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4"/>
    <p:sldMasterId id="2147483712" r:id="rId5"/>
    <p:sldMasterId id="2147483725" r:id="rId6"/>
    <p:sldMasterId id="2147483734" r:id="rId7"/>
    <p:sldMasterId id="2147483743" r:id="rId8"/>
  </p:sldMasterIdLst>
  <p:notesMasterIdLst>
    <p:notesMasterId r:id="rId78"/>
  </p:notesMasterIdLst>
  <p:handoutMasterIdLst>
    <p:handoutMasterId r:id="rId79"/>
  </p:handoutMasterIdLst>
  <p:sldIdLst>
    <p:sldId id="487" r:id="rId9"/>
    <p:sldId id="760" r:id="rId10"/>
    <p:sldId id="782" r:id="rId11"/>
    <p:sldId id="783" r:id="rId12"/>
    <p:sldId id="785" r:id="rId13"/>
    <p:sldId id="786" r:id="rId14"/>
    <p:sldId id="788" r:id="rId15"/>
    <p:sldId id="789" r:id="rId16"/>
    <p:sldId id="790" r:id="rId17"/>
    <p:sldId id="791" r:id="rId18"/>
    <p:sldId id="784" r:id="rId19"/>
    <p:sldId id="792" r:id="rId20"/>
    <p:sldId id="795" r:id="rId21"/>
    <p:sldId id="794" r:id="rId22"/>
    <p:sldId id="796" r:id="rId23"/>
    <p:sldId id="797" r:id="rId24"/>
    <p:sldId id="793" r:id="rId25"/>
    <p:sldId id="799" r:id="rId26"/>
    <p:sldId id="800" r:id="rId27"/>
    <p:sldId id="801" r:id="rId28"/>
    <p:sldId id="798" r:id="rId29"/>
    <p:sldId id="803" r:id="rId30"/>
    <p:sldId id="804" r:id="rId31"/>
    <p:sldId id="802" r:id="rId32"/>
    <p:sldId id="807" r:id="rId33"/>
    <p:sldId id="808" r:id="rId34"/>
    <p:sldId id="810" r:id="rId35"/>
    <p:sldId id="809" r:id="rId36"/>
    <p:sldId id="811" r:id="rId37"/>
    <p:sldId id="812" r:id="rId38"/>
    <p:sldId id="813" r:id="rId39"/>
    <p:sldId id="806" r:id="rId40"/>
    <p:sldId id="816" r:id="rId41"/>
    <p:sldId id="815" r:id="rId42"/>
    <p:sldId id="819" r:id="rId43"/>
    <p:sldId id="820" r:id="rId44"/>
    <p:sldId id="814" r:id="rId45"/>
    <p:sldId id="821" r:id="rId46"/>
    <p:sldId id="822" r:id="rId47"/>
    <p:sldId id="817" r:id="rId48"/>
    <p:sldId id="824" r:id="rId49"/>
    <p:sldId id="823" r:id="rId50"/>
    <p:sldId id="826" r:id="rId51"/>
    <p:sldId id="825" r:id="rId52"/>
    <p:sldId id="828" r:id="rId53"/>
    <p:sldId id="827" r:id="rId54"/>
    <p:sldId id="830" r:id="rId55"/>
    <p:sldId id="832" r:id="rId56"/>
    <p:sldId id="833" r:id="rId57"/>
    <p:sldId id="838" r:id="rId58"/>
    <p:sldId id="834" r:id="rId59"/>
    <p:sldId id="831" r:id="rId60"/>
    <p:sldId id="836" r:id="rId61"/>
    <p:sldId id="837" r:id="rId62"/>
    <p:sldId id="835" r:id="rId63"/>
    <p:sldId id="840" r:id="rId64"/>
    <p:sldId id="841" r:id="rId65"/>
    <p:sldId id="842" r:id="rId66"/>
    <p:sldId id="839" r:id="rId67"/>
    <p:sldId id="845" r:id="rId68"/>
    <p:sldId id="844" r:id="rId69"/>
    <p:sldId id="846" r:id="rId70"/>
    <p:sldId id="847" r:id="rId71"/>
    <p:sldId id="848" r:id="rId72"/>
    <p:sldId id="849" r:id="rId73"/>
    <p:sldId id="850" r:id="rId74"/>
    <p:sldId id="851" r:id="rId75"/>
    <p:sldId id="853" r:id="rId76"/>
    <p:sldId id="852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11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1" y="42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82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16:36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9012,'0'-8'865,"0"0"-865,0 1-2017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4306,'114'-6'3940,"0"2"-3426,73-2-6788,-163 4 3788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01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18 2689,'0'0'97,"0"0"-1,0 0 0,0 0 1,-2 2 1542,2-2-1543,0 0 0,0 1 1,0-1-1,0 0 1,0 0-1,0 0 0,-1 0 1,1 0-1,0 0 1,0 0-1,0 0 0,0 0 1,0 0-1,0 0 1,-1 0-1,1 0 0,0 0 1,0 0-1,0 0 1,0 0-1,0 0 0,-1 0 1,1 0-1,0-1 1,-12 6 1546,63-8-421,34-6-851,-25 2-445,68 2 1,-110 5 54,89 6-35,-90-4 53,-1 0-1,0 2 1,0 0-1,23 9 1,-37-12-25,0 0 0,0 0 1,0 1-1,0-1 1,0 1-1,0-1 0,0 1 1,0 0-1,-1 0 0,1 0 1,-1 0-1,0 0 1,1 0-1,0 4 0,-1-5-276,0 1 0,-1-1 0,1 1 0,-1-1-1,0 1 1,1-1 0,-1 1 0,0-1 0,0 1 0,0 0-1,0-1 1,0 1 0,0-1 0,-1 3 0,-1 0-1849,-2-1-914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02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 3330,'-5'-1'3799,"-2"-1"-2706,7 3-881,0-1-195,0 1 0,0-1 0,0 1 0,0-1 0,0 1 0,0-1-1,0 0 1,0 1 0,1-1 0,-1 1 0,0-1 0,0 0-1,0 1 1,1-1 0,-1 0 0,0 1 0,1-1 0,-1 0 0,0 1-1,1-1 1,-1 0 0,0 0 0,1 1 0,-1-1 0,0 0 0,2 0-1,14 12 171,1-1 0,0 0 0,1-2-1,0 0 1,1-1 0,23 7 0,110 24-42,-35-10-165,161 39-57,-275-67 19,1 0 1,0 0 0,-1-1 0,1 0 0,0 1-1,-1-1 1,1 0 0,0-1 0,0 1-1,-1-1 1,1 0 0,-1 0 0,1 0 0,0 0-1,-1 0 1,0-1 0,1 0 0,-1 1-1,5-5 1,-3 3-548,8-9-3795,-8 5 305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0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 2961,'-4'3'1729,"2"-1"-410,10-1-832,123-6 669,-67 2-770,82 5 1,26 16 662,-121-10-457,68 19 0,-107-22-492,-9-4-274,-1 0 1,0 0 0,1 0 0,-1 0 0,1 0 0,4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64 132 6755,'-1'-5'759,"1"-1"0,-1 1 0,0-1 1,-2-5-1,2 7-705,0-1-1,0 1 1,0-1 0,0 1 0,1-1 0,0-7 0,1 5 17,0 0-1,0 0 1,1 0 0,0 1 0,0-1 0,6-11 0,-8 18-76,1 0 1,-1 0-1,0 0 1,0 0-1,1 0 1,-1 0-1,0 0 0,1 0 1,-1 0-1,0 0 1,0 0-1,1 0 1,-1 0-1,0 0 0,0 0 1,0 1-1,1-1 1,-1 0-1,0 0 1,0 0-1,1 0 0,-1 1 1,0-1-1,0 0 1,0 0-1,0 0 1,1 1-1,-1-1 1,0 0-1,0 1 0,7 7-53,0 5 34,-1 0-1,0 1 1,-1 0 0,7 24 0,-6-7 16,4 39 1,-8-34-93,-2 2-1,-1-1 1,-2-1 0,-2 1 0,-1 0-1,-17 53 1,19-79 47,1 0 0,-2-1 0,1 1 0,-2-1 0,1 0 0,-1 0 0,-11 12 0,17-21 60,-1 0-1,0 0 1,0 0-1,0 0 1,0 0 0,0 0-1,0 0 1,0 0 0,0-1-1,0 1 1,0-1 0,0 1-1,-1 0 1,1-1 0,0 0-1,0 1 1,-1-1 0,1 0-1,0 0 1,0 1 0,-1-1-1,1 0 1,-3-1-1,3 1 10,0-1-1,0 1 0,0-1 0,-1 0 0,1 0 0,0 1 0,0-1 0,0 0 0,0 0 0,1 0 0,-1 0 0,0 0 0,0 0 0,0 0 0,1-1 0,-1 1 0,1 0 0,-1 0 0,1 0 0,-1-1 0,1 1 0,0 0 0,-1-3 0,1 0 9,-1-1 1,1 1-1,0 0 0,0 0 0,0 0 1,1-1-1,-1 1 0,1 0 0,0 0 1,0 0-1,1 0 0,-1 0 0,5-7 1,-6 10-20,1-1 1,0 0-1,0 1 1,1 0 0,-1-1-1,0 1 1,0-1 0,1 1-1,-1 0 1,1 0 0,-1 0-1,1 0 1,-1 0-1,1 0 1,0 1 0,0-1-1,-1 0 1,1 1 0,0-1-1,0 1 1,-1 0-1,1-1 1,0 1 0,0 0-1,0 0 1,0 0 0,0 1-1,-1-1 1,1 0 0,0 1-1,0-1 1,-1 1-1,3 0 1,3 3-23,0-1 0,0 1 0,0 0 0,0 1 0,11 10 0,28 31-2088,-37-36 721,2 2-1473,-2 0-1708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62 5795,'0'0'119,"-1"-1"1,1 1-1,-1 0 1,1 0-1,-1-1 1,1 1-1,-1 0 1,1-1-1,-1 1 1,1 0-1,-1-1 1,1 1-1,0-1 1,-1 1-1,1 0 1,0-1-1,-1 1 1,1-1-1,0 1 1,0-1-1,-1 0 1,1 1-1,0-1 1,0 1-1,0-1 1,0 1-1,0-1 0,0 1 1,0-1-1,0 0 1,0 1-1,0-1 1,0 1-1,0-1 1,0 0-1,0-1-129,0 1 0,1-1 0,-1 0 0,0 1 0,0-1 0,1 0 0,-1 1 0,1-1 0,0 1-1,0-1 1,1-2 0,1 1-9,-1 1 0,1 0 0,0 0 0,0 0 1,0 0-1,0 1 0,1-1 0,-1 1 0,0 0 0,1-1 0,-1 2 0,1-1 0,-1 0 0,1 1 0,5-1 0,-7 1 17,0 0 0,0 0 1,-1 1-1,1-1 0,0 0 0,-1 1 0,1-1 0,0 1 1,-1 0-1,1-1 0,-1 1 0,1 0 0,-1 0 0,1 0 1,-1 0-1,1 0 0,-1 0 0,0 1 0,0-1 0,0 0 1,0 1-1,0-1 0,0 1 0,0-1 0,0 1 0,0-1 1,-1 1-1,1 0 0,0-1 0,-1 1 0,0 0 0,1-1 1,-1 4-1,1 13 76,0 0 0,-1 0 0,-1 0-1,-1 0 1,-1-1 0,-8 33 0,2-31-32,7-16-48,1-1 0,-1 1-1,1 0 1,0 0 0,0 0 0,0-1 0,0 1 0,-1 5 0,3-7-23,-1 0 0,1-1 0,0 1-1,-1 0 1,1-1 0,0 1 0,-1-1 0,1 1 0,0-1 0,-1 1-1,1-1 1,0 0 0,0 1 0,0-1 0,-1 0 0,1 0 0,0 1-1,1-1 1,23 6-37,-18-5 51,2 2 15,0-1 0,0 1 1,-1 1-1,16 8 0,-20-10 40,-1 0 0,1 1-1,0 0 1,-1-1 0,0 2-1,1-1 1,-1 0 0,0 0-1,-1 1 1,1 0 0,4 7 0,-7-10-10,0 1 1,0-1-1,1 0 0,-1 1 1,0-1-1,0 0 1,0 1-1,0-1 1,0 0-1,0 1 1,-1-1-1,1 0 1,0 1-1,-1-1 1,1 0-1,-1 1 1,1-1-1,-1 0 1,0 0-1,0 0 1,1 0-1,-1 0 1,-2 2-1,-2 3 23,-1 0 1,-11 8-1,12-10-35,-89 63-630,84-61 168,4-3-629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4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7716,'-2'7'992,"0"-3"-224,2 1-2032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4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4706,'-3'18'1009,"1"4"-1,-1-4-576,2 1-496,-1-3-720,1 0-209,0-1-767,1-2-1794</inkml:trace>
  <inkml:trace contextRef="#ctx0" brushRef="#br0" timeOffset="1">89 494 4018,'0'6'64,"0"-1"-64,0-2-1297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19:5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7 2977,'-9'-5'4282,"14"3"-3948,-8 4-7,2-2-284,0 0-1,0 1 1,0-1-1,0 1 1,0-1-1,0 1 1,0-1 0,0 1-1,0 0 1,0-1-1,0 1 1,1 0-1,-2 1 1,7 2 23,0-1 0,0 0 0,1 0 0,0-1 0,-1 1 0,1-1 0,0 0 0,0-1 0,0 1 0,0-1 0,1-1 0,-1 1 0,0-1 0,0 0 0,12-2 0,102-11 174,-58 6-218,-31 5 69,-1 2 1,1 1 0,44 8-1,4-1 415,-74-7-470,13 0 7,-17-1-39,0 0 0,-1 0 0,1 0 0,0 0 0,-1 0 0,1 0 0,0-1 0,-1 1 0,1 0 0,-1 0 0,1 0 0,0-1 0,-1 1 0,1 0 0,-1-1 0,1 1 0,-1 0 0,1-1 0,-1 1 0,2-2 0,-1 2-241,1-1 0,-1 0 1,1 1-1,0-1 0,-1 1 0,1-1 0,0 1 1,0 0-1,-1 0 0,1 0 0,0 0 0,-1 0 0,1 0 1,0 0-1,0 1 0,-1-1 0,1 0 0,0 1 1,-1 0-1,3 0 0,11 3-3026,-8-1 630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19:5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33 2481,'-5'-3'3635,"-3"0"-2068,8 3-1544,0 0 1,0 0 0,0 0-1,1 0 1,-1 0 0,0 0-1,0 0 1,0 0 0,0 0-1,0 0 1,0 0 0,0 0-1,0-1 1,0 1 0,0 0-1,0 0 1,0 0 0,0 0-1,0 0 1,0 0 0,0 0-1,0 0 1,0 0 0,0 0-1,0 0 1,0 0 0,0 0-1,0 0 1,0 0 0,1 0 0,-1 0-1,0 0 1,0 0 0,0 0-1,0-1 1,0 1 0,0 0-1,0 0 1,0 0 0,0 0-1,0 0 1,-1 0 0,1 0-1,0 0 1,28-8 1329,-17 4-1317,1 0 1,0 2-1,0-1 1,0 2 0,0-1-1,13 1 1,77 7-78,-28-1 79,158 6 253,-212-10-253,-3 0 23,31 6 0,-39-6-70,0 1-1,0-1 1,9-1 0,-13 0-113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19:5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3233,'-1'-2'4760,"16"2"-5160,11-2 527,-1 2 0,1 1 0,29 4 0,-19-2-3,215 15 308,-247-18-443,22 1 100,48 9 0,-67-8-153,-1-1 0,0 1 0,1 0 1,-1 1-1,0-1 0,0 1 0,0 0 0,0 1 0,-1-1 0,1 1 0,-1 0 0,9 10 0,-14-14-27,0 0 0,1 0 0,-1 0-1,0 0 1,0 0 0,0 1 0,1-1 0,-1 0 0,0 0-1,0 0 1,0 1 0,0-1 0,1 0 0,-1 0 0,0 1 0,0-1-1,0 0 1,0 0 0,0 1 0,0-1 0,0 0 0,0 0 0,0 1-1,0-1 1,0 0 0,0 0 0,0 1 0,0-1 0,0 0-1,0 0 1,0 1 0,0-1 0,0 0 0,0 0 0,-1 1 0,1-1-1,0 0 1,0 0 0,0 1 0,0-1 0,0 0 0,-1 0 0,1 0-1,0 0 1,0 1 0,0-1 0,-1 0 0,1 0 0,-1 1-272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4210,'18'-3'960,"4"2"-31,-2-2-641,0 0-752,1 1-481,2-1-719,0 2-1650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0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2753,'1'-1'107,"0"0"-1,-1 0 1,1 0-1,0 0 1,0 1-1,0-1 1,0 0 0,0 0-1,0 1 1,0-1-1,0 0 1,0 1-1,0-1 1,0 1-1,0-1 1,1 1-1,-1 0 1,0 0 0,0-1-1,0 1 1,1 0-1,-1 0 1,0 0-1,0 0 1,1 0-1,-1 1 1,0-1-1,0 0 1,0 0-1,0 1 1,1-1 0,1 2-1,5 1-100,-1 0-1,1 1 0,11 7 1,-15-8 26,0 0 0,0 0 1,-1 1-1,0-1 0,1 1 1,-1-1-1,0 1 0,-1 0 0,1 0 1,-1 1-1,0-1 0,0 0 0,2 7 1,1 7 92,0-1 0,2 23 0,-4-17-42,2 28-5,-4-35-69,3 23 0,-2-33-24,-1-1-1,0 0 1,1 0-1,0 0 1,0 0-1,1 0 1,0 0-1,4 6 1,-6-10 0,0 1 1,1-1 0,-1 1-1,1-1 1,-1 0-1,1 0 1,0 0-1,0 0 1,-1 0 0,1 0-1,0 0 1,0 0-1,0-1 1,0 1-1,2 0 1,-3-1 25,0 0 0,0 0 0,0 0 0,-1 0 0,1 0-1,0 0 1,0 0 0,0 0 0,0 0 0,0-1 0,-1 1 0,1 0 0,0 0 0,0-1 0,0 1 0,-1 0 0,1-1 0,0 1 0,0-1 0,-1 1-1,1-1 1,0 0 0,-1 1 0,1-1 0,-1 0 0,1 1 0,-1-1 0,1 0 0,-1 1 0,1-1 0,-1 0 0,0 0 0,1 0 0,-1 1-1,0-1 1,0-1 0,1 0 41,2-12 14,-3 13-64,0 1 0,0 0 0,0-1 1,0 1-1,0 0 0,0 0 0,0-1 0,0 1 1,0 0-1,0-1 0,0 1 0,0 0 0,0-1 1,0 1-1,0 0 0,0 0 0,0-1 0,0 1 0,-1 0 1,1 0-1,0-1 0,0 1 0,0 0 0,0 0 1,-1-1-1,1 1 0,0 0 0,0 0 0,-1-1 0,1 1 1,0 0-1,0 0 0,-1 0 0,1 0 0,0 0 1,0-1-1,-1 1 0,1 0 0,-1 2-24,0-1 0,0 1 1,0-1-1,0 1 0,1 0 0,-1-1 0,0 1 0,1 0 0,0-1 1,-1 1-1,1 3 0,-2 2-12,-3 18 31,0-1 1,2 1-1,1 1 1,0 25-1,2-39 0,1 57 19,-3 38 13,1-93 4,0-1 0,-2 1 0,0-1 0,0 1 0,-8 18 0,8-24 67,-1-1 0,0 1 0,-8 9 1,11-15-25,-1 0 1,1 0-1,-1 0 1,0 0-1,1-1 1,-1 1-1,0 0 1,0-1-1,0 0 1,-1 1-1,1-1 1,0 0-1,0 0 1,-1 0-1,-2 1 0,-13-4 828,10-2-4675,14 5 278,-1 0 764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08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6211,'-2'-8'2683,"-1"7"-1772,-2 15-1043,4-14 138,-5 21-320,0 0 1,1 0-1,1 0 0,1 1 0,1-1 1,1 1-1,1-1 0,0 1 0,5 22 1,-5-43 210,0 0 0,0 0 0,1 0 0,-1 0 0,1 0 0,-1 1 0,0-1 0,1 0 1,0 0-1,-1 0 0,1 0 0,0 0 0,-1 0 0,1 0 0,0-1 0,1 2 0,-1-2 66,-1 1 0,1-1 0,0 0 0,-1 1 0,1-1 0,0 0-1,-1 0 1,1 0 0,0 0 0,0 1 0,-1-1 0,1 0-1,0 0 1,0-1 0,-1 1 0,1 0 0,0 0 0,0 0 0,0-1-1,1 0 60,0 0-1,0 0 1,0 0 0,0 0-1,-1 0 1,1-1-1,-1 1 1,1 0-1,-1-1 1,1 0-1,-1 1 1,0-1-1,1 0 1,-1 0-1,0 1 1,1-4-1,-2 4-26,0-1 0,1 1 1,-1-1-1,1 1 0,0 0 0,-1-1 0,1 1 0,0 0 0,0 0 0,0 0 0,0-1 0,0 1 0,0 0 0,1-1 0,-1 2-16,0 0 0,0 0 0,0 0 0,1 0-1,-1 0 1,0 0 0,0 0 0,0 0 0,0 0 0,0 1 0,0-1 0,0 0 0,0 1-1,0-1 1,0 1 0,0-1 0,0 1 0,0-1 0,-1 1 0,1 0 0,1 0-1,13 10 21,-11-7 41,1 0-1,0-1 1,-1 0 0,1 1 0,1-2-1,-1 1 1,0-1 0,1 1 0,-1-2-1,1 1 1,0 0 0,0-1 0,11 1-1,-7-2 384,-1-1-1,1 0 0,0 0 1,0-1-1,-1 0 0,1 0 1,-1-1-1,17-8 0,-23 10-326,0-1 0,0 1-1,-1-1 1,1 0 0,0 0-1,-1-1 1,1 1 0,-1 0 0,0-1-1,0 0 1,0 1 0,0-1-1,0 0 1,0 0 0,-1 0 0,0 0-1,1 0 1,-1 0 0,0 0-1,-1-1 1,1 1 0,0 0-1,-1-1 1,0 1 0,0 0 0,0-1-1,0 1 1,-1-7 0,0 6-87,0 1 1,0-1 0,-1 0-1,1 1 1,-1-1 0,1 1-1,-1-1 1,0 1 0,-1 0-1,1 0 1,0 0 0,-1 0 0,0 0-1,0 0 1,0 1 0,0-1-1,0 1 1,0 0 0,0 0-1,-1 0 1,1 0 0,-1 1-1,-4-2 1,5 2-12,-1 0 0,1 0 1,-1 1-1,1-1 0,0 1 0,-1 0 0,1 0 1,-1 0-1,1 0 0,0 0 0,-1 1 1,1 0-1,0 0 0,-1 0 0,1 0 0,0 0 1,0 0-1,0 1 0,0 0 0,0-1 1,0 1-1,0 0 0,1 1 0,-1-1 0,1 0 1,-4 5-1,2-1-22,-1 1 0,1 0-1,1 0 1,0 0 0,0 1 0,0-1 0,1 1 0,0 0 0,-2 12 0,4-13-296,-1 0 0,1 0 0,0 0 0,2 12 0,-2-14-269,1-1 0,0 0 0,1-1 0,-1 1 0,0 0 0,1 0 0,0 0 0,4 5 0,2 0-3461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0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0 220 3826,'4'-1'405,"-1"-1"0,0 0 0,0 0 0,0 0 1,0 0-1,-1 0 0,1-1 0,-1 1 0,1-1 0,1-3 1,21-30 611,-16 19-827,-1 1-1,-1-2 1,-1 1-1,0-1 0,4-21 1,-9 13 436,-1 20-608,0 7-441,7 26 228,2 8-133,-1 0-1,4 47 1,-11-72 279,-1 0 0,0 1-1,0-1 1,-1 0-1,0 0 1,-1 0 0,-1 0-1,1 0 1,-1 0-1,-1 0 1,0-1-1,-9 17 1,10-22 61,0-1 1,0 1-1,0-1 1,-1 1-1,1-1 0,-1 0 1,0-1-1,1 1 1,-1 0-1,0-1 0,-1 0 1,1 0-1,-5 1 0,15-4 14,1 0-1,-1 0 0,1 1 1,0 0-1,8 0 0,45 6 98,-47-5-125,-10-1-10,0 1 0,-1-1 1,1 1-1,0-1 0,-1 1 1,1 0-1,-1 0 1,1 0-1,-1 0 0,1 1 1,-1-1-1,0 1 0,0-1 1,1 1-1,-1 0 0,0 0 1,-1 0-1,1 0 1,2 3-1,7 19-5209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49 5042,'0'-1'2762,"0"-7"-2013,4 3-701,1 0 0,-1 0 0,10-7-1,-13 10-42,1 1-1,0 0 1,-1-1-1,1 1 1,0 0-1,0 0 1,0 1-1,0-1 0,0 0 1,0 1-1,0-1 1,0 1-1,0-1 1,0 1-1,0 0 1,3 0-1,-4 1 0,0-1 0,0 1-1,0-1 1,0 1 0,0 0 0,0 0-1,0-1 1,0 1 0,0 0 0,0 0-1,0 0 1,-1 0 0,1 0 0,0 0 0,-1 0-1,1 1 1,0-1 0,-1 0 0,1 0-1,-1 0 1,1 2 0,6 29-5,-7-32 2,2 20 16,0-1 0,-2 1 0,0-1 0,-1 1 0,-5 26 1,-27 96 17,26-117-15,0-1-1,-2 0 0,-1 0 0,-1-1 0,-14 23 0,24-44 1,0-1 0,0 0 0,1 1 1,-1-1-1,0 0 0,0 0 0,0 0 0,-1 0 0,1 0 0,0 0 0,0 0 0,0 0 0,-1 0 1,1-1-1,0 1 0,-4 1 0,5-2-5,0 0 0,-1 0 1,1-1-1,-1 1 0,1 0 0,0 0 0,-1 0 1,1 0-1,-1 0 0,1 0 0,0 0 1,-1-1-1,1 1 0,0 0 0,-1 0 0,1-1 1,0 1-1,-1 0 0,1 0 0,0-1 0,0 1 1,-1-1-1,-4-15 216,4 10-207,1 0 0,0 0-1,0 0 1,1 0 0,0 0-1,0 0 1,0 0 0,1 0-1,-1 0 1,6-10 0,-6 14-21,0-1 0,1 1 0,-1-1 0,1 1 0,-1 0 0,1-1 0,0 1 0,0 0 0,0 0 0,0 0 0,0 1 0,0-1 0,0 0 0,1 1 0,-1 0 0,1-1 0,-1 1 0,1 0 0,0 0 0,-1 0 0,1 1 0,0-1 0,-1 1 0,1-1 0,0 1 0,3 0 0,-3 0 3,0 1 0,0-1-1,-1 1 1,1-1 0,0 1 0,-1 0 0,1 0 0,0 0 0,-1 1 0,1-1-1,-1 1 1,0-1 0,1 1 0,-1 0 0,0 0 0,3 3 0,0 2-258,0 0 1,0 0-1,7 17 1,-8-16-1116,0-1 0,0 1 1,1-1-1,7 9 0,-5-8-1314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91 6627,'10'-35'4326,"-7"26"-4249,-1-1 0,6-11 0,-7 20-100,-1 0-1,0 0 1,1 0 0,-1 1 0,1-1-1,-1 0 1,1 0 0,-1 0-1,1 1 1,0-1 0,-1 0 0,1 1-1,0-1 1,0 1 0,-1-1 0,1 0-1,0 1 1,0 0 0,0-1 0,0 1-1,0 0 1,-1-1 0,1 1 0,0 0-1,0 0 1,0 0 0,0 0 0,0-1-1,0 2 1,0-1 0,0 0 0,0 0-1,0 0 1,0 0 0,0 0 0,0 1-1,-1-1 1,1 0 0,0 1 0,0-1-1,0 1 1,0-1 0,-1 1 0,1-1-1,0 1 1,0 0 0,-1-1 0,1 1-1,-1 0 1,1 0 0,0-1 0,-1 1-1,1 0 1,-1 0 0,0 0-1,1 0 1,-1 0 0,0 0 0,1 1-1,1 9 34,0 0 0,0 0 0,-1 0 0,-1 0 0,0 0 0,0 1 0,-1-1 0,0 0 0,-1 0 0,-1 0-1,1 0 1,-2-1 0,-8 20 0,11-28 24,-1 0-1,1 0 1,-1 1 0,0-1-1,0-1 1,0 1 0,-3 2-1,-3-1 274,8-3-301,-1 0 0,1 0 0,0 0 0,0 0 0,0 0 0,-1 0 0,1-1 0,0 1 1,0 0-1,0 0 0,0 0 0,0-1 0,-1 1 0,1 0 0,0 0 0,0 0 0,0-1 0,0 1 1,0 0-1,0 0 0,0 0 0,0-1 0,0 1 0,0 0 0,0 0 0,0-1 0,0 1 0,0 0 1,0 0-1,0 0 0,0-1 0,0 1 0,0 0 0,0 0 0,0-1 0,1 0-13,-1 0-1,1 0 0,-1 0 1,1 0-1,-1 0 1,1 1-1,0-1 0,-1 0 1,1 0-1,0 0 0,0 1 1,-1-1-1,1 0 1,0 1-1,0-1 0,0 1 1,0-1-1,0 1 1,0-1-1,0 1 0,0 0 1,0-1-1,0 1 1,0 0-1,0 0 0,0 0 1,0 0-1,2 0 0,2-1-81,0 1-1,1 0 0,-1 1 0,7 1 1,-9-1 55,1 0 0,-1 0 1,0 1-1,0-1 0,0 1 1,0 0-1,0 0 0,0 0 1,3 4-1,1 1 3,-1-1 0,9 13 0,-13-17 47,0 1 1,0 0-1,0 0 1,-1 0-1,1 1 1,-1-1-1,0 0 0,0 0 1,0 1-1,0-1 1,0 1-1,-1-1 0,1 1 1,-1 4-1,-1-4 20,0-1-1,0 1 1,0-1-1,0 1 1,0-1-1,-1 1 1,0-1-1,1 0 1,-1 0-1,-1 0 1,1 0 0,0 0-1,-1-1 1,-2 3-1,-2 2 17,-1 0-1,0-1 1,0 0 0,0-1-1,-14 7 1,-47 16-17,47-19-102,13-7-214,23-2-10118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2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65 3970,'-1'-4'410,"-3"-2"334,1-1 0,1 0 0,-1 0 0,1 0 0,-2-13 0,2 13 13,-1 8-322,-3 13-493,5-6 9,1 0 0,0 0 0,0 1 0,3 14 0,1 14 6,-4-20 36,2 35 160,-10 88 0,6-119-183,1-1 1,1 1 0,0 0-1,6 34 1,-5-51-354,0 2-492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6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3201,'1'-3'173,"0"1"-1,0-1 0,1 1 0,-1-1 1,1 1-1,0 0 0,-1 0 0,1 0 1,0 0-1,0 0 0,5-3 0,-7 5-171,1-1 0,-1 1 0,1-1 0,0 1 0,-1 0 0,1-1 0,0 1 0,-1 0 0,1 0 0,0 0 0,-1-1 0,1 1 0,0 0 0,-1 0 0,1 0 0,0 0 0,0 0 0,-1 0 0,1 0 0,0 0 0,-1 0 0,1 1 0,0-1 0,-1 0 0,1 0 0,0 1 0,-1-1 0,1 0 0,0 1 0,-1-1 0,1 1 0,-1-1 0,1 0-1,-1 1 1,1 0 0,-1-1 0,1 1 0,-1-1 0,0 1 0,1-1 0,-1 1 0,0 0 0,1-1 0,-1 1 0,0 0 0,0-1 0,0 1 0,1 0 0,-1 0 0,3 15 76,0 0-1,-1 1 1,-1-1 0,0 0 0,-1 0-1,-1 1 1,-3 17 0,2-12 11,1 0 0,2 41 0,-1-60-95,1 0-1,0 0 1,0 0 0,0 0-1,0 0 1,0 0 0,0-1 0,1 1-1,-1 0 1,1-1 0,0 1 0,0-1-1,0 0 1,0 0 0,0 1-1,0-1 1,1-1 0,-1 1 0,1 0-1,-1-1 1,1 1 0,0-1-1,0 0 1,-1 0 0,1 0 0,0 0-1,0 0 1,0 0 0,0-1 0,3 0-1,-1 1 26,0-1 0,-1 1-1,1-1 1,-1-1 0,1 1-1,0-1 1,-1 0 0,1 0-1,-1 0 1,0 0 0,1-1-1,-1 0 1,0 0 0,0 0-1,0 0 1,0-1 0,0 0 0,-1 1-1,6-6 1,-8 6 10,0 0 0,0 0 0,0 1 0,0-1 0,0 0 0,0 0 1,-1 0-1,1 0 0,0-3 0,-1 5-24,0-1-1,0 0 1,0 0-1,0 0 1,0 1 0,0-1-1,0 0 1,0 0 0,0 0-1,0 1 1,0-1-1,0 0 1,0 0 0,-1 0-1,1 1 1,0-1-1,-1 0 1,1 0 0,0 1-1,-1-1 1,1 0 0,-1 1-1,1-1 1,-1 1-1,1-1 1,-2-1 0,1 2-20,1 0 1,0 0-1,0 0 1,-1 0-1,1 0 1,0 1 0,-1-1-1,1 0 1,0 0-1,0 0 1,-1 0-1,1 0 1,0 0-1,0 0 1,-1 0 0,1 1-1,0-1 1,0 0-1,-1 0 1,1 0-1,0 1 1,0-1-1,0 0 1,-1 0-1,1 0 1,0 1 0,0-1-1,0 0 1,0 0-1,0 1 1,0-1-1,-1 0 1,1 1-1,0-1 1,0 0-1,0 0 1,0 1 0,0-1-1,0 0 1,0 1-1,-2 13-236,2-13 236,0 16-26,0 1 0,5 32 1,0-9 65,8 74 59,-5-61-2,0 93 0,-8-146-79,0 9 38,-1 1 0,-3 16 0,4-25-26,-1 1 0,0-1 1,0 1-1,0-1 0,0 0 0,0 1 0,0-1 0,0 0 1,-1 0-1,1 0 0,-1 0 0,1 0 0,-1 0 0,0 0 1,0 0-1,-3 1 0,-1 1 7,-1-1 0,0 1 0,0-1 0,0-1 0,-1 1 0,1-1 1,-1 0-1,1-1 0,-1 0 0,-13 0 0,19-1-48,0 0 1,-1-1-1,1 1 1,0-1-1,0 1 0,0-1 1,-3-1-1,4 1-153,0 1 0,1 0 0,-1-1 0,0 1 0,0-1 0,1 1-1,-1-1 1,0 1 0,1-1 0,-1 1 0,0-1 0,1 0 0,-1 1 0,1-1 0,-1 0-1,1 1 1,0-1 0,-1 0 0,1 0 0,0 1 0,-1-3 0,2 1-2184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7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8 5987,'2'-7'1458,"-1"7"-614,-1 14-425,-3 24-632,0-10 81,-7 94 410,10-41-3114,3-62-344,0-13 555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7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69 232 2929,'7'-3'391,"0"0"0,-1-1 0,0 0 0,1-1 0,-2 0 0,1 1 0,0-2 0,-1 1 0,0-1 0,8-12 0,-6 9-106,-1-1 0,0-1 0,-1 1 0,0-1 1,-1 0-1,4-16 0,-7 24-267,0 1 1,-1-1-1,0 1 1,0-1-1,0 0 1,0 1 0,0-1-1,0 1 1,0-1-1,-1 1 1,0-1-1,1 1 1,-1-1 0,0 1-1,0-1 1,0 1-1,-1 0 1,1 0-1,0-1 1,-1 1 0,1 0-1,-1 0 1,0 1-1,0-1 1,0 0-1,-3-2 1,2 2-20,0 0 1,0 1-1,0-1 1,-1 1-1,1-1 1,0 1-1,-1 0 1,1 0-1,-1 1 0,1-1 1,-1 1-1,1 0 1,-1 0-1,0 0 1,1 0-1,-1 0 1,1 1-1,-6 1 0,4 0-10,0 0-1,0 0 0,0 1 0,0 0 0,1 0 0,-1 0 0,1 1 0,0-1 0,0 1 0,0 0 0,1 0 1,-1 0-1,1 1 0,0-1 0,0 1 0,0 0 0,-3 9 0,3-7-193,1 0 0,0 0 1,0 0-1,0 0 0,1 0 0,0 0 1,0 0-1,1 0 0,0 0 0,0 1 0,1-1 1,0 0-1,2 9 0,-2-14-134,0 0-1,0 1 1,0-1-1,0 0 1,0 0-1,0 0 1,1 0-1,-1 0 1,0-1-1,1 1 1,2 2-1,4 2-2221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68 140 2897,'-3'0'300,"0"-1"1,-1 0-1,1 0 0,0 0 0,0-1 0,0 1 0,0-1 0,0 1 1,0-1-1,1 0 0,-1 0 0,0-1 0,1 1 0,0 0 0,-3-4 1,-5-3 1269,10 9-1506,-1-1 1,0 1-1,1-1 1,-1 1-1,1 0 1,-1-1-1,1 1 0,-1-1 1,1 1-1,-1-1 1,1 0-1,0 1 1,-1-1-1,1 0 1,0 1-1,-1-1 0,1 1 1,0-1-1,0 0 1,0 0-1,-1-1 1,1-1-73,-1-1 1,1 1 0,0-1 0,0 0-1,1 1 1,-1-1 0,1 1 0,-1-1-1,1 1 1,0-1 0,1 1 0,-1-1-1,0 1 1,1 0 0,0 0 0,0 0-1,0 0 1,0 0 0,0 0 0,1 0-1,-1 1 1,1-1 0,0 1 0,-1 0 0,1 0-1,0 0 1,5-2 0,-8 4 1,1 0 0,0-1 0,0 1 0,0 1 0,0-1 0,0 0 0,0 0 0,0 0 0,0 0 0,0 1 0,0-1 0,0 0 0,-1 1 0,1-1 0,0 0 0,0 1 0,0 0 0,-1-1 0,1 1 0,0-1 0,0 1 0,-1 0 0,1-1 0,-1 1 0,1 0 0,0 1 0,2 1-13,-1 1 0,0-1-1,0 1 1,0-1 0,2 6-1,0 4-7,-1-1 0,0 1 0,-1 0 0,-1 0 0,0 0 0,-1 17 0,0 2-82,1-1 0,1 1 1,12 59-1,-13-87 14,0 0 0,1 0 0,-1 0 0,1 0 0,-1 0 0,1-1 0,0 1 0,1-1 0,-1 1 0,1-1 0,3 5 0,-4-7 73,-1 0-1,1 0 1,-1 0 0,1 0-1,0 0 1,-1 0 0,1 0-1,0-1 1,0 1 0,0-1-1,0 1 1,-1-1 0,1 0-1,0 1 1,0-1 0,0 0-1,0 0 1,0-1 0,0 1-1,0 0 1,0 0 0,-1-1-1,1 0 1,0 1 0,3-2-1,-3 1 9,0-1-1,0 1 1,0-1-1,0 1 0,0-1 1,0 1-1,0-1 1,0 0-1,-1 0 0,1 0 1,-1 0-1,1 0 1,-1 0-1,1-3 1,-1 3 9,-1 1 1,1 0 0,0 0 0,-1-1-1,0 1 1,1 0 0,-1-1 0,0 1-1,0-1 1,0 1 0,0 0 0,0-1-1,0 1 1,0-1 0,0 1 0,-1 0-1,1-1 1,0 1 0,-1 0 0,1-1-1,-1 1 1,0 0 0,1 0 0,-1-1-1,0 1 1,-1-1 0,2 2-2,0-1-1,0 1 1,0 0 0,-1 0 0,1 0 0,0 0 0,0 0-1,0-1 1,0 1 0,-1 0 0,1 0 0,0 0-1,0 0 1,0 0 0,-1 0 0,1 0 0,0 0 0,0 0-1,0 0 1,-1 0 0,1 0 0,0 0 0,0 0-1,0 0 1,0 0 0,-1 0 0,1 0 0,0 0 0,0 0-1,0 0 1,-1 0 0,1 0 0,0 1 0,0-1-1,0 0 1,-1 0 0,-4 8-146,-1 14-59,4-6 186,1 0 0,1 1 0,0-1 0,2 1 1,3 21-1,-2-18 11,19 112-12,3 16 38,-24-139 23,-1-1 0,1 0 0,-2 1 0,1-1 0,-1 1 0,0-1-1,-1 0 1,0 0 0,0 0 0,-4 10 0,3-13-4,1 0 1,-1-1-1,0 1 1,0-1-1,0 1 0,0-1 1,-1 0-1,0-1 1,0 1-1,0 0 1,0-1-1,0 0 0,-1 0 1,1 0-1,-1-1 1,-9 4-1,10-5-245,-4 3 418,-1-2-1,-17 5 1,25-7-397,-1 0 1,1 1-1,-1-1 0,1 0 0,-1 0 0,0 0 0,1 0 1,-1 0-1,1 0 0,-1-1 0,1 1 0,-1-1 1,0 1-1,1-1 0,-1 1 0,1-1 0,0 0 1,-1 1-1,1-1 0,0 0 0,-1 0 0,1 0 0,0 0 1,-1-2-1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6195,'50'-5'4050,"49"-3"-3013,45 8-1090,-66 1 29,-64-2-25,-1 0 1,0-1-1,18-5 0,7-1-297,62-12-2616,-50 12-1104,-25 4 430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8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2 9460,'-1'-2'2594,"-5"9"-2418,5 1-1137,0 5-1136,1 1 1953,-2 3-32,4 5 16,-4 3-32,5-1-96,-3 0-128,1-1-65,-2-3-367,2 0-353,1-4-703,3-4-1458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1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1 126 960,'5'19'457,"-4"-13"-372,1-1 0,0 1 1,0-1-1,4 9 1,-3-8 25,1 0 1,0-1-1,0 1 1,0-1-1,9 9 1,-10-12-65,-1 0-1,1-1 1,-1 1 0,1 0 0,0-1 0,0 0-1,0 0 1,0 1 0,0-2 0,0 1 0,0 0-1,0-1 1,0 1 0,5-1 0,-2 0 144,0-1-1,0 1 1,0-2 0,-1 1-1,1 0 1,0-1 0,-1 0 0,1 0-1,-1-1 1,0 1 0,0-1-1,0-1 1,0 1 0,-1 0 0,1-1-1,-1 0 1,0 0 0,0-1-1,0 1 1,0-1 0,-1 1 0,0-1-1,0 0 1,0-1 0,-1 1-1,0 0 1,0-1 0,0 1 0,0-1-1,-1 0 1,0 1 0,0-1-1,-1 0 1,0-7 0,0 8-140,-1-1 1,0 1-1,-1-1 0,0 1 1,1-1-1,-2 1 0,1 0 1,-1 0-1,1 0 0,-7-8 1,7 10-27,0 0 1,-1 0-1,1 1 0,-1-1 1,0 1-1,1 0 0,-1-1 1,0 1-1,0 0 1,0 1-1,-1-1 0,1 0 1,0 1-1,-1 0 1,1 0-1,-1 0 0,-5-1 1,5 2-149,0 0 0,0 1 0,0-1 0,0 1 0,0 0 0,0 0 1,1 0-1,-1 0 0,0 1 0,1-1 0,-1 1 0,1 0 0,-1 0 0,1 0 1,0 1-1,0-1 0,0 1 0,0 0 0,1 0 0,-1 0 0,-2 3 0,2-1-211,-1 1 0,1-1-1,0 1 1,0 0-1,1 0 1,0 0-1,0 0 1,0 0-1,0 0 1,1 1-1,1-1 1,-1 8-1,2 5-3525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52 1377,'-3'-5'460,"0"0"-1,1 0 1,0-1 0,0 1 0,0-1 0,0 1 0,-1-10 0,4 16-374,-1 0 0,1-1 0,0 1 0,-1-1 0,1 1 0,-1-1 0,1 1 0,0-1 0,-1 1 0,1-1 0,0 1 0,-1-1 0,1 0 0,0 1 0,0-1 0,0 0 0,-1 0 0,1 1 0,0-1 0,0 0 0,0 0 0,1 0 0,23 2 580,412-4 2324,-408 0-2928,-6 0-122,0 1-1,1 1 1,-1 0 0,37 7-1,-60-7-18,12 3-890,-12-3 802,0 0 1,0 0 0,1 0 0,-1 0-1,0 0 1,0 0 0,1 0-1,-1 1 1,0-1 0,0 0 0,1 0-1,-1 0 1,0 0 0,0 0 0,0 0-1,1 1 1,-1-1 0,1 1-499,-1-1 498,0 0 1,0 0 0,0 0 0,0 1-1,0-1 1,0 0 0,0 0 0,1 1-1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9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8452,'3'7'1697,"-4"-3"-65,1 0-1472,1 0-304,-1-1-448,3-2-480,-1 0-801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5138,'-3'13'1409,"2"3"32,-2 1-449,1-3-400,-1 1-223,2-2-129,-2 2-176,2-2-80,-2 1-144,2-3-401,-2 2-495,0-2-433,2 1-976,-3 0-2033</inkml:trace>
  <inkml:trace contextRef="#ctx0" brushRef="#br0" timeOffset="1">4 403 6019,'-1'13'1360,"0"-2"1,-1-3-769,2 1-256,0-2-368,2 1-368,-1-1 48,-1-2-192,1 0-337,-1-1-383,2 2-129,-1-1-576,-1 2-864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9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4770,'0'9'1249,"1"2"95,-1-3-463,0 0-273,-1 0-144,1-1-240,1-3-240,0 0-96,-2-1-272,0-5-208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2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8 1889,'-5'-8'5178,"16"14"-5055,10-1-10,1-1-1,0-1 1,0-1 0,0-1 0,23-2-1,9 1 42,47 5 102,66 0 720,-139-4-739,7-1-42,-21-2 35,-10 3-922,-10 4-4859,2 2 1880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2737,'-3'2'1555,"-3"6"-1340,5-8-135,1 1 0,-1-1-1,1 0 1,-1 1 0,1-1-1,0 1 1,-1-1 0,1 1-1,0-1 1,0 1 0,-1-1 0,1 1-1,0-1 1,0 1 0,0-1-1,0 1 1,-1-1 0,1 1-1,0-1 1,0 1 0,0 0-1,0-1 1,0 1 0,0-1-1,1 2 1,25 10 942,19-7-666,1-1 0,53-4 0,-58 0-74,142-11 825,-162 9-1048,51-9 132,-47 7-149,0 0 0,27 0 0,-97 19-3438,21-6-398,13-5 550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4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46 1008,'-17'-11'1913,"13"11"-1280,-11-4 935,15 4-1534,0 0 1,0 0 0,0 0-1,0 0 1,0 0 0,1 0-1,-1 0 1,0 0-1,0-1 1,0 1 0,0 0-1,0 0 1,0 0 0,0 0-1,0 0 1,0 0 0,0 0-1,0 0 1,0 0 0,0-1-1,0 1 1,0 0-1,0 0 1,0 0 0,0 0-1,0 0 1,0 0 0,0 0-1,0 0 1,0-1 0,0 1-1,0 0 1,0 0-1,0 0 1,0 0 0,0 0-1,0 0 1,0 0 0,0 0-1,0-1 1,0 1 0,0 0-1,0 0 1,-1 0 0,1 0-1,0 0 1,0 0-1,44-8 381,0 2-1,1 1 1,46 3-1,15-2-209,-75 3-91,0 1 0,-1 2 0,1 1 0,34 8 1,-43-7-32,-7-1-27,0 0 0,0 0 0,17 8-1,-32-11-67,0 0 0,1 0-1,-1 0 1,1 0 0,-1 0 0,1 0-1,-1 1 1,1-1 0,-1 0-1,1 0 1,-1 0 0,0 1 0,1-1-1,-1 0 1,0 1 0,1-1-1,-1 0 1,0 1 0,1-1 0,-1 0-1,0 1 1,1-1 0,-1 0-1,0 1 1,0-1 0,0 1 0,1-1-1,-1 1 1,0-1 0,0 1-1,0-1 1,0 1 0,0-1 0,0 1-1,0-1 1,0 0 0,0 1-1,0-1 1,0 1 0,0-1-1,0 1 1,-1-1 0,1 1 0,0 0-1,-1 0-391,0 0 1,-1 1-1,1-1 0,0 0 0,0 0 0,-1 0 0,1 0 0,-1 0 0,1 0 0,-1-1 0,-2 2 1,-7 2-3722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5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34 2481,'0'-1'63,"-1"0"-1,1 0 1,-1 0-1,1 1 1,0-1 0,0 0-1,-1 0 1,1 0-1,0 0 1,0 0 0,0 0-1,0 0 1,0 0-1,0 0 1,0 0-1,1 0 1,-1 0 0,0 0-1,0 0 1,1 0-1,-1 1 1,1-1-1,-1 0 1,0 0 0,1 0-1,0 0 1,-1 1-1,1-1 1,0 0 0,-1 1-1,1-1 1,0 0-1,-1 1 1,1-1-1,0 1 1,0-1 0,0 1-1,0-1 1,0 1-1,-1 0 1,1-1-1,0 1 1,0 0 0,0 0-1,2 0 1,-3 0-64,1 0 0,0 0 1,-1 0-1,1 0 0,0 0 0,-1 1 0,1-1 1,0 0-1,-1 0 0,1 1 0,0-1 1,-1 0-1,1 1 0,-1-1 0,1 1 1,-1-1-1,1 1 0,-1-1 0,1 1 1,0 0-1,9 13 19,-9-8 28,1 0-1,-1 0 0,0 1 1,0-1-1,-1 0 0,1 0 1,-1 0-1,-1 1 0,-1 9 1,0 4 157,1 10 48,-1-15-220,1 0-1,1 1 1,0-1 0,1 0-1,6 30 1,-6-43-28,-1-1 0,1 1 0,0 0 0,0-1 0,0 1 0,0-1 0,1 1 0,-1-1 0,0 1 0,1-1 0,-1 0 0,0 0 0,1 1 0,0-1 0,-1 0 0,1-1 0,0 1 0,-1 0 0,1 0 0,0-1 0,0 1 0,0-1 1,-1 1-1,1-1 0,0 0 0,0 0 0,0 0 0,0 0 0,0 0 0,0 0 0,-1-1 0,1 1 0,0 0 0,0-1 0,2 0 0,-4 1 8,-1 0-1,1 0 1,0 0 0,0 0-1,0 0 1,0 0 0,0 0 0,0 0-1,0 0 1,0 0 0,0 0-1,0 0 1,0 0 0,0 0-1,0 0 1,0 0 0,0 0 0,0 0-1,1 1 1,-1-1 0,0 0-1,0 0 1,0 0 0,0 0-1,0 0 1,0 0 0,0 0 0,0 0-1,0 0 1,0 0 0,0 0-1,0 0 1,0 0 0,0 0-1,0 0 1,0 0 0,0 0 0,0 0-1,0 0 1,0 0 0,0 0-1,0 0 1,0 0 0,0 0-1,0 0 1,-4 4 408,2-2-516,0 1 90,1-1 0,-1 1 0,1-1 1,0 1-1,0-1 0,0 1 0,0 0 1,1 0-1,-1-1 0,1 1 0,-1 0 1,1 0-1,0 5 0,1 4-55,4 24-1,-2-18 45,1 6 20,2 15 13,-1 2 1,-1 61-1,-4-99-10,0 0 0,0 0 1,-1 0-1,0 0 0,1 0 0,-1 0 0,0 0 0,0 0 0,-1-1 0,1 1 0,0 0 1,-1 0-1,0-1 0,0 1 0,0-1 0,0 0 0,0 1 0,0-1 0,-4 2 0,-1 1 20,0-1-1,-1 0 0,1-1 1,-1 1-1,-15 3 0,19-6-94,1 0-1,-1 0 1,0 0-1,1 1 1,0-1-1,-1 1 0,1 0 1,0 0-1,0 0 1,-3 3-1,6-5 31,0 0 0,0 0 0,0 0-1,0 0 1,0 0 0,0 0 0,0 0 0,0 0 0,0 0 0,1 0 0,-1 0-1,0 0 1,0 0 0,0 0 0,0 0 0,0 0 0,0 0 0,0 0-1,0 0 1,0 0 0,0 0 0,1 0 0,-1 0 0,0 0 0,0 0-1,0 0 1,0 0 0,0 0 0,0 0 0,0 0 0,0 0 0,0 0-1,0 0 1,1 0 0,-1 0 0,0 0 0,0 0 0,0 0 0,0 0 0,0 0-1,0 0 1,0 0 0,0 0 0,0 1 0,0-1 0,0 0 0,0 0-1,0 0 1,0 0 0,0 0 0,0 0 0,0 0 0,0 0 0,0 0-1,0 0 1,0 0 0,0 1 0,0-1 0,0 0 0,0 0 0,0 0-1,0 0 1,2 0-1353,2-1-1344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6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6755,'79'9'3833,"-43"-6"-3717,20 4-99,55 3-256,-15-11-74,33 1-60,91 3-507,-97-3-1075,-14 2-2712,-83-3 2373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5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4338,'-2'32'2082,"0"-22"-2120,2 0 1,0 13-1,0 5 25,0-22-137,0 0 1,0-1-1,0 1 0,1 0 0,-1-1 1,1 1-1,1-1 0,-1 1 1,5 9-1,-6-15 44,0 1 1,0-1-1,1 0 0,-1 1 1,0-1-1,1 1 0,-1-1 1,0 0-1,1 1 0,-1-1 1,0 0-1,1 1 0,-1-1 1,1 0-1,-1 0 0,1 1 1,-1-1-1,0 0 0,1 0 1,-1 0-1,1 0 0,-1 1 1,1-1-1,-1 0 0,1 0 1,-1 0-1,1 0 0,-1 0 1,1 0-1,-1 0 0,1-1 1,0 1-1,3-2-1204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5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89 179 2193,'11'-4'518,"-1"0"1,0-1-1,0 0 1,0 0-1,0-1 1,9-8-1,-13 10-300,-1-1 1,0 0-1,0 0 0,-1 0 0,1-1 0,-1 0 1,0 1-1,-1-1 0,0-1 0,5-11 0,-7 15-129,0 1 0,0-1 0,0 1 0,0-1 0,-1 0 0,1 1-1,-1-1 1,0 0 0,0 0 0,0 1 0,0-5 0,-1 5-65,0 1-1,0 0 1,1-1 0,-1 1 0,0 0 0,0-1-1,0 1 1,0 0 0,-1 0 0,1 0 0,0 0-1,0 0 1,-1 0 0,1 0 0,0 1 0,-1-1-1,1 0 1,-1 1 0,1-1 0,-1 1 0,-2-1-1,-1-1-13,-1 1 0,1 0-1,0 0 1,-1 1-1,1-1 1,-1 1-1,1 0 1,-1 1-1,1-1 1,-1 1-1,1 0 1,0 1-1,0-1 1,-1 1-1,1 0 1,0 0-1,0 1 1,1-1-1,-1 1 1,0 0-1,1 1 1,0-1-1,0 1 1,0-1-1,0 1 1,0 0-1,1 1 1,0-1-1,0 1 1,0-1-1,-2 7 1,-8 14-34,8-14-15,-1 0 0,-4 17-1,-1 17-526,10-42 275,1 1 0,0 0 1,0-1-1,0 1 0,0 0 1,1 0-1,0-1 0,-1 1 0,4 6 1,-1 2-2242,0-2-1438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43 1969,'-16'-28'2660,"20"25"-2307,0 1-1,0 1 1,0-1 0,0 1 0,0-1 0,0 1 0,5-1-1,-4 2-328,0-1 1,-1 1-1,1 0 0,0 1 0,0-1 0,0 1 0,9 2 0,-12-2-21,0 0 0,0 0 0,-1 0-1,1 0 1,0 0 0,-1 0 0,1 0 0,-1 1 0,0-1 0,1 0 0,-1 1-1,0-1 1,0 1 0,0 0 0,0-1 0,0 1 0,0 0 0,0 0 0,-1 0-1,1-1 1,0 1 0,-1 0 0,1 3 0,-1 1 4,1 0-1,-1 0 1,0 0 0,0 0 0,0 1-1,-1-1 1,-2 9 0,-2 3 37,-9 20-1,8-23-25,0 0 0,-3 17 0,9-31-21,0-1 0,0 1 0,0 0 0,0-1 0,0 1 0,0-1 0,1 1 0,-1 0 0,0-1 1,0 1-1,0-1 0,1 1 0,-1 0 0,0-1 0,0 1 0,1-1 0,-1 1 0,1-1 0,-1 1 0,0-1 1,1 1-1,-1-1 0,1 0 0,-1 1 0,1-1 0,-1 0 0,1 1 0,0-1 0,-1 0 0,1 0 1,-1 1-1,1-1 0,0 0 0,-1 0 0,1 0 0,-1 0 0,1 0 0,0 0 0,-1 0 0,1 0 0,0 0 1,-1 0-1,1 0 0,-1 0 0,1 0 0,0-1 0,-1 1 0,1 0 0,-1 0 0,1-1 0,-1 1 0,1 0 1,-1-1-1,1 1 0,0-1 0,0 0-1,-1 1-1,1 0 1,-1 0 0,1 0-1,0-1 1,-1 1-1,1 0 1,0 0 0,-1 0-1,1 0 1,0 0 0,-1 0-1,1 0 1,-1 0 0,1 0-1,0 1 1,-1-1 0,1 0-1,0 0 1,-1 0 0,1 1-1,-1-1 1,1 0 0,-1 1-1,1-1 1,-1 0 0,1 1-1,-1-1 1,1 1 0,0 0-1,16 19 63,-13-14-91,5 6 24,0 0 0,9 18-1,2 3 6,-12-21 2,0 1 0,11 25 0,-17-34 8,0 1 0,-1-1 0,1 1 0,-1-1 0,0 1 0,0 0 0,-1-1 0,0 1 0,1 0 0,-1-1 0,-1 1 0,1 0 0,-2 5 0,1-8 4,0 0 0,0-1 0,0 1 0,0-1 0,0 1 0,0-1 0,0 1 0,-1-1 0,1 0 0,0 1 0,-1-1 0,1 0 0,-1 0 0,0 0 0,1 0 0,-1 0 0,-2 1 0,-37 10 162,26-9-108,-19 9 28,-20 3 11,12-6-77,29-9-1621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3217,'3'21'609,"-2"2"-81,-6-6-848,8 3-224,-1-2-97,1-2-415,-2-1-737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139 215 3073,'2'0'159,"0"0"0,0 0 0,0-1-1,1 1 1,-1-1 0,0 0 0,0 0-1,0 1 1,0-1 0,0 0 0,-1-1-1,1 1 1,0 0 0,0 0 0,-1-1-1,1 1 1,-1-1 0,3-2 0,2-4 224,0-1 1,8-16-1,-3 4 309,-7 15-448,0-1 0,-1 1 0,0-1 0,2-9 0,-4 12-140,0 1 0,0 0 0,-1 0 0,1-1 1,-1 1-1,0 0 0,0 0 0,0-1 0,0 1 1,-1 0-1,-1-6 0,1 5-15,0 1-15,0-1-1,-1 0 0,1 0 0,-1 1 0,0-1 0,0 1 0,-4-5 0,5 7-67,0 0-1,0 1 0,0-1 1,0 0-1,0 1 0,0-1 0,0 1 1,0-1-1,0 1 0,-1-1 0,1 1 1,0 0-1,0 0 0,0-1 0,-1 1 1,1 0-1,0 0 0,0 0 1,-1 0-1,1 1 0,0-1 0,0 0 1,0 0-1,-1 1 0,1-1 0,0 1 1,0-1-1,0 1 0,-2 1 0,-3 0-11,0 1 0,0 0-1,1 0 1,0 1-1,-1 0 1,1 0 0,0 0-1,1 0 1,-8 9-1,-17 29-236,13-21-692,-19 35 0,24-35-131,5-12-325,1 0 0,-5 14 0,3-1-2427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2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2561,'-1'2'681,"-11"11"669,12-13-1339,0 0-1,0 0 0,0 0 0,-1 0 0,1 0 0,0 0 0,0 1 0,0-1 0,0 0 0,0 0 0,0 0 1,-1 0-1,1 1 0,0-1 0,0 0 0,0 0 0,0 0 0,0 1 0,0-1 0,0 0 0,0 0 0,0 0 1,0 1-1,0-1 0,0 0 0,0 0 0,0 0 0,0 1 0,0-1 0,0 0 0,0 0 0,0 0 0,0 1 1,0-1-1,0 0 0,1 0 0,-1 0 0,0 1 0,0-1 0,0 0 0,0 0 0,0 0 0,1 0 0,-1 0 1,0 1-1,0-1 0,0 0 0,0 0 0,1 0 0,-1 0 0,0 0 0,0 0 0,0 0 0,1 0 0,-1 0 1,0 0-1,0 0 0,0 0 0,1 0 0,-1 0 0,0 0 0,0 0 0,0 0 0,1 0 0,-1 0 0,4 0 171,0 0 1,0 0-1,0 1 0,0-1 0,0 1 0,0 0 0,7 2 0,-9-1-153,0-1-1,0 0 1,0 1 0,0-1 0,0 1-1,0-1 1,0 1 0,0 0 0,-1 0-1,1 0 1,-1 0 0,0 0 0,1 0-1,1 5 1,0 1 6,0 0-1,0 1 1,-1 0-1,0-1 1,0 1-1,0 17 0,-5 55 97,1-47-96,0-18-33,0 15 2,2-29-12,0-1 1,0 1-1,1-1 0,-1 1 1,0 0-1,1-1 0,-1 1 1,1-1-1,-1 1 1,1-1-1,0 1 0,-1-1 1,1 0-1,2 3 0,-3-4 6,1 0 0,-1 0 0,1 0 0,-1 1 0,0-1 0,1 0 0,-1 0 0,0 0 0,1 0 0,-1-1 0,1 1 0,-1 0 0,0 0 1,1 0-1,-1 0 0,1 0 0,-1 0 0,0 0 0,1-1 0,-1 1 0,0 0 0,1 0 0,-1-1 0,0 1 0,0 0 0,1 0 0,-1-1 0,1 0 0,10-10 15,-8 8-20,12-11-24,-12 12 27,0 0 1,0 0 0,-1 0-1,1 0 1,-1-1-1,1 0 1,-1 1 0,0-1-1,0 0 1,0 0-1,0 0 1,-1 0 0,3-7-1,-2 2 188,-1 18-194,-2 22-131,1-29 150,7 288-59,-6-278 64,1 9 9,0 1 0,-3 26 0,1-44 22,-1 1 0,0-1 0,0 0 0,0 0 0,0 0 0,-1 0-1,0 0 1,0 0 0,0 0 0,-1 0 0,1-1 0,-1 1 0,0-1 0,0 0 0,-5 4 0,7-7-16,-1 0 1,1 0-1,-1 0 1,0 0-1,0 0 1,1 0-1,-1-1 1,0 1-1,0-1 1,0 1-1,0-1 1,0 0-1,0 0 1,1 0-1,-1 0 1,0 0-1,0 0 1,0 0-1,0-1 1,0 1 0,0-1-1,0 1 1,1-1-1,-1 0 1,0 0-1,1 0 1,-4-1-1,3 0-155,0 1 0,0-1 0,0 0-1,0 0 1,0 1 0,0-1 0,0 0 0,-2-5-1,3 6-210,0-1 0,1 1-1,-1-1 1,0 1 0,1-1-1,-1 1 1,1-1 0,0 1-1,-1-1 1,1 1 0,0-1-1,0 0 1,0 1 0,1-4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5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20 2513,'-1'-1'218,"0"-1"1,1 1-1,-1 0 0,0-1 0,0 1 1,0 0-1,0-1 0,0 1 0,0 0 0,0 0 1,0 0-1,0 0 0,-1 0 0,-1-1 1,2 2-132,0 1 0,1 0 0,-1 0 1,1 0-1,-1 0 0,1 0 1,-1 0-1,1 0 0,0 0 0,0 1 1,-1-1-1,1 0 0,0 0 1,0 0-1,0 1 0,0-1-5,-7 59 776,-9 54 6,13-100-819,-1 0-1,0 0 0,-1-1 1,0 0-1,-1 0 0,-8 13 1,10-20-94,1-2-5,1-1 1,0 0 0,0 1 0,0-1-1,0 1 1,1 0 0,-1-1-1,1 1 1,0 0 0,0 0 0,0 7-1,1-10-8,0-1 0,0 0 0,0 0 0,0 0 0,0 0 0,1 0-1,-1 0 1,0 0 0,0 0 0,0 0 0,0 0 0,1 0 0,-1 0 0,0 0 0,0 0-1,0 0 1,1 0 0,-1 0 0,0 0 0,0 0 0,0 0 0,0 0 0,1 0 0,-1 0-1,0 0 1,0 0 0,0 0 0,0 0 0,0 0 0,1-1 0,-1 1 0,0 0 0,0 0-1,0 0 1,0 0 0,0 0 0,0 0 0,0-1 0,1 1 0,-1 0 0,0 0 0,0 0-1,9-8-2439,-2 0-934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06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10 163 1681,'4'2'213,"-1"-1"-1,1 1 1,0-1 0,0 1 0,0-1-1,0 0 1,0-1 0,1 1 0,-1-1 0,0 0-1,0 0 1,0 0 0,0 0 0,0-1 0,0 0-1,0 0 1,0 0 0,0 0 0,0-1-1,0 1 1,0-1 0,4-3 0,0 0 37,-1 0 0,0-1-1,-1 0 1,0 0 0,0-1 0,0 1 0,0-1 0,-1-1 0,6-11-1,-8 12-100,0 0-1,-1 0 0,0 0 1,2-13-1,-3 18-132,-1 1 0,0 0 0,0 0 0,0 0-1,0-1 1,0 1 0,-1 0 0,1 0 0,0 0 0,0-1 0,-1 1-1,1 0 1,-1 0 0,1 0 0,-1 0 0,1 0 0,-1 0 0,0 0-1,1 0 1,-1 0 0,0 0 0,0 0 0,0 0 0,0 1 0,0-1-1,0 0 1,0 0 0,0 1 0,0-1 0,0 1 0,0-1 0,0 1-1,0 0 1,-1-1 0,-1 1 0,0-1-9,0 0-1,0 1 1,0 0-1,0-1 1,0 1-1,0 0 1,0 1 0,-1-1-1,1 0 1,0 1-1,0 0 1,-5 1-1,-6 5 8,-40 21 44,49-25-56,0 0-1,1 0 1,-1 1 0,1-1 0,0 1 0,0 0 0,0 1 0,-4 6 0,7-9-42,0 0 1,0 0 0,0 0 0,0 0-1,0 0 1,1 0 0,-1 0 0,1 0 0,0 0-1,-1 0 1,1 0 0,0 1 0,0-1-1,0 0 1,1 0 0,0 3 0,-1-1-783,2-1 1,-1 0 0,0 0 0,1 1-1,2 4 1,2 1-4144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1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 1729,'6'-4'285,"0"-1"1,-1 1 0,1-1-1,-1 0 1,0-1-1,-1 1 1,1-1 0,-1 0-1,0 0 1,-1 0 0,5-10-1,3-11-223,12-43 0,-16 46 255,-6 20-211,0 1 113,1 0 0,-1-1 1,0 1-1,-1 0 0,1-1 0,0 1 1,-1-1-1,0 1 0,0-1 0,0 1 1,0 0-1,-2-6 0,2 8-207,0 1 1,0 0-1,0 0 0,0 0 0,-1 0 1,1 0-1,0 0 0,0 0 0,0 0 1,0 0-1,-1 0 0,1 0 0,0 0 1,0 0-1,0 0 0,0 0 0,-1 0 1,1 0-1,0 0 0,0 0 0,0 0 1,0 0-1,-1 0 0,1 0 0,0 1 0,0-1 1,0 0-1,0 0 0,0 0 0,-1 0 1,1 0-1,0 0 0,0 0 0,0 1 1,0-1-1,0 0 0,0 0 0,0 0 1,0 0-1,0 1 0,-1-1 0,1 0 1,0 0-1,0 0 0,0 0 0,0 1 1,-4 7-4,0 8 4,-1 5 169,1 1 1,-2 26-1,6 1-350,8 72 0,-6-113-780,0 3-4334,-3-7 2150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1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56 2849,'4'-11'2079,"-3"6"-1520,0 0 0,1 1 0,4-10 0,-5 13-525,0 0 0,-1-1 0,1 1 0,0 0 0,0 0 0,0 0 0,0 0 0,0 0 0,0 1 0,0-1 0,0 0 0,1 0 0,-1 1 0,0-1 0,0 0 0,1 1 0,-1-1 0,0 1 0,3-1 0,-4 1-32,1 0 0,-1 0 1,1 0-1,-1 0 1,1 0-1,-1 1 1,1-1-1,-1 0 1,1 0-1,-1 0 1,0 0-1,1 1 0,-1-1 1,1 0-1,-1 0 1,1 1-1,-1-1 1,0 0-1,1 1 1,-1-1-1,1 0 1,-1 1-1,0-1 0,0 0 1,1 1-1,-1-1 1,0 1-1,0-1 1,1 1-1,-1-1 1,0 1-1,0 0 0,4 18 5,-4-15 4,4 38 34,-2-1-1,-2 1 0,-1-1 0,-11 62 1,11-94-30,-1 0-1,0-1 1,-1 1 0,-6 15 0,8-22-4,-1 1 0,1-1 0,-1 1 0,0-1 0,1 0 1,-1 1-1,0-1 0,0 0 0,-1 0 0,1-1 0,0 1 0,-1 0 0,1-1 1,-1 1-1,1-1 0,-1 0 0,0 0 0,-3 1 0,6-2-10,-1 0-1,1 1 1,-1-1-1,1 0 1,-1 0 0,1 0-1,-1 0 1,1 0-1,-1 0 1,1 0-1,-1 0 1,1 0-1,-1 0 1,1 0-1,-1-1 1,1 1 0,-1 0-1,1 0 1,0 0-1,-1-1 1,1 1-1,-1 0 1,1 0-1,0-1 1,-1 1 0,1 0-1,-1-1 1,1 1-1,0-1 1,0 1-1,-1 0 1,1-1-1,0 1 1,0-1-1,-1 1 1,1-1 0,0 1-1,0 0 1,0-1-1,0 1 1,0-1-1,0 1 1,0-1-1,0 1 1,0-1 0,0 1-1,0-1 1,0 1-1,0-1 1,0 0-1,0-2-6,1 0 0,-1 0-1,1 0 1,0 0 0,0 0-1,2-5 1,-2 6 14,1 0 0,-1 0 0,0 0 0,1 0 0,0 0 0,-1 0 1,1 0-1,0 0 0,0 1 0,0-1 0,0 1 0,0-1 0,1 1 0,-1 0 0,3-1 0,-3 1 11,-1 1 0,1 0-1,-1 0 1,1-1 0,-1 1 0,1 0 0,-1 0 0,1 1-1,-1-1 1,0 0 0,1 0 0,-1 1 0,1-1 0,-1 1 0,1-1-1,-1 1 1,0-1 0,0 1 0,1 0 0,-1 0 0,0 0-1,0 0 1,0 0 0,0 0 0,0 0 0,0 0 0,2 2-1,4 8-162,-1 0 0,1 1 0,-2-1 0,8 22-1,-2-6-4491,-8-19 904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5330,'163'2'5771,"-152"-3"-5672,12 1 142,25-5 1,-23 3-127,39 1 1,14-1-126,48-4-239,-71 5 71,206 4-3317,-210-5-656,-22 2 320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1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5651,'0'0'44,"0"-1"1,0 1 0,0-1 0,0 1 0,0-1 0,0 1-1,0 0 1,0-1 0,0 1 0,0-1 0,0 1 0,0 0-1,1-1 1,-1 1 0,0-1 0,0 1 0,0 0 0,1-1-1,-1 1 1,0 0 0,1-1 0,-1 1 0,1-1 0,14-11 1448,17-6 404,-23 14-1889,-8 4-4,0-1 1,0 0-1,0 1 1,0-1-1,0 1 1,0 0-1,1-1 1,-1 1-1,0 0 1,0 0-1,2-1 1,1 6 24,-4 8-8,-3-1 21,1-1 1,-6 13 0,-2 7-30,10-31-22,0 1 0,1-1 0,-1 0-1,0 1 1,0-1 0,0 0 0,1 1 0,-1-1 0,0 0-1,0 0 1,1 1 0,-1-1 0,0 0 0,1 0 0,-1 1-1,0-1 1,1 0 0,-1 0 0,0 0 0,1 1 0,-1-1-1,1 0 1,-1 0 0,0 0 0,1 0 0,-1 0 0,1 0-1,0 0 1,17 3-108,-13-3 73,1 1 26,-1 0 0,0 1 0,0 0 0,0-1 0,0 2-1,0-1 1,0 0 0,0 1 0,-1 0 0,1 0 0,-1 1 0,0-1 0,0 1-1,4 4 1,-7-6 29,1 0 0,-1 1 0,1-1 0,-1 0-1,0 1 1,0-1 0,0 1 0,0-1 0,-1 1 0,1-1-1,-1 1 1,1-1 0,-1 1 0,0 0 0,0-1 0,0 1 0,0 0-1,0-1 1,-1 1 0,0-1 0,1 1 0,-1-1 0,0 1-1,0-1 1,0 1 0,0-1 0,0 0 0,-1 1 0,1-1-1,-3 3 1,-1 1 82,-1 1 1,0-1-1,0 0 0,0 0 0,0-1 0,-1 0 0,-8 5 1,12-8-88,-1 0 0,0 0 0,-1 0 0,1 0 0,0-1 1,0 0-1,-1 0 0,1 0 0,-1 0 0,1-1 0,-1 0 0,1 0 1,-1 0-1,-7-1 0,5-4-2270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2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25 101 4354,'-10'-47'4744,"9"43"-4577,1-1 1,0 1 0,0-1 0,0 1-1,0 0 1,1-1 0,-1 1 0,3-8 0,-3 11-157,0 1 0,1 0 1,-1-1-1,0 1 0,0 0 1,0 0-1,0-1 0,0 1 1,0 0-1,0 0 0,1-1 1,-1 1-1,0 0 0,0 0 1,0-1-1,1 1 0,-1 0 1,0 0-1,0 0 0,1 0 1,-1-1-1,0 1 0,0 0 1,1 0-1,-1 0 0,0 0 1,0 0-1,1 0 0,-1 0 1,0 0-1,1 0 0,6 6 117,2 15-66,-5 15 4,0 0 1,-3 50 0,-1-58-59,0-8-3,-1 0 1,0 0-1,-1-1 0,-2 1 1,-9 34-1,10-44-4,-3 4 59,5-13-59,1-1 0,-1 0 1,1 0-1,0 0 1,-1 0-1,1 0 0,-1 0 1,1 0-1,-1 0 1,1 0-1,-1 0 0,1 0 1,-1 0-1,1 0 0,-1 0 1,1 0-1,-1-1 1,1 1-1,0 0 0,-1 0 1,1-1-1,-1 1 1,1 0-1,0 0 0,-1-1 1,1 1-1,0 0 1,-1-1-1,1 1 0,0-1 1,0 1-1,-1-1 1,0-1 0,0 0 0,0 0 0,1 0 0,-1 0 0,1-1 0,-1 1 0,1 0 0,0 0 0,0 0 0,0 0 0,0-1 0,0 1 0,0 0 0,1 0 0,-1 0 0,2-3 0,-2 4-1,1 1-1,-1 0 0,1-1 0,-1 1 1,1 0-1,-1-1 0,1 1 1,-1 0-1,1 0 0,-1 0 0,1-1 1,0 1-1,-1 0 0,1 0 1,-1 0-1,1 0 0,0 0 0,-1 0 1,1 0-1,-1 0 0,1 0 1,0 0-1,-1 1 0,1-1 0,-1 0 1,1 0-1,0 1 0,17 6 8,-7 0-132,-3-1 120,1 0 0,0-1 0,14 7 0,-19-11-412,0 1 1,1-1-1,-1 0 1,1 0-1,0-1 0,6 1 1,6 0-3982,-9 0 286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58 2849,'-30'-30'1425,"19"20"-805,4 5 1316,126-3 187,-72 5-1873,1 1 0,78 9 0,-96-3-53,49 15 0,-71-16-145,4 0 23,0 0 0,1-1 1,12 2-1,2-1-27,-20-2-64,1 0-1,0-1 0,14 0 0,24-5-2712,-45 5 2491,0 0 1,-1 0-1,1 0 0,-1 0 0,1 0 1,0 0-1,-1 0 0,1 0 0,-1 1 1,1-1-1,-1 0 0,1 0 0,-1 1 1,1-1-1,-1 0 0,2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24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0 284 4242,'2'-1'4877,"1"-1"-3575,-1 0-1239,1 0 1,-2 0 0,1-1-1,0 1 1,0 0 0,-1-1-1,1 1 1,-1-1 0,1 0-1,-1 1 1,1-6 0,8-35-8,-7 23-12,0 8-31,5-20 28,-2 0 0,-1-1-1,1-35 1,-6 68-38,0 0-1,0-1 1,0 1-1,1 0 1,-1 0-1,0 0 1,0-1-1,0 1 0,0 0 1,0 0-1,0 0 1,-1-1-1,1 1 1,0 0-1,0 0 1,0 0-1,0 0 1,0-1-1,0 1 1,0 0-1,0 0 1,0 0-1,0 0 0,-1-1 1,1 1-1,0 0 1,0 0-1,0 0 1,0 0-1,0 0 1,-1-1-1,1 1 1,0 0-1,0 0 1,0 0-1,0 0 1,-1 0-1,1 0 0,0 0 1,0 0-1,0 0 1,-1 0-1,1 0 1,0 0-1,0 0 1,0 0-1,-1 0 1,1 0-1,0 0 1,0 0-1,0 0 1,-1 0-1,1 0 0,0 0 1,0 0-1,-1 1 1,1-1-1,-1 0 1,0 1 0,1-1-1,-1 1 1,1-1-1,-1 1 1,1-1-1,-1 1 1,1-1-1,-1 1 1,1-1-1,0 1 1,-1 1-1,-2 8-11,0 0 0,1 0 0,1 0 0,0 0 0,0 0-1,1 1 1,0-1 0,0 0 0,1 1 0,4 15 0,4 5-5,1 0 0,14 30 0,9 24-126,-29-71 72,0 0 0,-1 0 0,-1 0 0,2 16 1,-4-28 59,0 0-1,0 1 1,0-1 0,0 0 0,-1 1 0,1-1-1,-1 0 1,1 0 0,-1 1 0,0-1 0,0 0-1,1 0 1,-2 0 0,1 0 0,0 0 0,0 0-1,-1 0 1,1 0 0,-1-1 0,-1 3 0,0-3 3,1 1 1,0-1-1,0 0 1,0 0-1,-1 0 1,1 0-1,0-1 1,-1 1-1,1-1 1,-1 1-1,1-1 1,0 0 0,-1 0-1,1 0 1,-1 0-1,1 0 1,-1-1-1,1 1 1,-3-1-1,2 0 1,0 1-1,1-1 1,-1 1-1,0-1 1,1 0 0,-1 0-1,1 0 1,-1 0-1,1-1 1,0 1-1,-1-1 1,1 1-1,0-1 1,0 0 0,0 0-1,0 0 1,-3-4-1,5 6 6,0-1 1,0 1-1,0 0 0,0 0 0,0-1 0,0 1 1,0 0-1,0-1 0,0 1 0,0 0 1,0-1-1,0 1 0,0 0 0,0 0 0,1-1 1,-1 1-1,0 0 0,0-1 0,0 1 0,0 0 1,1 0-1,-1 0 0,0-1 0,0 1 0,0 0 1,1 0-1,-1-1 0,0 1 0,0 0 1,1 0-1,-1 0 0,0 0 0,1-1 0,12-5 15,-8 4-6,6-2 3,0-1 1,0 1-1,1 1 1,-1 0 0,1 1-1,0 0 1,18 0-1,5-1 4,-26 4-1004,-6 7-4749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2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 2385,'4'-16'2180,"-3"13"-1995,-1 0 1,1 0 0,0 1-1,0-1 1,0 0 0,0 1-1,2-5 1,-2 6-157,-1 1 0,0-1 0,1 1 0,-1 0 0,1-1 0,-1 1-1,1-1 1,-1 1 0,0 0 0,1-1 0,-1 1 0,1 0 0,0 0 0,-1-1 0,1 1 0,-1 0 0,1 0 0,-1 0-1,1 0 1,0 0 0,-1 0 0,1 0 0,-1 0 0,1 0 0,-1 0 0,1 0 0,0 0 0,-1 0 0,1 0 0,-1 1 0,1-1-1,-1 0 1,1 0 0,-1 1 0,1-1 0,-1 0 0,1 1 0,-1-1 0,1 0 0,-1 1 0,1 0 0,3 2 52,-1 1 0,0 0 0,0 0-1,0 0 1,0 0 0,-1 0 0,1 1 0,-1-1 0,0 1 0,0-1 0,-1 1 0,0 0 0,0 0 0,0 0 0,1 6 0,0 11 76,-1 0 0,-2 23 0,0-36-147,0 11 13,-1-1-1,0 1 0,-2-1 0,0 0 0,-2 0 0,0-1 0,-1 1 0,0-1 0,-2 0 0,-11 17 0,20-34-14,-1 0 0,1 0-1,-1 0 1,1 0-1,-1-1 1,1 1 0,-1 0-1,0 0 1,1-1 0,-1 1-1,0-1 1,0 1-1,1-1 1,-1 1 0,0-1-1,0 1 1,0-1 0,0 1-1,0-1 1,1 0 0,-1 0-1,0 0 1,0 1-1,0-1 1,0 0 0,0 0-1,0 0 1,0 0 0,0 0-1,0-1 1,0 1-1,0 0 1,0 0 0,0-1-1,1 1 1,-1 0 0,0-1-1,0 1 1,-1-2 0,-1 0 28,0 0 1,1-1 0,-1 1-1,1-1 1,-1 0 0,1 0-1,0 0 1,0 0 0,-2-4 0,4 6-37,0 1 0,0-1 0,0 1 1,0-1-1,0 1 0,0-1 1,0 0-1,0 1 0,0-1 1,0 1-1,0-1 0,0 1 0,1-1 1,-1 0-1,0 1 0,0-1 1,1 1-1,-1-1 0,0 1 1,0-1-1,1 1 0,-1 0 0,1-1 1,-1 1-1,0-1 0,1 1 1,-1 0-1,1-1 0,-1 1 1,2-1-1,19-11-7,-12 8 5,-2-2 19,0 0 1,0 0 0,7-7 0,15-13 41,-27 24-56,-1 1-1,1 0 0,0 1 0,0-1 1,0 0-1,-1 1 0,1-1 0,0 1 1,0-1-1,0 1 0,0 0 0,0 0 1,0 0-1,0 0 0,0 0 0,0 0 1,-1 0-1,1 1 0,0-1 0,0 1 1,3 1-1,4 2 35,-2 0 1,1 0 0,12 10-1,2 1 35,-12-9-22,1 0-1,20 8 1,-29-13-42,0 0-1,0-1 1,0 1 0,0 0-1,0-1 1,1 1 0,-1-1-1,0 0 1,0 0 0,0 0 0,1 0-1,-1 0 1,0 0 0,0-1-1,0 1 1,1-1 0,-1 1 0,0-1-1,0 0 1,0 0 0,0 0-1,0 0 1,2-2 0,-3 2 3,0 0 0,0-1 0,0 1 0,-1 0-1,1-1 1,-1 1 0,1 0 0,-1-1 0,0 1 0,1-3 0,-1 3-3,0-1 0,1 1 0,-1 0 0,0-1 0,1 1 0,-1 0 0,1-1 0,-1 1 0,1 0 0,1-2 0,-2 3-15,9-11-81,-9 11-74,0-1-1,0 1 0,0 0 0,0-1 1,0 1-1,0 0 0,0 0 0,0-1 0,-1 1 1,1 0-1,0-1 0,0 1 0,0 0 1,0-1-1,0 1 0,0 0 0,-1-1 0,1 1 1,0 0-1,0 0 0,0-1 0,-1 1 1,1 0-1,0 0 0,0 0 0,-1-1 0,1 1 1,0 0-1,0 0 0,-1 0 0,1 0 1,0-1-1,-1 1 0,1 0 0,0 0 0,-1 0 1,1 0-1,0 0 0,-1 0 0,1 0 1,-6 0-3971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3794,'2'-2'240,"-1"1"-1,1-1 1,0 1 0,-1 0 0,1-1 0,0 1 0,0 0-1,0 0 1,0 0 0,0 0 0,0 1 0,0-1 0,0 0-1,0 1 1,1 0 0,-1-1 0,3 1 0,12-3-1,12-3-13,1 2 0,0 1 0,0 2 0,39 2 0,-13 0-99,-38 0-65,33 6-1,-38-4-63,-1-1 0,1-1-1,0 0 1,0-1 0,17-1-1,-5 2-197,-8 1-899,-6 2-929,-6-2-12,-5-9 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0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10 1681,'-42'-5'2238,"14"1"-821,27 4-1361,0 0 0,0 0 1,0 0-1,1 0 0,-1 0 1,0 0-1,0 1 0,1-1 1,-1 0-1,0 0 0,0 1 1,1-1-1,-1 1 0,0-1 1,0 1-1,-8 3 796,8-3-361,4 3-230,6 2 163,17-1-27,0-2-1,1-1 1,40-1-1,-20-1-232,38-1 68,-49-1-160,61 6 0,-57-2-12,-29-2-28,0 1 1,1 0-1,19 5 1,-15 0 18,-13-5-50,-1 0 0,0 0 0,0 0-1,1 0 1,-1-1 0,1 1-1,-1-1 1,0 1 0,5-1 0,-1 0-249,-1 1 1,0 0-1,1 0 1,-1 0-1,0 1 1,0-1-1,10 6 1,-15-7 75,1 0 0,-1 0 0,1 0 0,0 1 0,-1-1 0,1 0 0,-1 0 0,1 0 0,0 0 1,-1 0-1,1 0 0,-1 0 0,1 0 0,-1 0 0,1 0 0,0 0 0,-1-1 0,1 1 0,-1 0 0,1 0 0,-1-1 0,1 1 0,-1 0 0,1 0 0,-1-1 1,1 1-1,-1-1 0,1 0 0,4 0-3502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1:28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1 360 4946,'0'-2'209,"0"0"0,-1 1-1,1-1 1,0 0-1,0 1 1,0-1 0,0 0-1,0 0 1,1 1 0,-1-1-1,0 0 1,1 1 0,-1-1-1,2-2 1,2-10-231,1-9 161,13-33 0,12-9 675,-24 48-478,-2 1 1,4-30-1,-7 38-239,0-1 1,-1 1-1,-1 0 0,1 0 0,-1-1 1,0 1-1,-5-14 0,-2 11 91,2 8-99,6 3-88,0 0 0,0 0 0,0 0 0,0 0 0,0 0 0,0 0 0,0 0 1,-1 0-1,1 0 0,0 0 0,0 0 0,0 0 0,0 0 0,0 0 0,0 0 0,0 0 1,0 0-1,0 0 0,0 0 0,0 0 0,0 0 0,-1 0 0,1 0 0,0 0 1,0 0-1,0 0 0,0 0 0,0 0 0,0 1 0,0-1 0,0 0 0,0 0 0,0 0 1,0 0-1,0 0 0,0 0 0,0 0 0,0 0 0,0 0 0,0 0 0,0 0 0,0 0 1,0 1-1,0-1 0,0 0 0,0 0 0,0 0 0,0 0 0,0 0 0,0 0 0,-1 14 18,0-10-25,1 1-1,0-1 1,0 0 0,1 8-1,28 148-41,-18-116 37,15 87-29,-25-125 33,-1-1 0,0 0 0,-1 0 0,1 0 0,-1 1 0,0-1 0,0 0 0,-1 0 0,1 0 0,-1-1 0,0 1 0,-1 0 0,1-1 0,-1 1 0,-5 6 0,3-5 1,0 0-1,0-1 0,0 0 0,-1 0 0,0 0 1,0 0-1,-1-1 0,1 0 0,-1-1 0,-7 4 1,6-5 19,7-2-12,1 0 1,-1 0 0,0 0-1,1 0 1,-1 0 0,0 0 0,1 0-1,-1 1 1,1-1 0,-1 0-1,0 1 1,1-1 0,-1 0 0,1 1-1,-1-1 1,1 0 0,-1 1-1,0 0 1,2-2-2,-1 1 0,1-1 0,0 1 0,-1-1 0,1 1 0,0-1 0,-1 1 0,1-1 0,0 1 0,-1 0 0,1-1 0,0 1 0,0 0 0,0 0 0,-1-1 0,1 1 0,0 0 0,0 0 0,0 0 0,0 0 0,0 0 0,-1 0 0,1 0 0,0 0 0,1 1 0,18 1 98,37 0-1,-38-2-44,0 0-1,29 5 0,-36 0-22,-9-2-115,-7-4-244,7-17-5941,-1 9 1559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2689,'-8'-1'5212,"20"-1"-3922,27 0-1229,117 9 996,12-11-345,-106 0-1347,68 5 0,-129-1 417,1 1 0,-1-1 0,1 0 0,-1 1 0,1-1-1,-1 1 1,1-1 0,-1 1 0,2 1 0,-2-2-47,-1 0 0,1 1 0,-1-1 0,1 1-1,-1-1 1,0 0 0,1 1 0,-1-1 0,0 1 0,1-1 0,-1 1-1,0-1 1,0 1 0,1-1 0,-1 1 0,0 0 0,1 4-2798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3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2497,'0'0'99,"-1"0"0,1 0 0,0 0 0,0 0 0,0 0 0,0 0 0,0 0 0,-1 0 0,1 0 0,0 0 0,0 0 0,0 0 0,0 0 0,-1 0-1,1 0 1,0 0 0,0 0 0,0 0 0,0 0 0,0 0 0,-1 0 0,1 0 0,0 0 0,0 1 0,0-1 0,-1 0 396,1 0-396,0 1 0,1-1-10,-1 1 1,1 0-1,-1 0 1,0 0-1,1 0 1,-1 0-1,0 0 1,1 0 0,-1 0-1,0 0 1,0 0-1,0 0 1,0 0-1,0 0 1,0 0-1,0 1 1,-1-1-1,1 0 1,0 0-1,0 0 1,-1 0 0,1 0-1,-1-1 1,1 1-1,-1 0 1,0 1-1,-2 5 84,2-2-103,0 1 0,0-1 0,0 1 0,0-1 0,1 10 0,-1 6 36,0 1-128,1 0-1,1 0 1,4 28 0,2 13-4908,-7-50 1070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7812,'6'0'1808,"2"3"49,1-2-1120,2 1-433,1 0-96,1-2-80,2 3-64,2-2-128,-1-1-96,0-1-112,-5 0-161,4-2-735,1 0-673,-3-1-1264,2-1-2770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3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6131,'0'-3'244,"1"-1"1,-1 1 0,1 0-1,0 0 1,0-1-1,1 1 1,-1 0 0,1 0-1,-1 0 1,1 0-1,0 0 1,0 1-1,0-1 1,4-3 0,-1 1-304,1-1 0,0 1 0,0 1 1,0-1-1,9-5 0,-10 8 55,0 0-1,0 0 1,0 1-1,0-1 1,0 1-1,0 0 1,0 0-1,0 1 1,0 0-1,0 0 1,0 0 0,1 0-1,9 3 1,-12-3 9,0 1 0,0 0 1,0 0-1,0 1 1,0-1-1,0 0 0,0 1 1,0 0-1,0 0 0,-1 0 1,1 0-1,-1 0 1,1 0-1,-1 1 0,0-1 1,0 1-1,0-1 0,0 1 1,-1 0-1,1 0 1,-1 0-1,2 5 0,0 1 19,-1 1 0,0-1 0,-1 1 0,0 0 0,-1-1 0,0 1 0,0-1 0,-1 1 1,0 0-1,-4 13 0,3-16-10,0 0 0,-1 0 1,0 0-1,0 0 1,0-1-1,-1 1 0,0-1 1,0 0-1,-1 0 1,0-1-1,0 1 0,0-1 1,0 0-1,-8 5 1,-11 7 73,-51 26 0,63-37-18,2-1-332,25-7-200,-11 2 455,0 0 1,0 0-1,0 0 0,0 0 0,0 1 1,0 0-1,0 0 0,0 0 0,6 2 1,34 18-174,-42-20 144,30 15-607,-12-7-1790,25 16 0,-27-11-1286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6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47 2289,'-1'-1'368,"0"0"1,0 0-1,1 0 1,-1 0-1,0 0 0,1 1 1,-1-2-1,0 1 0,1 0 1,-1 0-1,1-1 0,-1 1-295,1 1-1,0-1 0,0 1 1,0 0-1,0-1 0,0 1 0,1-1 1,-1 1-1,0-1 0,0 1 0,0 0 1,0-1-1,0 1 0,0-1 1,1 1-1,-1 0 0,0-1 0,0 1 1,1 0-1,-1-1 0,1 0 0,2 0-86,0-1-1,0 0 0,0 0 1,0 1-1,0 0 0,6-2 0,-4 1 108,3 0-104,-4 0 22,0 1 1,-1 0 0,1 0-1,0 0 1,6 0 0,-8 1-6,-1 0 0,0 0 0,0 0 0,1 0 0,-1 0 0,0 1 0,0-1 0,0 1 0,1-1 0,-1 1 0,0-1 0,0 1 0,0 0 0,0-1 0,0 1 0,0 0 0,0 0 0,0 0 0,0 0 0,-1 0 0,1 0 1,1 1-1,6 10 43,-1 1 1,0 0-1,0 0 1,-1 0-1,8 29 1,-13-35-29,1 1 0,-1-1 0,0 1 0,-1-1 0,1 1 0,-2 0 0,1-1 1,-1 1-1,0-1 0,-1 1 0,0-1 0,0 0 0,-4 11 0,-18 28-13,24-46-21,1 1 1,-1-1 0,0 0-1,0 0 1,0 0-1,0 1 1,0-1 0,1 0-1,-1 0 1,0 0-1,0 0 1,0 1 0,1-1-1,-1 0 1,0 0-1,0 0 1,0 0 0,1 0-1,-1 0 1,0 0-1,0 0 1,0 0 0,1 0-1,-1 0 1,0 0-1,0 0 1,1 0 0,-1 0-1,0 0 1,0 0-1,1 0 1,-1 0 0,0 0-1,0 0 1,0 0-1,1 0 1,-1 0 0,0 0-1,0-1 1,0 1 0,1 0-1,-1 0 1,0 0-1,0 0 1,0 0 0,0-1-1,1 1 1,-1 0-1,0 0 1,0-1 0,1 1 5,-1 0 1,0-1 0,1 1-1,-1 0 1,0-1 0,1 1 0,-1 0-1,1 0 1,-1 0 0,1-1-1,-1 1 1,1 0 0,-1 0 0,0 0-1,1 0 1,-1 0 0,1 0-1,-1 0 1,1 0 0,-1 0 0,1 0-1,-1 0 1,1 0 0,-1 0 0,1 1-1,-1-1 1,1 0 0,-1 0-1,0 0 1,1 1 0,-1-1 0,1 0-1,-1 0 1,0 1 0,1-1-1,0 1 1,15 12-111,-9-3 135,-1 1-1,1-1 1,-2 1-1,1 1 1,-2-1-1,6 17 1,-4-9 10,-1 0 0,-1 0-1,0 1 1,-2 0 0,0-1 0,-1 1 0,-1 0 0,-1 0 0,0-1 0,-5 21 0,5-35 2,-1-1 1,1 0-1,-1 1 1,1-1 0,-1 0-1,0 0 1,-4 5 0,4-7-2,1 0 1,-1-1-1,0 1 1,0 0-1,0-1 1,0 1-1,0-1 1,0 0-1,0 0 1,0 0 0,0 0-1,0 0 1,-1 0-1,1 0 1,-3 0-1,-4 0 79,0 1-1,0-1 1,-17-1-1,22 0-271,1-1 0,0 1 0,0 0 0,-1-1 1,1 0-1,0 0 0,0 0 0,0 0 0,0 0 0,0-1 0,0 1 0,0-1 0,-4-4 0,5-2-4110,2 4 1161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5923,'-4'8'2752,"-2"16"-2925,5-20 320,-11 68-301,11-65-18,0 1-1,1 0 1,0-1-1,1 1 1,0 0-1,0-1 1,3 10-1,-4-15 110,1 0-1,-1 0 0,1-1 0,0 1 1,-1 0-1,1-1 0,0 1 0,0 0 1,0-1-1,0 1 0,0-1 1,1 0-1,-1 1 0,0-1 0,1 0 1,-1 0-1,1 0 0,-1 0 0,1 0 1,-1 0-1,1 0 0,0 0 1,-1-1-1,1 1 0,0-1 0,0 1 1,0-1-1,-1 0 0,1 0 0,0 1 1,0-1-1,0 0 0,-1-1 1,1 1-1,0 0 0,0-1 0,0 1 1,-1 0-1,1-1 0,0 0 0,0 0 1,-1 1-1,4-3 0,14-9 62,-15 8-101,1 1-1,0 0 1,0 0 0,0 0 0,1 0 0,-1 1 0,1 0 0,-1 0 0,1 0 0,10-1 0,-14 4 77,-1-1 1,1 1 0,0 0-1,-1-1 1,1 1-1,0 0 1,-1 0 0,1 0-1,-1 0 1,1 0-1,1 1 1,12 8 332,-7-7 73,1-1 0,-1 0 0,1 0-1,0-1 1,-1 0 0,17-1 0,-21 0-241,0 0 1,0 0-1,0-1 1,0 1 0,0-1-1,0 0 1,-1-1 0,1 1-1,0-1 1,0 1-1,-1-1 1,1 0 0,-1 0-1,0-1 1,1 1-1,4-6 1,-6 6-106,-1 1 0,0-1 0,0 0 0,0 0 0,0 1 0,0-1 0,0 0 0,-1 0 0,1 0 1,0 0-1,-1 0 0,0 0 0,1 0 0,-1 0 0,0 0 0,0 0 0,0 0 0,0 0 0,-1 0 0,1 0 0,0 0 0,-1 0 0,0 0 0,1 0 0,-1 0 0,0 0 0,0 0 0,0 1 0,0-1 0,0 0 0,0 1 1,-1-1-1,1 0 0,0 1 0,-1 0 0,0-1 0,1 1 0,-1 0 0,0 0 0,1 0 0,-1 0 0,0 0 0,0 0 0,0 0 0,-3 0 0,-4-1-96,1 0 1,-1 1-1,1 0 0,-1 1 0,1 0 0,-1 0 1,1 1-1,-1 0 0,1 0 0,0 1 0,-1 0 1,1 0-1,0 1 0,0 0 0,-11 7 0,12-7-300,1 1-1,0 0 1,-1 0-1,1 1 0,0 0 1,1 0-1,-1 0 1,1 0-1,0 1 0,1 0 1,-1 0-1,1 1 1,0-1-1,1 1 0,0 0 1,0 0-1,-3 11 1,3 1-1898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6131,'4'4'464,"1"1"-1,-1-1 1,-1 1 0,1 0 0,2 6 0,19 24-622,-18-28 162,-1-1-1,1-1 1,1 1 0,-1-1-1,1 0 1,12 5-1,18 13-25,-31-18 14,0 0 1,1-1-1,12 6 0,-17-9 11,0 0 1,0 0-1,0 0 0,-1 0 0,1-1 0,0 0 0,0 1 0,0-1 0,0 0 0,0 0 0,0-1 0,0 1 1,0-1-1,3 0 0,-1-1 21,0 0 1,0 0 0,0 0-1,9-6 1,-13 7-8,1 0 0,-1 0 0,0 0 0,0 0-1,1-1 1,-1 1 0,0 0 0,0-1 0,0 1 0,-1 0 0,1-1-1,0 1 1,0-1 0,-1 1 0,1-1 0,-1 1 0,0-1 0,1 0 0,-1 1-1,0-3 1,0 2 35,0 1-34,1 0-1,-1 1 1,0-1 0,0 0 0,0 1 0,0-1-1,0 1 1,0-1 0,0 0 0,0 1 0,0-1-1,0 0 1,-1 1 0,1-1 0,0 1-1,0-1 1,0 1 0,-1-1 0,1 0 0,0 1-1,-1-1 1,1 1 0,-1-1 0,1 1-1,0 0 1,-1-1 0,1 1 0,-1-1 0,1 1-1,-1 0 1,0-1 0,1 1 0,-1 0 0,1 0-1,-1-1 1,1 1 0,-1 0 0,0 0-1,0 0 1,0 0-19,0-1-1,-1 1 1,1 1-1,0-1 1,0 0-1,0 0 0,0 0 1,0 1-1,0-1 1,0 0-1,0 1 1,0-1-1,0 1 1,0-1-1,0 1 1,0 0-1,0-1 1,0 1-1,0 0 0,0 0 1,1-1-1,-1 1 1,0 0-1,1 0 1,-1 0-1,1 0 1,-1 0-1,1 0 1,-1 0-1,1 0 1,-1 2-1,-2 5-24,1 0-1,0 0 1,-1 12-1,2-9 12,-2 14-17,1 1 0,2-1 0,2 32 0,0-23 1,-2 36 0,-2-39 28,0-6 36,-3 24 1,4-47-26,0 1 0,0-1 1,1 0-1,-1 0 0,0 1 0,-1-1 0,1 0 0,0 0 0,-1 0 0,1 0 1,-1-1-1,0 1 0,1 0 0,-1-1 0,-3 3 0,-2 1 32,-1 0-1,-15 6 0,17-9-312,0 0 0,-1 0-1,0-1 1,1 0 0,-1 0 0,-12 0-1,9 1-4528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8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0 4114,'0'8'1120,"0"0"81,-3 2-257,4 8-495,-5-3-97,3 5-16,-3 6-48,4-5-96,-1 4-80,1 0-80,0-1-64,0-2-96,0 0-192,2-7-256,1 3-353,0-3-383,-3-7-817,4 1-1585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98 118 2177,'3'-1'436,"0"0"0,1-1 0,-1 1 0,0-1 0,0 0 0,-1 0 0,1 0 0,0 0 0,-1 0 0,1-1 1,3-4-1,6-5 718,-10 11-1097,-1 0 1,0-1-1,0 1 1,0 0-1,0-1 0,0 1 1,0 0-1,-1-1 1,1 1-1,0-1 1,-1 0-1,1 1 0,-1-1 1,0 1-1,1-1 1,-1 0-1,0 1 0,0-1 1,0 0-1,0 1 1,0-1-1,0 1 1,-1-1-1,1 0 0,-1 1 1,1-1-1,-2-2 1,1 2-34,0-1 0,0 1 0,-1 0 0,1 0 0,-1 0 0,1 0 0,-1 0 0,0 0 0,0 1 0,0-1 0,0 1 0,0-1 0,0 1 1,0-1-1,0 1 0,-1 0 0,1 0 0,0 0 0,-3 0 0,2 1-35,0 0-1,0 0 1,0 0 0,1 0-1,-1 0 1,0 1 0,0 0-1,1-1 1,-1 1 0,0 0-1,-4 3 1,1-1-185,0 0 0,0 0 0,1 1 1,-6 4-1,2 0-1811,1 0 1,-14 18 0,15-16-1513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1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2705,'-6'-1'2764,"9"-1"-1356,12-2-708,8 3-114,-1 0 0,42 5 1,-7 0-225,306-14 169,-258 5-2722,-101 4 1125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2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2481,'11'2'2110,"39"-10"-405,53 1-42,5-1-352,137 7 0,-150 2-1847,-79 1-1567,-7 0-1618,-3-1-500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24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17 6211,'14'-1'1290,"1"0"0,16-5 0,23-1-1028,-51 7-257,8-1-46,0 1-1,0 0 1,0 1-1,19 3 1,-67 24 321,34-25-283,1-1 1,-1 1-1,1 0 1,0 0-1,0-1 0,0 2 1,1-1-1,-1 0 1,1 0-1,-1 0 1,1 1-1,-1 3 1,2-4-14,0-1-1,0 1 1,0-1 0,0 1 0,0 0 0,0-1 0,1 1 0,-1 0 0,1-1 0,0 1 0,0-1-1,0 1 1,0-1 0,0 0 0,0 1 0,4 3 0,35 43-59,-40-48 85,0 0 0,1 0 0,-1-1 0,0 1-1,0 0 1,0 0 0,0 0 0,0-1 0,1 1-1,-2 0 1,1 0 0,0 0 0,0 0 0,0-1 0,0 1-1,0 0 1,-1 0 0,1 0 0,0-1 0,-1 1-1,1 0 1,0-1 0,-1 1 0,1 0 0,-2 1 0,-15 18 168,13-16-140,-1 1 27,-1 0 0,0-1-1,0 1 1,0-1-1,0 0 1,-1-1-1,0 0 1,1 0-1,-14 4 1,9-4-412,1-1 0,-15 2 0,17-3-1096,-1-1 0,1 0-1,-10-1 1,13 1-2900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30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4722,'4'0'223,"0"0"1,-1 0-1,1 0 0,-1 0 1,1 0-1,0-1 0,-1 0 0,1 0 1,-1 0-1,4-1 0,7-2 37,15-3-76,-6 1-90,32-3-1,-36 7-76,-13 1-8,0 0-1,1 1 1,-1-1-1,0 1 1,12 2 0,-16-1-2,0-1 1,0 1-1,0 0 1,0 0-1,0 0 1,0 0-1,0 0 1,0 0-1,-1 1 1,1-1-1,0 1 1,-1-1-1,1 1 1,-1 0 0,0-1-1,1 1 1,-1 0-1,0 0 1,0 0-1,1 3 1,3 7 54,-2 0 1,1 1-1,-1-1 1,-1 1 0,0-1-1,-1 21 1,6 29 56,-7-61-127,0 0-1,0 0 0,0 0 1,0 0-1,0 0 1,1 0-1,-1 0 0,0 0 1,1 0-1,-1 0 1,1 0-1,-1-1 0,1 1 1,-1 0-1,1 0 0,-1 0 1,1-1-1,0 1 1,0 0-1,-1-1 0,1 1 1,0 0-1,0-1 1,0 1-1,0-1 0,1 1 1,0-1 1,0 0 0,0 0 0,1 0 0,-1 0 0,0-1 1,0 1-1,0-1 0,1 0 0,-1 1 0,0-1 0,3-2 0,-2 2 13,0-1 0,0 0 0,0 0-1,0-1 1,0 1 0,-1-1 0,1 1-1,-1-1 1,1 0 0,-1 0 0,0 0-1,2-3 1,-7 24-133,0-1 0,0 24 0,4-3 95,8 58 0,0-12-96,-3-27 15,-3-27 48,-1-1-1,-2 34 0,0-53 103,-4 18 211,4-27-221,0 0 1,-1 0-1,1 1 1,-1-1-1,1 0 0,-1 0 1,0 0-1,0 0 1,1 0-1,-1 0 1,0 0-1,0 0 0,0 0 1,0 0-1,0 0 1,0-1-1,0 1 0,-2 0 1,-10 7 319,10-7-308,0 1 0,1 0 0,-1-1 1,0 0-1,0 0 0,0 0 0,0 0 0,0 0 1,-5 0-1,-2-1-267,0 0 0,0 0-1,1-1 1,-1-1 0,1 0 0,-1 0 0,-13-5 0,-22-8-4043,33 10 1352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3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86 2161,'1'0'111,"0"-1"-1,-1 1 1,1 0 0,0-1-1,-1 1 1,1-1 0,-1 1 0,1-1-1,0 1 1,-1-1 0,1 0-1,-1 1 1,0-1 0,1 1-1,-1-1 1,1 0 0,-1-1 0,5-4-19,-4 6-72,-1 1 0,0-1 0,1 0 0,-1 1 0,0-1 0,1 1 0,-1-1 0,0 0 0,0 1-1,0-1 1,1 1 0,-1-1 0,0 1 0,0-1 0,0 1 0,0-1 0,0 1 0,0-1 0,0 1 0,0-1 0,0 2 0,3 47 719,-3-1 0,-7 67 1,3-57-718,2 65 0,7-44-32,3 241-76,-9-110-183,2-34 55,-2-117 186,2-29-32,-2-1 0,-7 47 0,-11-2 156,19-72-90,0 0 0,0 0 0,0 1 0,0-1 0,0 0 0,0 0-1,1 0 1,-1 0 0,1 0 0,-1 0 0,1 0 0,0 0 0,0 0 0,0 0-1,0 0 1,0-1 0,0 1 0,1 0 0,-1 0 0,0-1 0,1 1 0,1 0 0,6 6 270,1 0 1,19 11 0,-10-7-29,-9-4-193,1-1 0,0-1 0,0 0 0,0 0 0,0-1 0,1-1 0,16 5 0,1-3 205,46 2-1,-44-5-220,-11-1-45,13 2 157,0-1-1,0-2 1,1-1-1,38-5 1,-33-2 29,67-8-35,12 12-122,-74 3-4,1-2 0,57-9 0,-52 0 20,-11 3-3,0 1 0,71-3 0,89-7 65,-74 3-28,-59 10 119,107 5 0,-6 7-190,-146-9 30,-21-46 222,-5-11-289,-18-78-1,-25-56-298,44 176 272,-6-22-2,1 1 0,2-1 0,2 0 0,-1-45 0,4 22 395,-3 0-1,-14-71 1,10 30-71,1 10-312,6 80 66,-1 0-1,0 0 0,0-1 1,-2 2-1,-5-14 0,6 16 0,1 1-1,0-1 1,0 1-1,1-1 0,0 0 1,-1-11-1,1-56-7,1 11 5,1 61 15,-1 1 1,1-1 0,0 0-1,-1 0 1,0 0-1,0 0 1,0 1 0,0-1-1,-1 0 1,1 1 0,-1-1-1,0 1 1,0 0-1,-1-1 1,1 1 0,0 0-1,-1 0 1,0 1-1,-3-4 1,5 5-18,-1 1 1,0-1-1,1 0 0,-1 1 1,0-1-1,0 1 0,1 0 1,-1-1-1,0 1 1,0 0-1,-2 0 0,-12-2 33,-10-5-30,0 0 0,0 2-1,-37-3 1,-81 3-93,84 3 44,-212-11 147,222 13-81,-1 1 0,-56 9 0,3 1-61,74-11 52,0-1 0,1-2-1,-33-6 1,-13-1 146,32 6-249,-85 5 0,93 1-386,-68-7-1,-33-14-4202,127 17 4004,-8-1-1644,3 0-1107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6163,'-1'0'96,"1"0"0,-1 0 0,1 0 0,-1-1 0,1 1 0,-1 0 0,1 0 0,-1 0 0,1 0 0,-1 0 0,1 0 0,-1 0 0,1 1 0,-1-1 0,1 0 0,-1 0 0,1 0 0,-1 0 0,1 1 0,0-1 0,-1 0 0,1 0 0,-1 1 0,1-1 0,0 0 0,-1 1 0,1-1 0,0 0 0,-1 1 1,1-1-1,0 1 0,-1-1 0,1 1 0,0-1 0,0 0 0,0 1 0,-1-1 0,1 1 0,0-1 0,0 2 0,-8 22-237,7-22 269,-3 13-155,1 0 0,1 0-1,0 0 1,1 0 0,1 21-1,1-25-225,0-1-1,0 1 0,2-1 1,-1 0-1,1 1 1,0-1-1,1-1 0,8 16 1,-10-22 79,-1-1 0,1 1 0,0 0 0,0-1 0,0 1 0,0-1 0,0 1 0,1-1 0,3 2 0,-5-3 121,0 0 0,1 0-1,-1-1 1,1 1-1,-1-1 1,1 0 0,-1 1-1,1-1 1,0 0 0,-1 0-1,1 0 1,-1 0 0,1 0-1,0 0 1,-1 0 0,1-1-1,-1 1 1,1-1 0,-1 1-1,2-1 1,2-2 109,0 1 0,0 0-1,0-1 1,-1 0 0,1 0 0,-1-1 0,0 1 0,0-1-1,0 0 1,-1 0 0,1 0 0,-1-1 0,0 1 0,2-6 0,-2 5 321,-3 6-89,0 2-268,1 1-15,-1-1 0,1 1 0,-1 0 0,1-1 0,0 1-1,1-1 1,-1 1 0,1-1 0,-1 1 0,1-1 0,0 0 0,0 0 0,0 0-1,1 0 1,-1 0 0,1 0 0,-1-1 0,1 1 0,0-1 0,0 0-1,0 0 1,1 0 0,-1 0 0,0-1 0,1 1 0,-1-1 0,1 0 0,-1 0-1,1 0 1,0 0 0,-1 0 0,1-1 0,0 0 0,-1 0 0,1 0 0,0 0-1,0-1 1,-1 1 0,5-2 0,1-1 201,-1 1-1,1-2 1,-1 1-1,1-1 1,-1-1-1,0 0 1,-1 0-1,1 0 1,-1-1-1,7-7 1,-9 8-41,0 0 0,0 0 0,0-1 0,-1 0 0,0 0 0,0 0 0,-1-1-1,0 1 1,0-1 0,0 0 0,-1 0 0,0 0 0,1-8 0,-2 12-136,-1 0-1,0 0 1,1 1-1,-1-1 1,-1 0 0,1 0-1,0 1 1,-1-1-1,0 0 1,1 0 0,-1 1-1,0-1 1,0 1-1,0-1 1,-1 1 0,1-1-1,-1 1 1,-2-4-1,1 4-19,0-1-1,0 0 0,-1 1 1,1-1-1,-1 1 0,1 0 0,-1 0 1,0 1-1,1-1 0,-1 1 1,-5-1-1,-5-1-197,0 1 0,0 1 0,1 0 0,-1 1 0,0 0 0,-18 3 0,-51 15-5558,58-11 1105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3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5843,'-4'4'1456,"2"4"1,-2-8-368,1 4-881,-1 0-128,1 3-64,2 2-64,-3-1-112,0 1-225,4 3-207,1-1-304,-2 0-337,4 0-208,-1-3-720,2 0-1072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2689,'-4'11'849,"-4"-8"31,7 7-128,-2-3-303,2 4-145,1-2-80,-2 1-240,4 2-560,4 6-305,-7-7-704,0 1-1504</inkml:trace>
  <inkml:trace contextRef="#ctx0" brushRef="#br0" timeOffset="1">29 312 5266,'-7'10'1233,"-2"-4"0,5 2-545,1 2-976,-1-1-545,3 2-399,1 2-865,0-1-1873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4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4930,'-5'4'1329,"5"2"31,1 0-671,1 5-209,0-2-96,0 2-176,-1 0-256,6 2-352,-5-2-464,0-2-513,-5-3-944,4 2-2049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1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6531,'-2'10'1409,"1"-2"-33,-2-4-1120,2 2-688,2 0-448,1-2-529,0 0-976</inkml:trace>
  <inkml:trace contextRef="#ctx0" brushRef="#br0" timeOffset="1">77 126 3153,'2'13'913,"-5"2"15,2-1-159,1-1-465,-2 0-288,1 1-384,0-1-497,-1 0-752,4-1-1616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6115,'-5'11'1787,"-9"32"1290,13-39-3174,1 0 0,-1 0-1,1 0 1,0 1 0,0-1-1,0 0 1,0 0 0,2 8-1,22 110-4064,-22-106 1118,0-7 147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5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44 3330,'-1'0'346,"1"1"1,-1-1 0,0 0 0,0 1 0,0-1 0,0 0 0,1 0 0,-1 0 0,0 0 0,0 0 0,0 0 0,0 0 0,-1 0 0,1 0-183,0 0 0,0-1 1,0 1-1,0 0 1,0 1-1,0-1 0,0 0 1,0 0-1,0 0 1,-1 1-1,1-1 1,0 0-1,0 1 0,-1 0 1,18 3 131,18-3-23,64-8 1,-28 2-69,332-34 182,-398 38-399,0 1 0,0-1 0,1 1 0,-1 0-1,0 0 1,0 0 0,1 1 0,6 1 0,-11-2-47,1 1 0,-1-1-1,0 0 1,0 1 0,1-1 0,-1 0 0,0 1 0,0-1-1,0 0 1,0 1 0,1-1 0,-1 1 0,0-1 0,0 0-1,0 1 1,0-1 0,0 1 0,0-1 0,0 1 0,0-1 0,0 0-1,0 1 1,-1-1 0,1 1 0,0-1 0,0 0 0,0 1-1,0-1 1,-1 0 0,1 1 0,0-1 0,0 0 0,-1 1-1,1-1 1,0 0 0,0 1 0,-1-1 0,1 0 0,-12 14-4789,4-7 24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7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 3618,'-3'-1'5797,"9"12"-5114,2 14-401,-2 0-1,0 0 1,-2 1 0,2 46 0,-6-70-295,0 1 0,0-1 0,-1 0 1,1 0-1,-1 0 0,0 0 1,0 2-1,0-2-260,0-1 1,1 0-1,-1 1 0,1-1 1,0 0-1,-1 1 0,1-1 1,0 1-1,0-1 0,0 0 0,0 1 1,0-1-1,0 3 0,1 6-4617,-1-6 2193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61 2129,'-4'0'508,"0"-1"-1,0 1 1,0 0-1,-9 1 1,-3 1 1585,16-2-2059,0 0 1,0 0-1,0 1 0,0-1 0,0 0 0,0 0 0,0 0 0,1 1 0,-1-1 0,0 0 0,0 0 0,0 0 0,0 1 0,0-1 0,0 0 0,1 0 0,-1 0 1,0 0-1,0 0 0,0 1 0,1-1 0,-1 0 0,0 0 0,0 0 0,0 0 0,1 0 0,-1 0 0,0 0 0,0 0 0,0 0 0,1 0 0,-1 0 0,0 0 1,0 0-1,0 0 0,1 0 0,-1 0 0,0 0 0,0 0 0,1 0 0,-1 0 0,0 0 0,7 0 244,3 0 59,0 0 0,0-1 0,0 0 1,14-3-1,37-13 258,1 2 0,110-10-1,-118 22-532,91 7-1,-139-3-119,-1-1 1,0 2-1,0-1 0,9 4 0,-12-4-129,-1-1 0,1 1 0,-1 0 0,0 0 0,1 0 0,-1 0 0,0 0 0,0 0 0,2 2-1,-3-3-50,0 1-1,1-1 0,-1 1 0,0-1 0,1 1 0,-1-1 1,0 1-1,0 0 0,0-1 0,0 1 0,0 0 1,1-1-1,-1 1 0,0-1 0,0 1 0,0 0 0,-1-1 1,1 1-1,0-1 0,0 1 0,0 0 0,0-1 0,-1 2 1,-3 4-3967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63 4002,'0'0'192,"0"-1"0,-1 1 0,1-1 0,0 1 0,0-1 0,0 1 0,0-1 0,0 1 0,0 0 0,0-1 0,0 1 0,0-1 0,0 1 0,0-1 0,0 1 0,0-1 0,0 1 0,0-1 0,0 1 0,0-1 0,1 1 0,-1-1 0,0 1 0,0 0 0,1-1 0,-1 1 0,0-1 0,0 1 0,1 0 0,-1-1 0,1 1 0,0-1 1,16-15-394,-10 11 590,-5 2-371,1 0-1,0 1 0,0 0 0,0-1 0,1 1 0,-1 0 0,0 1 0,1-1 0,-1 1 0,1-1 1,-1 1-1,5-1 0,-6 2-14,0 0 0,0 0 1,0 0-1,0 0 1,0 0-1,0 0 0,0 0 1,0 1-1,0-1 0,0 1 1,0-1-1,0 1 0,-1 0 1,1 0-1,0 0 0,0 0 1,-1 0-1,1 0 0,-1 0 1,1 1-1,-1-1 1,1 0-1,-1 1 0,0-1 1,2 4-1,2 2-4,-1 2 0,0-1 0,-1 1 0,1-1 0,-1 1-1,-1 0 1,0 0 0,0 0 0,-1 0 0,0 0 0,-1 14 0,0-8-39,-1 0 1,-1 1-1,0-1 0,-2 0 1,1-1-1,-8 19 0,3-16-99,-1 0-1,-18 28 0,19-33 52,4-7 54,1 0-1,-1 0 0,0 0 1,-1-1-1,1 0 0,-1 0 0,0 0 1,0 0-1,0-1 0,0 1 1,0-1-1,-1-1 0,0 1 1,1-1-1,-9 2 0,-4-4 63,18 0-20,-1 0-1,1 1 1,0-1-1,-1 0 1,1 0-1,-1 0 0,1 0 1,0 0-1,-1 0 1,1-1-1,0 1 1,-1 0-1,1 0 1,0 0-1,-1 0 1,1 0-1,0 0 1,-1-1-1,1 1 1,0 0-1,0 0 1,-1 0-1,1-1 1,0 1-1,0 0 1,-1 0-1,1-1 1,0 1-1,0 0 1,0-1-1,-1 1 1,1 0-1,0-1 1,0 1-1,0 0 1,0-1-1,0 1 0,7-20 251,-6 17-219,0-1 0,0 0-1,1 0 1,-1 0-1,1 1 1,4-6 0,-3 4-7,0 2-4,-1-1 1,1 0 0,-1 1-1,1 0 1,0 0 0,0 0-1,1 0 1,-1 0-1,1 1 1,-1-1 0,1 1-1,0 0 1,0 0 0,5-2-1,0 1 13,-3 1 5,1 0-1,-1 0 1,1 1-1,12-2 1,-17 3-41,0 0 0,0 1 0,1-1 0,-1 0 0,0 1 0,0-1 0,0 1 1,0 0-1,1-1 0,-1 1 0,0 0 0,0 0 0,-1 1 0,1-1 0,0 0 0,0 1 1,-1-1-1,4 4 0,-3-3-156,35 44-22,-33-40-1515,0 0-1,-1 0 1,5 11-1,-5-6-2385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3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1 5218,'-2'0'351,"1"0"0,-1 1 0,1-1 0,-1 1 0,1-1 0,-1 1 0,1-1 0,-1 1 0,1 0 0,0 0 0,-1 0 0,1 0 0,-2 1 0,-16 18-946,10-11 905,-25 26-296,-102 92 431,-42 12-445,155-119-261,5-3-1239,6-7-2536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5138,'0'1'146,"0"-1"-1,0 0 0,0 0 1,0 1-1,-1-1 1,1 0-1,0 0 0,0 1 1,0-1-1,0 0 0,0 1 1,0-1-1,0 0 0,0 0 1,0 1-1,0-1 1,0 0-1,0 0 0,0 1 1,0-1-1,0 0 0,1 1 1,-1-1-1,0 0 0,0 0 1,0 1-1,0-1 1,1 0-1,-1 1-107,1-1 0,-1 0 0,1 1 0,0-1 0,-1 0 1,1 0-1,-1 0 0,1 1 0,0-1 0,-1 0 0,1 0 0,0 0 0,-1 0 1,1 0-1,0 0 0,0-1 0,237-17 1787,4-9-2007,-236 27 26,1 0 0,-1 0-1,0 0 1,0 0-1,1 1 1,-1 0 0,8 3-1,-10-3-337,-1 0 0,0 0 0,1 1 0,-1-1-1,0 1 1,0 0 0,0 0 0,0 0 0,0 1 0,0-1 0,0 1 0,-1-1-1,4 6 1,-1 1-2982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49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37 5298,'10'-2'5840,"4"-11"-6078,-11 11 586,0 0-334,0-1 1,1 1-1,-1 0 0,1 0 1,-1 1-1,1-1 0,0 1 1,0 0-1,0 0 1,0 0-1,0 0 0,0 1 1,0-1-1,0 1 0,0 0 1,0 0-1,4 1 1,-6 0-14,-1-1 1,0 0 0,0 1 0,0-1 0,0 1 0,0-1 0,0 1-1,0-1 1,-1 1 0,1 0 0,0-1 0,0 1 0,0 0-1,0 0 1,-1 0 0,1-1 0,0 1 0,0 2 0,0-1 0,0 1 1,-1-1 0,0 0-1,1 1 1,-1-1-1,0 0 1,0 1 0,0-1-1,0 1 1,-1 2 0,1 14 7,0-17-9,0 0-1,0 0 1,0-1 0,0 1 0,0 0 0,-1 0-1,1 0 1,-1 0 0,1 0 0,-1 0 0,1-1-1,-1 1 1,-1 2 0,-9 18 19,11-21-23,-1 0 0,1 1 0,0-1 0,-1 0 0,1 0 0,0 0 0,0 0 0,0 0 0,0 0 0,0 0 0,0 0 0,0 1 0,0-1 0,1 0 0,-1 0 0,0 0 0,1 0 0,0 2 0,3 1-10,-1 0 1,1 0 0,1-1 0,-1 1 0,0-1 0,1 0 0,-1 0-1,10 4 1,-7-3 12,0 0 0,0 0 0,10 8 0,-10-5-1,-4-5 4,-1-1 0,0 1 0,0 0 0,0 0 0,0 0 0,0 1 0,0-1 0,0 0 0,-1 1 0,3 4 0,-5-4 12,1 0 0,-1-1 1,1 1-1,-1 0 0,0 0 0,0-1 0,-1 1 0,-1 2 0,3-3-4,-4 4 6,1 0 0,-2 0-1,1 0 1,0 0 0,-1-1 0,0 1-1,0-1 1,-1-1 0,0 1 0,-6 3-1,-8 4-15,-39 17 0,12-6-118,9-6-928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1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4818,'12'1'1000,"0"0"-1,1-1 0,-1 0 1,17-3-1,50-13-310,-19 3-295,307-54-303,-360 65-306,0 1 0,0 0 0,0 1 0,10 0 0,-16 0 11,0 0-1,1 0 1,-1 0 0,0 0-1,0 0 1,0 1 0,0-1-1,0 0 1,1 1 0,-1-1 0,0 1-1,0-1 1,0 1 0,0 0-1,0-1 1,-1 1 0,1 0 0,0 0-1,0 0 1,0-1 0,0 1-1,-1 0 1,1 0 0,-1 0-1,1 0 1,0 0 0,-1 0 0,0 0-1,1 1 1,-1-1 0,0 0-1,1 2 1,-1 4-2968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3826,'0'0'1769,"19"0"-724,3-1-893,-11 1 4,0 0 0,1 0 0,17 3-1,-26-2-138,1 0 0,-1 0 0,1 0 0,-1 1 0,0-1 0,0 1 0,1 0 0,-1 0 0,0 0 0,0 0 0,-1 0-1,1 1 1,0-1 0,-1 1 0,4 4 0,-3-1 16,1 0-1,-1 0 1,0 0 0,0 1-1,0-1 1,-1 1-1,0-1 1,0 1 0,0 8-1,0 6 83,-1 35-1,-2-39-100,1-1-1,1 0 0,0 1 1,4 17-1,-5-33-13,1 1-1,-1 0 1,1 0 0,-1 0 0,1 0-1,0-1 1,0 1 0,-1 0 0,1-1 0,0 1-1,1-1 1,-1 1 0,0-1 0,0 1-1,1-1 1,-1 0 0,0 1 0,1-1-1,0 0 1,-1 0 0,1 0 0,-1 0 0,1-1-1,0 1 1,0 0 0,-1-1 0,3 1-1,0-1 23,0 0-1,0 0 1,0 0-1,0-1 1,0 1-1,-1-1 0,1 0 1,0 0-1,0-1 1,-1 1-1,1-1 1,3-2-1,-1 1 11,0 0 0,-1-1 0,1 0 0,-1 0 0,0-1 0,8-8 0,-6 7-17,3-4 10,-10 10-28,0 0 0,0 0-1,0-1 1,1 1 0,-1 0-1,0 0 1,0 0 0,0-1-1,0 1 1,0 0 0,1 0-1,-1-1 1,0 1 0,0 0-1,0 0 1,0-1 0,0 1 0,0 0-1,0-1 1,0 1 0,0 0-1,0 0 1,0-1 0,0 1-1,0 0 1,0 0 0,0-1-1,0 1 1,0 0 0,0 0-1,-1-1 1,1 1 0,3 5-186,-1 0 1,1 0-1,-1 1 1,0-1-1,1 9 0,12 49 159,-7-32 150,-1 1 1,-2 0-1,3 48 0,-8-78-74,-1 1 0,1 0 0,0-1 0,-1 1 0,0-1 0,1 1 0,-1 0 0,0-1 0,0 0 0,-1 1 0,1-1 0,-1 0 0,1 1 0,-3 1 0,-2 3 181,-1 0 0,-12 9 1,1-1-68,13-10-123,-1 0-1,0 0 1,0-1 0,-8 4 0,11-6-43,1-1 0,-1 0 0,0 0 0,0 0 0,0 0 0,0 0 0,0 0 0,0-1 0,0 0 0,0 1 0,0-1 0,-6-1 0,1-1-409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 4370,'-1'-5'2290,"-2"-3"-591,3 8-1678,0 0 0,0-1 0,0 1 0,0 0 0,0 0 0,0 0 0,0 0 0,0 0 1,0 0-1,0 0 0,0 0 0,0 0 0,0 0 0,0-1 0,0 1 0,0 0 0,0 0 0,0 0 1,0 0-1,0 0 0,0 0 0,1 0 0,-1 0 0,0 0 0,0 0 0,0 0 0,0-1 0,0 1 0,0 0 1,0 0-1,0 0 0,0 0 0,0 0 0,0 0 0,0 0 0,0 0 0,0 0 0,1 0 0,-1 0 0,0 0 1,0 0-1,0 0 0,0 0 0,0 0 0,0 0 0,0 0 0,0 0 0,0 0 0,0 0 0,1 0 0,-1 0 1,0 0-1,0 0 0,0 0 0,0 0 0,0 0 0,0 0 0,0 0 0,0 0 0,0 0 0,0 0 1,0 0-1,1 0 0,-1 1 0,0 1 69,0 1 0,0-1 0,0 1 0,0 0 0,0-1 0,0 1 0,-1 0 0,-1 4 0,-2 23-113,5-21 44,0 1-1,0-1 1,1 1 0,1-1 0,-1 0 0,2 0 0,-1 0-1,7 11 1,-9-17-13,1-1-1,-1 1 1,1 0 0,0-1-1,0 0 1,0 1 0,0-1-1,0 0 1,0 0-1,1 0 1,-1 0 0,1 0-1,0-1 1,-1 1 0,1-1-1,0 0 1,0 0-1,0 0 1,0 0 0,0 0-1,0 0 1,0-1 0,0 0-1,0 0 1,0 1-1,0-2 1,0 1 0,0 0-1,4-1 1,-6 0-1,1 1-1,-1-1 1,0 0-1,1 0 1,-1 1-1,0-1 1,0 0-1,0 0 1,0 0 0,0 0-1,0 0 1,0-1-1,0 1 1,0 0-1,0 0 1,0-1-1,-1 1 1,2-3-1,-1 2 11,0 0-1,-1 0 0,1 0 1,0 0-1,-1-1 0,0 1 1,1 0-1,-1 0 0,0 0 1,0-1-1,-1-3 0,3 21 70,-1 1 0,-2 28 0,1 33 136,1-59-273,5 70-1984,-6-55-4277,0-26 2977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49 3474,'4'2'2909,"-7"-7"-1934,-1 1-768,5 7 365,-1-3-560,0 0-1,0 0 1,0 0-1,0 0 0,0-1 1,0 1-1,0 0 1,0 0-1,1 0 1,-1 0-1,0 0 0,0 0 1,0-1-1,0 1 1,0 0-1,0 0 0,0 0 1,0 0-1,1 0 1,-1 0-1,0 0 0,0 0 1,0 0-1,0 0 1,0 0-1,1-1 1,-1 1-1,0 0 0,0 0 1,0 0-1,0 0 1,0 0-1,1 0 0,-1 0 1,0 0-1,0 0 1,0 0-1,0 0 0,0 1 1,1-1-1,-1 0 1,0 0-1,0 0 1,0 0-1,0 0 0,0 0 1,0 0-1,1 0 1,-1 0-1,0 0 0,0 0 1,0 1-1,0-1 1,0 0-1,0 0 0,0 0 1,0 0-1,1 0 1,-1 0-1,0 1 1,0-1-1,0 0 0,0 0 1,0 0-1,0 0 1,0 1-1,0-1 0,0-1-1,0 1-1,1-1 0,-1 0 0,1 1 1,-1-1-1,0 1 0,1-1 0,-1 1 1,1-1-1,-1 1 0,1-1 0,0 1 1,-1 0-1,1-1 0,-1 1 0,1 0 1,0 0-1,-1-1 0,1 1 0,0 0 0,-1 0 1,1 0-1,0 0 0,-1 0 0,1 0 1,0 0-1,0 0 4,0-1 0,0 1-1,0 0 1,0 0 0,0 0 0,0 0 0,0-1-1,0 1 1,0-1 0,0 1 0,0 0 0,0-1 0,0 0-1,-1 1 1,1-1 0,0 1 0,0-2 0,25-22 339,-25 24-348,0-1 0,0 1 0,-1-1 0,1 1 0,0 0 0,0-1 0,-1 1 0,1 0 0,0-1 0,0 1 0,0 0 0,0 0 0,0 0 0,0 0 1,-1-1-1,1 1 0,0 1 0,0-1 0,0 0 0,1 0 0,23 5 27,-19-3-19,-2-1-17,-1 0 1,0 1-1,1 0 0,-1-1 1,0 1-1,0 0 1,0 1-1,0-1 0,0 1 1,0-1-1,-1 1 1,1 0-1,-1 0 0,0 0 1,0 0-1,0 0 1,0 0-1,0 1 0,-1-1 1,2 6-1,0-2-5,-1 1 0,0-1 0,0 1 0,-1 0 0,0 0 0,0-1 0,0 1 0,-2 14 0,1-20 11,0 1-1,0-1 1,0 0-1,1 0 1,-1 0-1,0 1 1,1-1 0,0 0-1,0 0 1,0 0-1,1 3 1,6 17 5,-7-17-3,0 0-1,0 0 0,1-1 1,-1 1-1,1 0 0,2 4 0,-3-8 1,1 0 0,-1 0 0,0 0 1,0-1-1,1 1 0,-1-1 0,0 1 0,1-1 0,-1 1 0,0-1 0,1 0 0,-1 1 0,3-1 0,19 1 49,-22-1-51,1 0 4,-1-1 0,1 1 0,-1 0 0,1-1 0,0 1 0,-1-1 0,0 0 0,1 0 0,-1 1 0,1-1 0,-1 0 0,0 0 0,1 0 0,-1-1 0,0 1 0,0 0-1,2-3 1,-2 3-6,1-1-1,-1 0 0,0 0 0,0 0 0,0 0 0,0 0 0,0 0 1,0-1-1,-1 1 0,1 0 0,0-4 0,-1-1-302,1 19-163,20 76-232,2 6 675,-18-68 48,-2-1 0,-1 0 0,0 1 0,-4 31 0,1-48-6,1 0 114,-2 1 0,1-1 1,-1 1-1,-6 16 0,7-23-103,-1 0 0,1 0 0,-1-1 0,0 1 0,1-1 0,-1 1-1,0-1 1,-1 0 0,1 0 0,0 0 0,-1 0 0,1 0 0,-1 0 0,1-1-1,-1 1 1,0-1 0,1 0 0,-1 0 0,-6 2 0,2-1-10,-1 0 4,1 0 0,-1-1 1,-13 2-1,-21 2-495,32-4-271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6707,'0'0'92,"0"0"-1,0 0 0,0 0 1,0 0-1,0 0 1,1 0-1,-1 0 1,0 0-1,0 0 1,0 0-1,0 0 0,1 0 1,-1 0-1,0 0 1,0 0-1,0 0 1,0 0-1,0 1 1,1-1-1,-1 0 0,0 0 1,0 0-1,0 0 1,0 0-1,0 0 1,0 0-1,0 0 1,1 1-1,-1-1 1,0 0-1,0 0 0,0 0 1,0 0-1,0 0 1,0 1-1,0-1 1,0 0-1,0 0 1,0 0-1,0 1 0,3 11 744,-2 16-1421,-1-26 846,-1 16-227,1-7-16,-1 0 0,2 0 0,0 0 0,4 22 0,-5-31-12,1-1 0,-1 1 0,1 0 0,-1 0 0,1 0 0,0 0 0,0-1 0,0 1 0,0 0 0,0-1 0,1 1-1,-1-1 1,0 1 0,1-1 0,-1 0 0,1 0 0,-1 1 0,1-1 0,0 0 0,-1 0 0,1-1 0,0 1 0,0 0 0,0-1 0,-1 1-1,1-1 1,0 1 0,0-1 0,0 0 0,0 0 0,0 0 0,0 0 0,0 0 0,3 0 0,-1-2 16,-1 1-1,1 0 1,0-1 0,-1 1 0,0-1-1,1 0 1,-1 0 0,0-1 0,0 1 0,0-1-1,0 1 1,0-1 0,-1 0 0,5-6-1,-3 4 13,0 0 0,0 1-1,1-1 1,5-3 0,-3 3-32,-1 2 130,-6 16-21,-11 117 216,11-108-670,1 0 0,0 0 0,10 42-1,14 23-7352,-19-69 4472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7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6099,'0'-2'382,"0"0"1,0 0 0,0 0-1,1 0 1,-1 0 0,0 1-1,1-1 1,0 0 0,0-2-1,1 2-223,-1 0-1,1-1 1,0 1-1,0 0 1,0 0-1,0 1 1,3-4-1,13-12 284,-17 16-433,0-1 1,0 1-1,0 0 1,1-1 0,-1 1-1,0 0 1,1 0 0,-1 0-1,1 0 1,-1 0-1,1 0 1,0 0 0,-1 0-1,1 0 1,0 1-1,2-1 1,-3 1-4,1 0 0,0 0 0,-1 1 0,1-1-1,0 0 1,-1 1 0,1-1 0,-1 1 0,1 0 0,-1 0 0,1-1-1,-1 1 1,1 0 0,-1 0 0,0 0 0,0 0 0,1 1 0,0 1-1,2 1-3,0 1 0,0 0 0,0 1 0,-1-1-1,0 1 1,0-1 0,0 1 0,2 10 0,2 6 10,2 24 0,-4-24-7,-5-21-5,3 17 0,1 0 1,0-1 0,2 1 0,0-1 0,0-1-1,12 20 1,-14-31-14,0 0 1,1 0-1,-1-1 0,1 0 0,0 0 0,0 0 0,0 0 1,1-1-1,7 4 0,-11-7 7,1 0 0,0 1 1,-1-1-1,1 0 0,-1-1 0,1 1 0,-1 0 0,1-1 0,0 0 1,-1 1-1,0-1 0,1 0 0,3-2 0,15-4 8,-21 7-1,1 0 1,0 0-1,0 0 0,0 0 0,-1 0 0,1-1 1,0 1-1,0 0 0,0 0 0,-1-1 1,1 1-1,0 0 0,-1-1 0,1 1 1,0-1-1,-1 1 0,1-1 0,0 1 0,-1-1 1,1 1-1,-1-1 0,1 0 0,-1 1 1,1-1-1,-1 0 0,1 1 0,-1-1 1,0 0-1,1 0 0,-1 1 0,0-1 0,0 0 1,0 0-1,0 0 0,1 1 0,-1-1 1,0 0-1,-1-1 0,4-9 50,-1 0 53,-2 12-104,0-1 0,0 0 0,0 0 1,0 0-1,0 0 0,0 0 0,0 0 0,0 0 1,0 0-1,0 0 0,0 1 0,0-1 0,0 0 1,0 0-1,0 0 0,0 0 0,1 0 0,-1 0 1,0 0-1,0 0 0,0 0 0,0 0 0,0 0 1,0 0-1,0 0 0,0 0 0,0 0 0,1 0 1,-1 0-1,0 0 0,0 0 0,0 0 1,0 0-1,0 0 0,0 0 0,0 0 0,0 0 1,0 0-1,1 0 0,-1 0 0,0 0 0,0 0 1,0 0-1,0 0 0,0 0 0,0 0 0,0 0 1,0 0-1,0 0 0,1 0 0,-1 0 0,0 0 1,0 0-1,0 0 0,0-1 0,0 1 0,0 0 1,0 0-1,0 0 0,0 0 0,0 0 0,0 0 1,0 0-1,0 0 0,0 0 0,0-1 0,0 1 1,0 0-1,-1 6-142,7 93-82,2 3 212,-3-60 10,-4-37 9,-1-1-1,0 1 1,0 0-1,-1 0 1,1 0 0,-1 0-1,0-1 1,-1 1-1,1 0 1,-1-1-1,0 1 1,0-1-1,0 1 1,0-1-1,-6 6 1,4-5 1,0 0 1,0-1-1,-1 1 1,0-1-1,0-1 0,0 1 1,0-1-1,0 1 1,-1-2-1,1 1 0,-10 3 1,-49 12-72,56-16-371,0-1 1,0 0-1,0 0 1,0-1-1,0 0 1,-8-1-1,15 1 304,1 0-1,0 0 1,0 0-1,-1 0 1,1 0-1,0 0 1,0 0-1,-1-1 1,1 1-1,0 0 0,0 0 1,-1 0-1,1 0 1,0-1-1,0 1 1,-1 0-1,1 0 1,0 0-1,0-1 1,0 1-1,0 0 1,-1 0-1,1-1 1,0 1-1,0 0 1,0 0-1,0-1 0,0 1 1,0 0-1,0-1 1,0 1-1,0 0 1,0 0-1,0-1 1,0 1-1,0 0 1,0-1-1,0 1 1,0 0-1,0-1 1,2-4-3216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8:22:58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5106,'0'0'68,"0"0"-1,1 0 1,-1 0 0,0 0-1,0 0 1,0 0-1,0 0 1,0 0-1,1 0 1,-1 0 0,0 0-1,0 0 1,0 0-1,0 0 1,0 0-1,1 0 1,-1 0 0,0 0-1,0 0 1,0 0-1,0 0 1,0 0-1,1 0 1,-1 0-1,0 0 1,0 0 0,0 0-1,0 0 1,0 1-1,1-1 1,-1 0-1,0 0 1,0 0 0,0 0-1,0 0 1,0 0-1,0 0 1,0 1-1,0-1 1,0 0 0,0 0-1,1 0 1,-1 0-1,0 0 1,0 1-1,0-1 1,0 0 0,0 0-1,0 0 1,0 0-1,0 0 1,0 1-1,0-1 1,3 17 699,-2 22-823,-2-29 108,-2 21 197,1 34 0,3-55-195,-1-1-1,2 0 1,-1 0-1,1 0 1,0 0 0,1-1-1,0 1 1,6 11-1,-9-19-43,1 0 1,-1 0-1,1 0 0,-1 0 0,1 0 1,-1 0-1,1 0 0,0 0 1,0-1-1,-1 1 0,1 0 0,0 0 1,0-1-1,0 1 0,0-1 0,0 1 1,0-1-1,0 1 0,0-1 1,0 1-1,0-1 0,2 0 0,-2 0 7,1 0-1,-1 0 1,1 0-1,-1-1 1,0 1-1,1-1 0,-1 1 1,0-1-1,1 0 1,-1 1-1,0-1 1,0 0-1,1 0 1,-1 0-1,1-1 0,5-5 56,-1-1-1,0 0 0,0 0 0,5-9 0,-6 9-61,1-3 6,-5 8-14,-1 1 1,2 0-1,-1-1 1,0 1-1,0 0 1,1 0-1,-1 0 1,1 0-1,-1 0 0,1 0 1,0 0-1,0 1 1,2-2-1,-3 3-2,-1 0 0,1 0 0,-1 1 0,0-1-1,1 0 1,-1 1 0,1-1 0,-1 0 0,1 1 0,-1-1 0,0 1-1,1-1 1,-1 0 0,0 1 0,1-1 0,-1 1 0,0-1-1,0 1 1,1 0 0,-1-1 0,0 1 0,0 0 0,6 16 1,-5-14 1,18 79 101,-15-60-312,1 1 1,1-2 0,14 36-1,-18-55-89,-1 1-1,1 0 0,0-1 1,-1 1-1,1-1 1,3 4-1,9 5-4054,-8-6 114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3698,'4'-2'2332,"-7"4"-2453,3-2 139,0 0 0,0 0 0,0 1 0,-1-1 0,1 0 0,0 0 0,0 0 0,0 0 0,0 0-1,0 1 1,0-1 0,-1 0 0,1 0 0,0 0 0,0 1 0,0-1 0,0 0 0,0 0 0,0 0-1,0 1 1,0-1 0,0 0 0,0 0 0,0 1 0,0-1 0,0 0 0,0 0 0,0 0 0,0 1-1,0-1 1,0 0 0,0 0 0,0 0 0,1 1 0,4 9 549,1 2 120,4 42 308,-5-30-744,-1 0 0,1 25 0,-3 8 21,9 230 240,-3 57 86,-6 27-64,4-201-415,-6-103-67,2 46 40,4-10 44,23 121 0,21 194-41,-45-366-93,0 10-3,12 229 20,-23-124-6,1 79 4,6-199-5,-9 79 1,2-51-6,4-28-6,-5 50 14,5-74-12,1 1 1,3 25 0,0 3 1,3 10-6,-3-41 3,0 27-1,1 102 13,0-95-8,-1-35-1,-2 32 0,-1-18-5,5 50 0,-1-38 13,-1-20-11,0-19-2,-2-1 1,1 1-1,-1-1 0,0 1 0,0-1 0,-1 1 0,0-1 0,0 0 0,-3 11 0,2-10 2,0 1 0,1-1 0,0 1 0,0-1 0,1 1 0,0-1 0,0 1 0,2 11 0,-1-1-4,-1 0 4,-1-14-1,1-1 0,0 0 0,0 0-1,0 0 1,0 0 0,0 0-1,1 0 1,-1 0 0,1 0 0,2 6-1,-2-6-9,0-3-3,-1 1 0,1 0-1,-1-1 1,0 1 0,1-1 0,-1 1 0,0-1 0,1 1 0,-1 0 0,0-1-1,0 1 1,0 0 0,1-1 0,-1 1 0,0 0 0,0-1 0,0 1 0,0 0-1,0-1 1,0 1 0,-1 0 0,1-1 0,0 1 0,0 0 0,0-1 0,-1 1-1,1-1 1,0 1 0,0 0 0,-1-1 0,0 1 0,-13-13-6813,4 3 1775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3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811 1 5026,'0'5'323,"-1"0"0,0 0 0,0 0-1,0 0 1,-1 0 0,1 0 0,-1 0 0,0 0-1,-1-1 1,1 1 0,-1-1 0,0 0-1,-4 6 1,-8 6-336,-30 28-1,16-17 244,-46 47-142,-178 194 718,-39 53-507,279-308-399,3-4-185,1 0 0,1 0 1,0 1-1,0-1 0,-8 16 0,15-20-1893,6-7 710,7-5-859,2-4-832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2887 8 3490,'0'0'765,"-1"-7"4678,-2 11-5399,1 1 0,0 0 0,0 0 0,0 1 0,1-1 0,-1 0 1,0 9-1,2-14-40,-2 11 39,-1 0-1,0-1 1,0 1 0,-1-1-1,0 0 1,-1 0-1,0-1 1,-1 1-1,-10 12 1,3-7 28,0-1 0,-2 0 1,1-1-1,-24 16 0,16-12 1,0 0-1,2 2 1,0 0-1,1 2 1,-31 41-1,16-13-31,-2-2-1,-68 68 0,19-29 111,-87 79 52,135-134-181,1 1 1,1 2-1,2 1 0,-50 70 1,40-42-12,-58 67 1,-148 115 2,169-172-13,-112 114-29,105-105-19,-136 96-1,191-154 45,-40 36-21,-87 93 0,106-99 11,-95 83-79,42-41 74,87-79 19,-1 0 1,0-2 0,-25 14-1,25-17 1,1 0-1,-1 1 0,2 1 0,0 1 1,1 1-1,0 0 0,1 1 1,-21 30-1,-31 43 0,56-79 140,5-9-1579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2673,'1'1'185,"0"0"-1,-1 0 0,1 0 1,0 0-1,-1 0 0,1 0 1,-1 0-1,1 0 1,-1 1-1,1-1 0,-1 0 1,0 0-1,0 1 0,0 1 1,0-2-63,1 0 1,-1 0 0,0 1-1,0-1 1,0 0 0,1 0-1,-1 0 1,1 1-1,-1-1 1,1 0 0,-1 0-1,1 0 1,0 0 0,-1 0-1,1 0 1,0 0 0,2 1-1,162 121 2010,-144-108-2049,76 47 183,-60-40-167,66 52 0,-85-57-25,30 38 1,7 7 173,10-2-69,107 112-3,-127-126-131,71 57 1,-13-14 42,-48-40 39,63 43-1,4 5 16,-6-5-91,-88-72-35,1-2 0,42 21-1,-36-21 17,-1 1-1,0 2 1,-2 1-1,53 46 1,-55-40-8,2-2 0,1-1 0,1-2 0,2-1 0,38 18 0,-29-20-13,15 7 10,104 61 0,-135-67-8,31 29-1,19 15 6,145 117 31,-202-163-47,59 45 5,-52-43-2,-1 2 1,-1 0-1,26 30 1,-34-30-6,1 0 1,1-2 0,1-1-1,36 27 1,-15-17-1,73 45 13,-84-54-11,30 25 0,-35-26-11,55 34 1,-11-14-51,24 12-2,-76-43-1360,30 9 0,-38-15-2007,-4-1-2412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292 183 2641,'-2'14'208,"-5"4"-208,-1-1-640,-1 1-1569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1761,'7'-37'4557,"-5"39"-4507,-1 0 0,1 0 0,0 1 0,-1-2 0,1 1 0,0 0 0,0 0 0,1 0 0,-1-1 0,0 1 0,3 0 0,-4-1-21,16 9 114,1-1 0,0-1 0,29 10 0,59 11-61,16-3-39,-55-13 1,109 36 0,135 91-14,-53-21-12,222 103-435,-435-199 332,162 91-248,25 20-58,-178-107 166,1-2-1,83 24 0,212 39-482,154 49 571,-393-97 396,178 56 1293,-269-89-1401,-16-5-128,0-1 0,0 1-1,0-1 1,0 0 0,8 1 0,-19-8-3987,3-1 797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3682,'1'22'806,"1"1"-1,7 29 1,-1-4-697,4 60-90,-8-61-11,15 63 0,-14-84-5,2 1 66,1 0 1,1 0 0,1-1 0,19 36 0,-7-16 67,26 77 1,-38-91-103,-2 0-1,-1 0 1,4 52 0,-11-81-139,1 18 80,-1-21-38,0 1 0,0-1 1,0 0-1,0 0 0,0 1 0,0-1 0,0 0 0,0 0 0,0 0 0,0 1 1,0-1-1,0 0 0,0 0 0,0 1 0,0-1 0,0 0 0,0 0 1,0 0-1,0 1 0,1-1 0,-1 0 0,0 0 0,0 0 0,0 0 0,0 1 1,1-1-1,-1 0 0,0 0 0,0 0 0,0 0 0,1 0 0,-1 0 1,0 0-1,0 1 0,0-1 0,1 0 0,-1 0 0,0 0 0,0 0 1,1 0-1,-1 0 0,0 0 0,0 0 0,0 0 0,1 0 0,-1 0 0,0 0 1,0 0-1,1-1 0,-1 1 0,0 0 0,0 0 0,0 0 0,1 0 1,-1 0-1,0 0 0,0 0 0,0-1 0,0 1 0,1 0 0,-1 0 0,0 0 1,0 0-1,0-1 0,0 1 0,0 0 0,0 0 0,1 0 0,-1-1 1,5-6-2490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3822 53 2561,'31'-13'3154,"-24"10"-2390,-3 0 303,-10-7 244,5 8-1250,-1 0 0,0 0 0,1 0 0,-1 1 0,0-1 0,0 1 0,0-1 0,0 1 0,0 0 0,0 0 0,0 0 0,0 0 0,-1 0 0,1 0 0,0 1 0,-1-1 0,1 1 0,0-1 0,-5 1 0,-2 0-114,1 1 0,-1 0 1,1 1-1,-11 3 0,10-3 117,1 0-80,1 1 1,-1 0-1,1 1 1,-8 4 0,-21 10-53,-307 126-188,189-65 217,30-14-172,18-12-175,-342 161-1365,-112 59 1478,83 3 292,-97 33-150,373-214-234,79-39 180,-35 20 495,124-58 201,-1-1-1,0-2 0,-50 16 0,77-30-377,0 1 0,0-1 0,-8 1 0,13-2-102,0 0 0,0 0 1,1 0-1,-1 0 0,0 0 1,0 0-1,0-1 0,1 1 1,-1-1-1,0 1 1,0-1-1,1 0 0,-1 0 1,1 1-1,-1-1 0,-2-2 1,3 2-34,0-1 0,-1 1 0,1 0 0,-1 0 0,1 0 0,-1 0-1,0 0 1,1 0 0,-1 0 0,0 1 0,0-1 0,0 1 0,1-1 0,-1 1 0,0 0 0,0-1 0,0 1 0,0 0 0,0 0 0,0 1 0,1-1 0,-1 0 0,0 1 0,-3 0 0,-7 1-22,7-1 21,1 1 1,0-1-1,0 1 1,0-1-1,1 1 0,-6 4 1,-3 1-1,-24 13-1088,24-19-3549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 3762,'-4'-8'4441,"6"10"-2514,5 18-1489,-1 18 144,0 74 1,-34 320 693,-4-248-1050,31-182-223,1 0 0,-1 0 0,1 0 1,-1 0-1,1 0 0,0 0 0,0 0 0,0 0 0,0 0 0,0 0 0,0 0 0,0 0 0,1 0 0,-1 0 0,1 0 0,-1-1 0,1 1 0,0 0 0,0 0 0,0 0 0,2 2 0,-2-4-232,1 0-1,-1-1 0,1 1 1,-1-1-1,0 1 1,0-1-1,1 0 1,-1 0-1,0 1 0,0-1 1,2-2-1,7-8-5320,-8 2 553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1985,'-33'-1'3399,"32"2"-3352,1-1 0,-1 0 1,1 0-1,-1 1 0,1-1 1,0 0-1,-1 1 0,1-1 1,-1 1-1,1-1 0,0 1 1,-1-1-1,1 1 0,0-1 0,0 1 1,-1-1-1,1 1 0,0-1 1,0 1-1,0-1 0,0 1 1,0-1-1,-1 2 0,-2 7-35,1-5-5,0 0-1,0 1 1,0-1 0,1 0 0,0 1-1,0-1 1,-1 9 0,-2 11 6,-2-4 22,2 1 1,0-1 0,1 0 0,0 26-1,2 15 209,-1-34 168,2 0-1,5 53 0,16 40 296,-1 2-476,-12-65-171,-3-14 15,-2 53 0,0-2 15,2-38-36,0-5 55,-2 66 0,-10 100 148,10-61-183,-2-120-66,13 103 31,0 30 48,-8 169 105,8 184 160,-8-330-293,-1-3-9,5 152-32,-8-292-17,3 343 68,-4-138-26,-9 10 4,0-38 47,-17 167-11,7-208-64,-17 108 8,23-232-25,-20 116-2,6 40-23,22-150 8,6 85 0,19 19-106,-1-27 4,-12 129-207,-8-236 283,-8 304-346,3-120 296,3 80 134,5-221-40,-1 39-3,-8 102-16,9-78 43,1-56-4,-15 143 194,11-219-196,-5 111 269,5-80-180,0 72 98,1-86-176,4 31 1,0 3-2,-3-37-21,-1 3 1,-3 54 0,-2 9-11,-8 66-83,1-76-209,5-47-48,-2-9-322,0-10-2536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2529,'0'1'90,"-1"-1"0,1 0-1,-1 0 1,1 0 0,-1 0-1,1 1 1,-1-1 0,0 0-1,1 1 1,-1-1 0,1 0 0,0 1-1,-1-1 1,1 1 0,-1-1-1,1 0 1,0 1 0,-1-1-1,1 1 1,0-1 0,-1 1 0,1 0-1,0 0 1,-1 1 25,1-1-1,0 1 1,-1 0 0,1-1 0,0 1-1,0 0 1,0 0 0,1 2 0,1 4 150,0 1 1,5 13-1,-5-16 14,43 116 1965,13 40-497,-47-126-1479,35 94 833,-44-127-1053,0 1 0,0-1 1,0 1-1,0-1 1,1 0-1,5 5 0,-8-7-44,1 0-1,0 0 0,0-1 1,-1 1-1,1 0 0,0-1 1,0 1-1,0-1 0,0 1 1,0-1-1,-1 0 0,1 1 1,0-1-1,0 0 0,0 0 1,0 1-1,0-1 0,0 0 1,0 0-1,0 0 0,0 0 1,0-1-1,0 1 0,0 0 1,0 0-1,0 0 0,0-1 1,0 1-1,0-1 0,0 1 1,1-1-1,3-3-47,0 0-1,0-1 0,0 1 1,-1-1-1,0 0 0,0 0 1,0-1-1,0 1 1,-1-1-1,0 0 0,4-9 1,-2-1-1467,0 0 0,-1 0 0,3-24 0,-3 2-4505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6019,'-1'0'95,"1"0"0,0 1 0,0-1 0,-1 0 1,1 0-1,0 0 0,-1 1 0,1-1 0,0 0 1,0 0-1,-1 1 0,1-1 0,0 0 0,0 0 1,0 1-1,-1-1 0,1 0 0,0 1 0,0-1 0,0 0 1,0 1-1,0-1 0,0 0 0,0 1 0,-1-1 1,1 1-1,0-1 0,0 0 0,0 1 0,1-1 0,-2 18-478,1-8 502,-4 42-230,-12 110-92,3-92 250,-32 103 0,3-19 467,40-145-449,1 0 1,-1 1 0,1-1 0,1 1-1,0-1 1,0 0 0,1 1-1,3 12 1,-3-16-33,1-1 0,-1 1 0,1-1 0,1 0 0,-1 0-1,1 0 1,0 0 0,0-1 0,0 1 0,1-1 0,0 0 0,-1 0 0,2 0 0,-1 0 0,6 4 0,-3-4 0,-1-1 0,0 0 0,1 0 1,0 0-1,-1-1 0,1 0 1,0 0-1,0-1 0,0 1 1,1-2-1,-1 1 0,0-1 0,10-1 1,-4 0-221,-1-1 1,0 0 0,0-1 0,0-1-1,0 0 1,21-10 0,-12 1-1601,-20 13 1629,0-1 0,-1 1 0,1-1-1,-1 0 1,1 1 0,-1-1 0,1 1 0,-1-1 0,1 0 0,-1 1 0,0-1 0,1 0 0,-1 0 0,0 1-1,1-1 1,-1 0 0,0 0 0,0 1 0,0-1 0,0 0 0,0 0 0,0 0 0,0 1 0,0-1 0,0 0 0,0 0-1,-1 0 1,-3-9-2907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3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789 1 4754,'0'1'129,"0"0"0,1-1 1,-1 1-1,0 0 0,1 0 0,-1 0 0,0 0 0,0 0 0,0 0 1,0 0-1,0 0 0,0 0 0,0 0 0,0 0 0,0 0 0,-1 0 1,1 0-1,0 0 0,-1 0 0,1 0 0,0 0 0,-1 0 0,0 1 1,-17 20 402,11-13-271,-302 362 1700,78-96-1145,112-123-628,95-118-360,2 1 1,-29 62 0,46-78-596,6-14-59,7-10-6,74-75-5005,-48 49 3001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3602,'85'-28'5474,"40"-12"-4182,-112 35-1245,-10 4-49,126-43-482,-41 18-3256,-60 18 1233,-1-1-1175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16 260 4130,'25'93'4025,"-17"-54"-3426,6 64 1,-13-85-574,2 25 87,-2-40-196,-1 0-1,1 1 1,0-1-1,0 0 1,0 0-1,0 0 1,0 0-1,1 0 1,-1-1-1,3 4 1,-4-6 42,1 1 1,-1-1 0,0 0 0,0 0 0,1 1-1,-1-1 1,0 0 0,0 0 0,1 0 0,-1 0-1,0 1 1,0-1 0,1 0 0,-1 0 0,0 0-1,1 0 1,-1 0 0,0 0 0,1 0 0,-1 0-1,0 0 1,1 0 0,-1 0 0,0 0 0,1 0-1,-1 0 1,0 0 0,0 0 0,1 0 0,-1 0-1,0 0 1,1 0 0,-1-1 0,0 1 0,1 0-1,-1 0 1,0 0 0,0 0 0,1-1 0,-1 1-1,0 0 1,0 0 0,0-1 0,1 1 0,-1 0-1,0 0 1,0-1 0,0 1 0,0 0 0,1-1-1,6-15-1828,-2-1-94,0-3-729</inkml:trace>
  <inkml:trace contextRef="#ctx0" brushRef="#br0" timeOffset="1">75 141 3041,'-11'-28'807,"4"7"-21,-1 1 0,0 1 0,-17-28 1,25 47-748,0-1 0,-1 1 0,1 0 0,0 0 0,0-1 0,0 1 0,0 0 1,0 0-1,-1-1 0,1 1 0,0 0 0,0 0 0,0 0 0,-1-1 1,1 1-1,0 0 0,0 0 0,-1 0 0,1 0 0,0-1 0,-1 1 1,1 0-1,0 0 0,0 0 0,-1 0 0,1 0 0,0 0 0,-1 0 1,1 0-1,0 0 0,-1 0 0,1 0 0,-5 9 371,2 13-770,3-10-560,1-1 0,0 0-1,1 0 1,0 1-1,5 13 1,0-8-1892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7379,'-9'-5'2535,"6"8"-1928,9 13-1793,-1-5 1319,0 4-147,2 0 0,11 21 0,-9-19 166,9 21 0,-18-38-134,0 1 1,0-1-1,0 1 1,0-1-1,1 1 1,-1-1-1,0 1 0,0-1 1,1 1-1,-1-1 1,0 1-1,1-1 1,-1 0-1,1 1 1,-1-1-1,0 0 1,1 1-1,0-1 0,-1 0-9,0 0 0,1 0-1,-1 0 1,0 0 0,0 0-1,1 0 1,-1 0 0,0 0-1,0 0 1,1 0-1,-1-1 1,0 1 0,0 0-1,1 0 1,-1 0 0,0 0-1,0-1 1,0 1 0,0 0-1,1 0 1,-1 0-1,0-1 1,0 1 0,0 0-1,0 0 1,0-1 0,10-25 176,-7 14-202,1 3 48,0 1-1,0 0 1,1-1-1,0 1 1,0 1-1,1-1 1,0 1-1,11-11 1,-17 18-27,1 0 0,-1 0-1,0 0 1,0 0 0,1-1 0,-1 1 0,0 0-1,1 0 1,-1 0 0,0 0 0,0 1 0,1-1-1,-1 0 1,0 0 0,0 0 0,1 0 0,-1 0-1,0 0 1,0 0 0,1 0 0,-1 1 0,0-1-1,0 0 1,0 0 0,1 0 0,-1 0 0,0 1-1,0-1 1,0 0 0,1 0 0,-1 1 0,7 9 66,-4-6-38,19 26 109,-17-22-127,0 0 0,0-1 0,1 0 0,0 0 0,0-1 0,1 0 0,9 8 0,-14-13-9,-1-1 0,1 1-1,-1 0 1,1-1 0,-1 0-1,1 1 1,-1-1 0,1 0-1,-1 0 1,1 1-1,-1-1 1,1-1 0,0 1-1,-1 0 1,1 0 0,-1 0-1,1-1 1,-1 1 0,1-1-1,-1 1 1,0-1-1,1 0 1,-1 0 0,1 1-1,-1-1 1,2-2 0,4-2 24,0-1 1,0-1-1,8-10 0,-3 4-15,-5 5-11,-1 0 0,0 0 0,0-1 0,-1 1 0,6-16 1,-7 18-5,-4 6 1,0-1-1,0 1 0,0 0 0,0-1 0,0 1 1,1 0-1,-1-1 0,0 1 0,0 0 1,0-1-1,1 1 0,-1 0 0,0 0 1,0-1-1,1 1 0,-1 0 0,0 0 1,1-1-1,-1 1 0,0 0 0,1 0 1,-1 0-1,1 0 0,-1-1 0,1 1 1,5 6 0,-1 14 38,0 4 45,10 33 1,-12-46-78,-3-9-173,1 0 0,-1 0-1,1 0 1,0 0-1,0 0 1,0 0-1,0-1 1,0 1 0,0 0-1,0 0 1,0-1-1,1 1 1,1 1 0,-1-2-65,-1-1 0,0 1 1,1 0-1,-1-1 1,1 1-1,-1-1 0,1 0 1,-1 0-1,1 1 0,-1-1 1,1 0-1,-1 0 1,1 0-1,-1-1 0,1 1 1,-1 0-1,1 0 1,2-2-1,6 0-4725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2:37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19 156 5923,'4'1'405,"0"0"-1,1 0 1,-1 0 0,0 0 0,1-1-1,-1 0 1,1 0 0,4-1 0,-4 0-282,0 0 0,0 0 0,1 0 0,-1-1 1,-1 0-1,1 0 0,0 0 0,0-1 0,-1 1 0,8-7 0,-9 7-114,0 0 1,-1-1-1,0 1 0,1 0 0,-1-1 0,0 0 0,0 0 0,0 1 0,0-1 0,-1 0 0,1 0 1,-1-1-1,0 1 0,0 0 0,0 0 0,0-1 0,-1 1 0,1 0 0,-1-1 0,0 1 0,0-1 1,0 1-1,0 0 0,-1-1 0,1 1 0,-1 0 0,0-1 0,0 1 0,0 0 0,-3-6 0,3 7-4,0 0 0,0 0-1,-1 0 1,1 0-1,0 0 1,-1 0-1,1 0 1,-1 1-1,0-1 1,0 0 0,0 1-1,1-1 1,-1 1-1,-1 0 1,1 0-1,0 0 1,0 0 0,0 0-1,-1 0 1,1 0-1,0 1 1,-1-1-1,1 1 1,0 0-1,-1 0 1,1 0 0,0 0-1,-1 0 1,1 0-1,-1 1 1,1-1-1,-3 1 1,1 1-6,0-1 0,0 1 0,0 0 0,0 0 0,1 0 0,-1 0 0,0 1 0,1-1 0,0 1 0,0 0 0,-1 0 1,2 0-1,-1 1 0,0-1 0,1 1 0,-1-1 0,-1 6 0,1-2 17,0 1 0,0-1 0,1 1 0,0 0 0,0 0 1,1-1-1,0 1 0,1 14 0,0-20-7,0 1 1,0 0 0,0-1-1,1 1 1,0-1-1,-1 1 1,1-1-1,0 1 1,0-1 0,0 1-1,0-1 1,1 0-1,-1 0 1,1 0-1,-1 1 1,1-1 0,0-1-1,-1 1 1,1 0-1,0 0 1,1-1-1,-1 1 1,0-1 0,0 0-1,0 1 1,1-1-1,-1 0 1,1 0-1,4 1 1,10 1 52,1-1 0,-1 0 0,1-1 0,-1-1 0,21-2 0,87-19 89,44-19-1640,-141 34-3678,-17 5-468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6243,'0'0'52,"0"0"-1,0 0 1,0 0 0,0 0-1,0 1 1,0-1 0,0 0-1,0 0 1,0 0 0,0 0-1,0 0 1,0 0 0,0 0 0,0 0-1,0 1 1,0-1 0,1 0-1,-1 0 1,0 0 0,0 0-1,0 0 1,0 0 0,0 0 0,0 0-1,0 0 1,0 0 0,1 0-1,-1 0 1,0 0 0,0 0-1,0 0 1,0 0 0,0 0-1,0 0 1,0 0 0,1 0 0,-1 0-1,0 0 1,0 0 0,0 0-1,0 0 1,0 0 0,0 0-1,0 0 1,1 0 0,-1 0-1,0 0 1,14-1 443,22-4-1370,-28 3 1082,191-42-513,-15 2 908,382-27 63,7 39-268,-302 28-255,330 39 1,-385-8-137,421 113 1,-363-56 200,269 125 0,-276-76 188,-9 16 32,-199-116-334,368 235 344,-232-117-246,-13 13-49,-144-130-120,-21-21 360,-20-17-467,1 0 0,-1 0 0,0 0 0,0 1-1,1-1 1,-1 1 0,0 0 0,-4-2 0,4 4-1578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6579,'14'7'330,"0"2"0,-1 0 0,0 1 0,-1 0 0,0 1 0,-1 0 0,0 1 0,15 21 0,6 14-567,27 54 0,-47-80 414,3 6-169,0-2-7,-1 1 1,-1 1-1,18 53 1,-31-78 62,1 1 0,-1-1 1,1 0-1,-1 0 1,0 1-1,0-1 1,0 0-1,0 0 0,0 1 1,0-1-1,-1 0 1,1 0-1,-1 0 1,1 1-1,-1-1 1,0 0-1,0 0 0,-2 3 1,2-3 31,-1 0 0,0 0 0,0 0 0,0 0 0,0-1 0,-1 1 0,1 0 0,0-1 0,-1 0 0,1 1 0,-1-1 0,-5 1 0,-1 0 15,0 0 1,0 0-1,0-1 1,0-1 0,0 0-1,0 0 1,0 0-1,-10-3 1,-117-28-211,78 16-2798,48 13-2084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0 746 6435,'3'1'2895,"9"4"-2762,-8-2-166,1-1 0,-1 1 0,0 0 0,0 1-1,0-1 1,-1 1 0,1-1 0,-1 1 0,3 5 0,12 12-52,-10-14 89,0 1 0,1-2 1,0 1-1,0-1 0,14 7 0,54 21 158,-55-24-106,159 59 410,2-7 1,277 54 0,187-24 64,-53-48-212,-373-30-238,793 40 210,1-57-21,8-105 63,-731 52-26,413-135 0,-374 74 209,397-198 0,-263 57-81,-324 173-341,125-80-7,-259 160-82,24-18 8,-29 22-9,0-1 0,0 0 0,0 1 0,0-1 0,-1 0-1,1 0 1,-1 0 0,0-1 0,1 1 0,-1 0 0,1-3-1,-8 6-15,1 0-1,-1 0 0,-9 4 1,-4 4-6,9-4 12,0 0 1,-15 10-1,12-8 43,8-5-281,7-4-846,0 0 503,1 0 0,-1 0 0,0-1-1,0 1 1,0-1 0,2-4-1,3-3-2947,3-5-2278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4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577 376 3153,'-1'4'193,"0"0"0,0 0 0,0 0 0,0 0 0,-1 0 0,0 0 0,0 0 0,-3 5 0,-4 7-67,-56 133 1763,-55 118 295,113-252-2006,4-8 49,0 1 1,-1-2-1,1 1 1,-2 0-1,-8 10 1,18-23 15,-1 0 0,0 0 0,0-1 0,-1 0 0,3-7 1,9-16-207,42-62-30,19-36-8,-9-9 28,-54 107-14,-1-1 0,11-51 0,-6-5 47,13-55 56,-28 133-54,0-1 0,0 0 0,-1 0 0,0 1 0,-1-1 0,0 0 0,0 0 0,-4-19 0,4 29-62,0 0 1,0 0-1,0-1 0,0 1 1,-1 0-1,1 0 0,0 0 1,0-1-1,0 1 0,0 0 1,0 0-1,0 0 0,-1 0 1,1-1-1,0 1 0,0 0 1,0 0-1,0 0 0,-1 0 1,1 0-1,0 0 0,0 0 1,0 0-1,-1-1 0,1 1 1,0 0-1,0 0 0,0 0 1,-1 0-1,1 0 0,0 0 1,0 0-1,0 0 0,-1 0 1,1 0-1,-12 4 16,-8 8 4,-21 20-2,13-10 13,-33 19 0,-159 73 122,-13 7-4799,207-105 1359,4 3-1995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6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2445 5699,'1'2'242,"0"0"1,1 0 0,0 1-1,-1-1 1,1 0 0,0-1 0,0 1-1,0 0 1,0 0 0,0-1-1,3 2 1,31 13-730,-6-3 866,68 32 483,18 9-545,-21-5-96,2-3 1,1-5-1,105 29 1,20-11 566,419 55 0,-248-77-649,476-16 0,-227-62-76,-1-33-1,1063-219 250,75-157 497,-1074 218-431,-653 214-356,1358-556 237,-831 273-230,-577 299-29,620-373 14,-355 207-9,-127 78-5,49-29 0,88-59 18,-240 151-7,-12 8 6,34-29 1,-36 30-18,-14 12-3,-42 31-4,20-15 68,-18 13 0,17-15-19,10-5-30,-1 0 0,0-1 0,0 1 0,-1-1 0,1 0-1,0 0 1,-1 0 0,1 0 0,-1-1 0,-8 2 0,13-3-11,-1 0 0,1-1 0,0 1 1,0 0-1,-1 0 0,1 0 0,0 0 0,-1 0 0,1 0 0,0 0 0,-1 0 0,1 0 1,0 0-1,-1 0 0,1 0 0,0 0 0,-1 0 0,1 0 0,0 1 0,0-1 0,-1 0 1,1 0-1,0 0 0,-1 0 0,1 1 0,0-1 0,0 0 0,-1 0 0,1 0 0,0 1 1,0-1-1,0 0 0,-1 0 0,1 1 0,0-1 0,0 0 0,0 1 0,0-1 0,0 0 1,0 0-1,-1 1 0,1-1 0,0 0 0,0 1 0,0-1 0,0 0 0,0 1 0,0-1 1,0 0-1,0 1 0,0-1 0,1 0 0,-1 1 0,0-1 0,0 0 0,0 0 0,0 1 1,5 5 14,-5-6-17,0 0-1,0 0 1,0 0 0,1 0-1,-1 0 1,0 0-1,0 0 1,0 0 0,0 0-1,0 0 1,0 0-1,0 0 1,0 0 0,1 0-1,-1 0 1,0 0-1,0 0 1,0 0 0,0 0-1,0 0 1,0 0-1,0 0 1,0 0-1,1 0 1,-1 0 0,0 0-1,0 0 1,0-1-1,0 1 1,0 0 0,0 0-1,0 0 1,0 0-1,0 0 1,0 0 0,0 0-1,0 0 1,0 0-1,1 0 1,-1-1 0,0 1-1,0 0 1,0 0-1,0 0 1,0 0 0,0 0-1,0 0 1,0 0-1,0 0 1,0-1-1,0 1 1,0-1-47,0 0 0,1 0 0,-1 0 0,1 0 0,-1 0 0,1 0 0,-1 0 0,1 1 0,0-1 0,-1 0 0,1 0 0,0 0 0,0 1 0,0-1 0,-1 0-1,1 1 1,1-1 0,8-7-674,1-3-1049,7-9-3710,-9 5-412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3:4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731 49 5491,'29'-37'3556,"-28"36"-3665,0 0 1,0 0-1,0 0 0,1 0 1,-1 0-1,0 0 0,1 0 1,-1 1-1,1-1 1,-1 0-1,1 1 0,-1 0 1,3-1-1,-4 2 60,-1-1 0,0 1 0,1 0-1,-1 0 1,0 0 0,0-1 0,0 1 0,0 0 0,1-1-1,-1 1 1,0-1 0,0 1 0,0-1 0,0 1 0,0-1-1,-1 0 1,1 1 0,-1-1 0,-7 3-116,-195 94 1379,56-29 93,-39 27 215,29-13-806,102-62-411,264-104-198,-57 20-148,-62 33 17,107-24 0,-78 28 25,165-33 17,-92 35 121,-180 24-126,-10 0-13,1 1 1,-1 0-1,0 0 1,0 0 0,1-1-1,-1 1 1,0 0-1,0 1 1,1-1 0,-1 0-1,1 1 1,-1-1 1,-1 0-1,0 1 1,1-1 0,-1 1 0,0 0 0,1-1 0,-1 1-1,0-1 1,0 1 0,0-1 0,0 1 0,0 0-1,1-1 1,-1 1 0,0-1 0,0 1 0,0 0 0,-1-1-1,1 1 1,0-1 0,0 1 0,0-1 0,0 1-1,0 0 1,-1-1 0,1 1 0,0-1 0,-1 1 0,1 0-1,-10 22 216,-1 0-1,-23 37 0,17-32-46,-35 59 233,-55 97-35,103-178-385,-103 208-1540,99-197 163,-1 0 0,0-1 0,-1 0-1,-19 23 1,12-15-3392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38:04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 3698,'4'-2'2332,"-7"4"-2453,3-2 139,0 0 0,0 0 0,0 1 0,-1-1 0,1 0 0,0 0 0,0 0 0,0 0 0,0 0-1,0 1 1,0-1 0,-1 0 0,1 0 0,0 0 0,0 1 0,0-1 0,0 0 0,0 0 0,0 0-1,0 1 1,0-1 0,0 0 0,0 0 0,0 1 0,0-1 0,0 0 0,0 0 0,0 0 0,0 1-1,0-1 1,0 0 0,0 0 0,0 0 0,1 1 0,4 9 549,1 2 120,4 42 308,-5-30-744,-1 0 0,1 25 0,-3 8 21,9 230 240,-3 57 86,-6 27-64,4-201-415,-6-103-67,2 46 40,4-10 44,23 121 0,21 194-41,-45-366-93,0 10-3,12 229 20,-23-124-6,1 79 4,6-199-5,-9 79 1,2-51-6,4-28-6,-5 50 14,5-74-12,1 1 1,3 25 0,0 3 1,3 10-6,-3-41 3,0 27-1,1 102 13,0-95-8,-1-35-1,-2 32 0,-1-18-5,5 50 0,-1-38 13,-1-20-11,0-19-2,-2-1 1,1 1-1,-1-1 0,0 1 0,0-1 0,-1 1 0,0-1 0,0 0 0,-3 11 0,2-10 2,0 1 0,1-1 0,0 1 0,0-1 0,1 1 0,0-1 0,0 1 0,2 11 0,-1-1-4,-1 0 4,-1-14-1,1-1 0,0 0 0,0 0-1,0 0 1,0 0 0,0 0-1,1 0 1,-1 0 0,1 0 0,2 6-1,-2-6-9,0-3-3,-1 1 0,1 0-1,-1-1 1,0 1 0,1-1 0,-1 1 0,0-1 0,1 1 0,-1 0 0,0-1-1,0 1 1,0 0 0,1-1 0,-1 1 0,0 0 0,0-1 0,0 1 0,0 0-1,0-1 1,0 1 0,-1 0 0,1-1 0,0 1 0,0 0 0,0-1 0,-1 1-1,1-1 1,0 1 0,0 0 0,-1-1 0,0 1 0,-13-13-6813,4 3 1775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39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0 4050,'3'1'223,"0"0"1,0 0 0,-1 0-1,1 0 1,0 0-1,-1 0 1,1 1 0,-1-1-1,1 1 1,-1 0-1,0-1 1,3 4 0,-4-4-126,0 1 0,0 0 0,0-1 0,0 1 0,-1 0 0,1 0 0,0 0 0,-1 0 1,0 0-1,1-1 0,-1 1 0,0 0 0,0 0 0,0 0 0,0 0 0,0 0 0,0 0 1,-1 0-1,0 3 0,-3 10 114,-1-1 0,-1 1 1,0-1-1,0 0 1,-2-1-1,-15 22 0,-62 71 240,74-94-379,-52 60 207,-94 113 134,125-148-537,-3 5-1347,31-37 661,13-15-1207,15-9 1367,123-87 444,-133 99 212,0 0 1,0 1-1,1 1 0,0 0 0,0 1 0,0 0 1,1 1-1,-1 1 0,27 0 0,-40 1 16,0 1 0,0 0 1,0 0-1,-1 0 0,1 1 0,0-1 0,0 0 0,-1 1 0,1-1 0,0 1 0,-1 0 0,1-1 1,0 1-1,-1 0 0,1 0 0,-1 0 0,1 0 0,-1 0 0,0 1 0,3 1 0,-3-1 35,0 0 0,0 1-1,0-1 1,0 1-1,-1-1 1,1 1-1,0-1 1,-1 1 0,0-1-1,0 1 1,1-1-1,-2 1 1,1 4 0,-2 5 126,0 0 1,0 0-1,-1 0 1,-7 17-1,-23 45-43,12-31-946,17-33 278,2-5-291,-1 0-1,1 0 0,1 0 0,-3 10 1,2-3-2536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42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1441,'47'17'1086,"-32"-12"-744,0 0 0,15 8 1,-11-5-128,0 0-1,0-2 1,0 0 0,1-2 0,25 4 0,31 8 195,-29-7-46,0-2 1,79 3-1,-4-1 80,67-2 552,-60-4-434,76-7-257,-89-2-7,-9-2 56,28 1-199,-10 3-121,10 0-4,-11 5-24,57 4 4,222 25 150,-223-33 67,-80 0-101,166-17 95,-117 6-138,-88 9-62,346-16 22,-52 33 23,44 0 63,125-15 127,-313 0-231,54 1 24,87-2 0,-297 2-47,46 3 18,-1 4 1,153 28-1,-69 7 11,-104-20-6,90 9-1,-69-15 0,37 3 3,-60-17-20,-19-1 2,-22 1-7,-3 0 37,42 6 0,-46-3 14,0-1-1,52-4 1,23-3-9,136-13 58,-196 14-91,1 1-1,46 5 1,-82-2-11,10-1 4,1 0 0,22-5 0,1 0 0,5 2-4,40-6 0,-51 3 0,43-4 14,-4 7-12,84-8-2,-127 8 0,0 1 0,61 5 0,-55-1 0,-10 0 0,1 1 0,-1 1 0,0 2 0,45 13 0,-20-4 9,0-2-1,65 6 0,-18-3-1,105 4 1,12 3 0,-60-2-14,46 10-4,-167-22 7,39 11-14,-69-17 15,0 2 0,1-1 1,-1 1-1,-1 1 1,1-1-1,12 11 0,-11-8 3,-1 1 0,-1-1 1,1 1-1,-1 1 0,-1-1 0,1 1 0,-1 1 0,-1-1 0,0 1 0,0 0 0,-1 0 0,0 0 0,-1 0 0,2 13 0,56 414 29,-55-368-30,4 0 1,3-1 0,38 118-1,-21-87-16,30 172 0,-46-207 16,30 85 0,-23-83 0,13 69 0,7 131-32,-36-211 22,-2 1-1,-9 100 0,-35 268-101,36-305-66,-1-1-25,-4-6-135,-38 166 1,22-161 306,-20 70-50,38-155-24,-26 78-318,28-95 348,-1 0 0,0 0 1,-1 0-1,-19 25 0,11-19-226,7-8 66,-1-1 0,-1 0 0,-21 20 0,23-25 211,0-1 0,-1 0 0,0-1 0,0 0-1,-11 4 1,-56 15 126,51-17-70,-42 16 1,17-1-477,-1-2-1,-1-3 1,-77 15 0,25-7 415,-100 38-1,140-39-34,37-13-122,0-1 0,-1-1 0,-43 7 0,-283 6 360,201-16-28,-94 2 90,171-9-435,-93-13-1,-282-62-48,298 53 314,-283-6-1,318 32 1055,-138 22 0,118-9-914,-160 27-150,194-28 284,-145 2 0,198-15-259,-185 1-22,210-3-49,-63-2 55,0-5 0,-112-23 0,-132-11 165,195 28 4,64 5-149,0 4 1,-132 9-1,175 0-66,-63 18 0,-3 2 165,-35-5 36,38-6-7147,81-13 3565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50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272 514 4386,'-30'-74'2892,"-38"-144"0,19-3-1475,76 434-1324,-19-129-53,49 792 374,-51-752-150,-9-149 248,-12-47 1,-17-42-534,25 88 65,-53-156-25,-16-59-4,67 203-19,1 1 0,3-1 0,1 0 0,1-59-1,4 81 0,0 0 0,1 1 0,1 0-1,1 0 1,0 0 0,1 0-1,1 0 1,0 1 0,1 0 0,8-13-1,-8 16 3,1 1-1,-1 0 0,2 0 0,-1 1 1,2 0-1,-1 0 0,1 1 0,0 1 1,1 0-1,-1 0 0,2 1 1,19-9-1,-11 9 3,1 0 0,0 1 0,1 1 0,-1 1 0,1 1 0,0 1 0,-1 0 0,1 2 0,0 1 0,-1 0 0,1 2 0,-1 0 0,0 2 0,0 0 0,-1 1 0,0 1 0,0 1 0,29 18 0,-40-21 2,0 0-1,0 1 1,-1 0-1,0 1 1,0 0-1,-1 0 1,8 11 0,-12-14 1,1-1 1,-2 1-1,1 1 1,0-1-1,-1 0 1,0 1-1,-1-1 1,1 1 0,-1-1-1,0 1 1,0 0-1,-1 0 1,1-1-1,-1 1 1,-1 8-1,-2-3 6,1 1-1,-2-1 1,0 0-1,0 1 0,-1-2 1,0 1-1,-10 15 0,-7 5 29,-25 29 0,27-37-11,-1-1 0,0-1 0,-28 21 0,32-30-757,0 0 0,-1-1 0,0-1 0,-1 0 0,-26 8 0,18-9-2814,7-2-2126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51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448 276 6355,'-11'-25'2069,"-11"-37"1,15 38-1770,-1 1 0,-18-34 0,22 50-245,1 1-1,-2 0 0,1 0 0,-1 0 0,1 0 1,-1 1-1,-1 0 0,1 0 0,-1 0 0,0 1 0,0 0 1,-13-6-1,14 8-34,0 0 0,-1 0 0,1 1 0,0 0 0,-1 0 0,1 1 0,-1 0 1,1 0-1,-1 0 0,1 0 0,-1 1 0,1 0 0,-1 0 0,1 0 0,0 1 0,0 0 0,-1 0 0,1 0 1,0 0-1,-8 7 0,1-1-6,1 0 0,0 1 1,1 0-1,0 1 0,0 0 1,1 0-1,-10 16 0,7-8 27,1 1 1,1 0-1,1 0 0,0 1 1,2 1-1,-7 27 0,10-34-2,1 1 0,1 0 0,1 0 0,0 0 0,0 0-1,2 0 1,0 0 0,1 0 0,7 28 0,-8-38-32,1 0 1,0 0 0,0 0 0,0-1-1,0 1 1,1-1 0,0 0 0,0 0-1,0 0 1,1 0 0,-1 0 0,1-1-1,0 1 1,0-1 0,0 0 0,8 4-1,-7-4-3,1-1-1,-1 0 0,0-1 0,1 0 1,-1 1-1,1-2 0,-1 1 1,1-1-1,-1 1 0,1-2 0,-1 1 1,1 0-1,-1-1 0,1 0 1,5-2-1,2-2 6,-1 0 0,-1 0 1,1-1-1,-1 0 0,0-1 1,0 0-1,12-11 0,-3 0 14,0-1-1,24-31 0,-39 44-17,9-11 20,0-1 0,14-25 0,-25 29 36,-5 12-7,-3 8-11,2-1-28,0 1 0,0-1 0,0 1 0,1 0 0,0 0 0,0 0 0,1 0 0,0 0 0,0 1 1,0-1-1,1 0 0,0 1 0,0-1 0,0 0 0,1 0 0,2 7 0,-3-9-156,1 0 0,1 0-1,-1-1 1,1 1 0,-1 0-1,1-1 1,0 1 0,0-1-1,1 0 1,-1 0 0,5 5-1,-4-6-247,-1 0-1,1 0 1,0 0-1,-1-1 0,1 1 1,0-1-1,0 0 1,0 1-1,0-1 0,0-1 1,0 1-1,1 0 1,-1-1-1,0 0 0,7 0 1,16-2-5814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51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39 159 7523,'-2'0'194,"0"0"0,0 0 0,1 0 0,-1-1 0,0 1 0,1-1 0,-1 1 0,0-1 0,1 0 0,-1 1 0,1-1 0,-1 0-1,1 0 1,0 0 0,-1 0 0,1 0 0,0 0 0,-1-1 0,1 1 0,0 0 0,0-1 0,0 1 0,0-2 0,0 0-167,0 1 0,0-1 0,1 0 0,0 1 0,-1-1 0,1 1 0,0-1 0,0 0 0,1 1 1,-1-1-1,0 1 0,1-1 0,0 1 0,-1-1 0,3-2 0,-1-1-13,1 0 1,0 1-1,0-1 1,1 1-1,0 0 0,0 0 1,0 0-1,0 1 0,1-1 1,0 1-1,0 0 0,0 1 1,0-1-1,8-3 1,-8 4-3,1 0 1,0 1-1,0-1 1,0 1-1,0 1 1,0-1-1,1 1 0,-1 0 1,0 0-1,1 1 1,-1 0-1,1 0 1,-1 0-1,8 2 1,-12-2-7,0 1 1,0 0-1,0-1 1,0 1-1,0 0 1,0 0-1,-1 0 1,1 0-1,0 0 1,-1 1-1,1-1 1,0 0-1,-1 1 1,1-1-1,-1 1 1,0 0-1,2 1 1,-2 1 20,1-1 0,-1 0 1,0 0-1,0 0 0,0 1 0,0-1 1,-1 0-1,1 1 0,-1 5 0,-1 5 82,0 1 0,-1-1 0,-1 0 0,-4 14 0,5-22-83,-11 39 329,5-20-185,1 0 0,2 1 1,-5 44-1,9-63-168,1-1 0,0 1 0,1-1 0,-1 1 0,1-1 0,0 1 0,1-1 0,0 0 0,0 0 0,0 1 0,1-1 0,-1-1 0,1 1 0,1 0 0,-1-1 0,1 0 0,0 0 0,0 0 0,1 0 0,5 5 0,-4-6-88,0 0 1,0-1-1,1 1 0,-1-1 0,1-1 0,-1 1 1,1-1-1,0 0 0,0 0 0,0-1 0,0 0 1,1-1-1,-1 1 0,0-1 0,0 0 1,0-1-1,8-1 0,0-1-991,1-1 0,0 0 0,-1-1-1,1 0 1,-1-2 0,21-11 0,4-8-4891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52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173 124 3906,'-10'-1'599,"-1"1"1,1 0-1,0 1 0,0 0 1,-18 4-1,27-5-540,1 0 1,0 0-1,-1 0 0,1 0 0,0 0 0,-1-1 1,1 1-1,0 0 0,-1 0 0,1 0 1,0-1-1,0 1 0,-1 0 0,1 0 1,0-1-1,0 1 0,-1 0 0,1-1 0,0 1 1,0 0-1,0-1 0,0 1 0,0 0 1,-1-1-1,1 1 0,0 0 0,0-1 0,0 1 1,0 0-1,0-1 0,0 1 0,0-1 1,0 1-1,0 0 0,0-1 0,1 1 1,-1-22 726,0 16-381,0-1-74,0 2-75,0 0-1,0 0 1,0 0-1,1 0 1,0 0 0,2-8-1,-2 11-243,0 1 0,0-1-1,-1 1 1,1-1 0,1 1 0,-1 0-1,0-1 1,0 1 0,0 0-1,1 0 1,-1 0 0,0 0-1,1 0 1,-1 0 0,1 0 0,0 0-1,-1 1 1,1-1 0,-1 1-1,1-1 1,0 1 0,0 0-1,3-1 1,8-1-22,1 1 0,26 1 0,-33 1 10,0-1-1,0 2 1,0-1 0,0 1 0,-1 0 0,1 1-1,10 5 1,-9-4 5,-6-2 1,1 0 1,0-1-1,-1 1 1,1-1-1,0 1 1,0-1-1,0 0 1,0-1-1,0 1 1,0 0 0,0-1-1,0 1 1,4-1-1,-7 0-1,1-1 0,-1 1 0,1 0 0,-1 0 0,0-1 0,1 1 0,-1 0 0,1-1 0,-1 1 0,0 0-1,1-1 1,-1 1 0,0 0 0,0-1 0,1 1 0,-1-1 0,0 1 0,0-1 0,0 1 0,1-1 0,-1 1 0,0 0 0,0-1 0,0 1 0,0-1 0,0 1 0,0-1 0,0 1-1,0-1 1,0 1 0,0-1 0,0 1 0,-1-2 0,-4-15 113,3 15-112,1 1-1,-1-1 1,0 0 0,1 1 0,-1 0 0,0-1 0,0 1 0,0 0 0,0 0 0,0 0 0,0 0 0,-1 0 0,1 0 0,0 1 0,0-1 0,-1 1 0,1 0 0,-4-1 0,-1 1-3,-1 0 1,1 0-1,-1 1 1,-10 1-1,7 1-3,0 0-1,1 0 1,0 1-1,-1 1 0,2 0 1,-1 0-1,0 1 1,1 0-1,0 0 1,0 1-1,1 0 0,0 1 1,-13 16-1,11-11 0,1 0 1,0 0-1,1 1 0,1 1 0,0-1 0,1 1 0,0 0 0,-6 32 0,11-42 2,0 0 0,0 0 0,1 1 0,0-1 0,0 0 0,0 1 0,1-1 0,0 0 0,0 0 0,0 0 0,2 6 0,-2-10 0,0 1-1,-1 0 1,1 0 0,0-1-1,0 1 1,1-1-1,-1 1 1,0-1 0,0 1-1,1-1 1,-1 0-1,1 0 1,-1 1 0,1-1-1,-1 0 1,1-1-1,0 1 1,0 0-1,-1 0 1,1-1 0,0 1-1,0-1 1,0 1-1,0-1 1,0 0 0,-1 0-1,1 0 1,0 0-1,0 0 1,0 0 0,0 0-1,0-1 1,3 0-1,5-2 10,1-1-1,0 0 0,-1 0 1,0-1-1,0-1 0,-1 1 1,1-2-1,10-8 1,-1-1 15,-1-1 0,26-32 0,-43 49-24,3-5 10,-1 1 0,1-1 1,0 1-1,-1-1 0,0 0 0,0 0 0,-1-1 0,0 1 0,4-10 0,-7 8 44,-4 8-3,-5 9 4,5-2-48,1 0 0,0 1 0,0-1 0,1 1-1,0 0 1,1 0 0,-1 0 0,2 0 0,-2 16 0,2-20-63,1 0 0,0 0 0,1 0 1,-1 0-1,1-1 0,0 1 0,0 0 1,0 0-1,0-1 0,1 1 0,0-1 1,0 1-1,0-1 0,1 0 0,0 0 1,-1 0-1,1 0 0,1 0 0,6 6 1,-8-9-235,0 1 1,0-1 0,0 0-1,0 0 1,0 0 0,0 0-1,1-1 1,-1 1 0,0-1-1,1 1 1,-1-1-1,0 0 1,1 0 0,-1 1-1,0-2 1,1 1 0,-1 0-1,0-1 1,1 1 0,-1-1-1,0 1 1,0-1 0,4-1-1,14-10-5991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52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75 442 5410,'-8'-78'2032,"-24"-274"2070,29 340-3839,1 26-81,-5 193 166,6-127-231,-7 254 261,-5 290-719,12-611 172,1 77-1951,3-31-2069,1-20-1824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01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65 304 3185,'-2'-17'427,"-38"-235"4517,31 221-4040,6 28-543,0 8-179,1 11-7,-2 234 905,3 144-597,14-72-3519,-10-210-1590,-1-65 547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02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0 888 2897,'0'0'84,"0"1"-1,0 0 0,0 0 1,0-1-1,1 1 0,-1 0 1,0 0-1,0-1 0,1 1 1,-1 0-1,0-1 0,1 1 1,-1 0-1,1-1 0,-1 1 1,0-1-1,1 1 0,0 0 1,-1-1-1,1 1 0,-1-1 1,2 1-1,-1 0 10,1 0-1,0 0 1,0-1-1,0 1 1,0 0-1,0-1 1,0 0-1,3 1 1,0-1 33,0 1 0,0-1 1,0-1-1,0 1 0,-1-1 1,9-1-1,-6-2 45,-1 0-1,0 1 1,0-2-1,-1 1 1,1-1-1,-1 0 1,0 0 0,8-10-1,-5 6 37,9-13 268,-1 0-1,-1-2 1,17-32 0,-31 54-445,2-3 35,0-1 1,0 0-1,-1 0 1,0 0-1,0 0 1,0 0-1,-1 0 1,0 0-1,0-1 1,0 1-1,-1 0 0,0-1 1,0 1-1,-2-11 1,1 16-53,1 0-1,0-1 1,-1 1 0,1 0 0,-1 0-1,1 0 1,-1-1 0,0 1 0,1 0 0,-1 0-1,0 0 1,0 0 0,0 0 0,0 0-1,0 0 1,0 1 0,0-1 0,0 0 0,0 0-1,0 1 1,-2-2 0,1 2-4,0 0 1,0-1-1,0 1 0,0 0 1,0 0-1,0 0 0,0 0 1,0 0-1,0 1 0,0-1 1,0 1-1,-3 0 0,-2 2-4,1 0 0,0 0-1,0 1 1,0-1 0,0 1 0,1 1-1,-6 4 1,3-1 15,1 1 0,0-1 0,1 1 0,0 1 1,0-1-1,1 1 0,0 0 0,0 0 0,-3 14 0,6-18-6,0 0 1,1 1-1,0-1 0,0 1 0,1-1 0,-1 1 1,1-1-1,1 1 0,-1-1 0,1 1 1,0-1-1,1 1 0,0-1 0,0 0 0,0 0 1,5 10-1,-5-13-11,0 0 0,0 0 0,1 0 0,-1 0 0,1-1 0,-1 1 0,1-1 0,0 1 0,0-1 0,0 0 0,0 0 0,0-1 0,0 1 0,1-1 0,-1 1 0,1-1 0,-1 0 0,1 0 0,-1-1 1,1 1-1,6 0 0,5-2-6,-1 1 1,0-2 0,0 0 0,17-5-1,-26 6-4,11-3-34,0-1 1,-1 0-1,1-1 0,-1-1 1,-1 0-1,0-1 1,0-1-1,0 0 0,-1-1 1,16-15-1,-5 1 4,-1-1-1,-2-2 0,0 1 1,16-31-1,-22 34 78,-1 0 0,-2-1 0,0-1 0,-1 0 0,-2 0 0,11-41 0,-11 6 5,-3-1 1,-2 1-1,-4-65 0,-1 105-1,-1 1-1,0 0 1,-7-27-1,3 36 8,6 10-50,-1 0 0,1 0 0,0 0-1,0-1 1,-1 1 0,1 0 0,0 0-1,0 0 1,-1 0 0,1 0 0,0 0 0,0 0-1,-1 0 1,1 0 0,0 0 0,0 0-1,-1 0 1,1 0 0,0 0 0,0 0-1,0 1 1,-1-1 0,1 0 0,0 0 0,0 0-1,-1 0 1,1 0 0,0 0 0,0 1-1,0-1 1,0 0 0,-1 0 0,1 0 0,0 0-1,0 1 1,0-1 0,0 0 0,0 0-1,0 1 1,-1-1 0,1 0 0,0 0-1,0 1 1,-2 4 6,1 0 0,-1 1 0,1-1 0,1 0 0,-2 9 0,1-4-1,-31 417 584,25 123-1081,9-514-237,1 29-1820,-5-22-2460,-1-28 945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12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700 139 2593,'-1'0'127,"1"0"0,-1 0 0,0 0 0,0 0 1,1 0-1,-1-1 0,0 1 0,0 0 0,1 0 0,-1 0 0,0-1 0,1 1 0,-1 0 0,0-1 0,1 1 0,-1-1 0,0 1 0,1-1 0,-1 1 0,1-1 1,-1 1-1,1-1 0,-1 1 0,1-1 0,0 1 0,-1-2 0,-15-25-213,4 6 132,8 17-30,0 1 0,0-1-1,-1 1 1,1 0 0,-1 0 0,0 0-1,0 0 1,0 1 0,0 0 0,0 0 0,-8-1-1,-7-2 494,-36-2 0,36 5-118,-111-8 769,107 9-1005,-13 1 88,25 1-136,0-1 0,-16-2-1,-14-2 266,24 2 3,-28-6-1,40 7-309,0 0 1,0 1 0,-11-1-1,13 1-23,-7-1 6,10 1-47,0-1 0,1 1-1,-1 0 1,0 0 0,0 0 0,0 0-1,1 0 1,-1 0 0,0 0 0,0 0-1,0 0 1,1 0 0,-1 0 0,0 1-1,0-1 1,1 0 0,-1 0 0,0 1-1,0-1 1,0 1 0,-3 2-2,0 0 0,1 0-1,0 0 1,-1 0 0,1 1 0,1 0 0,-1-1 0,-2 5-1,-19 36-16,20-37 20,1 2 1,-1-1 0,2 0-1,-1 1 1,1-1 0,0 1-1,1-1 1,0 1 0,1 0-1,0 16 1,1 5 27,0 0 13,9 60-1,0-9-29,-5-51-13,-3-18 0,5 23 0,-3-17 4,-1 0-1,0 0 1,-2 0 0,0 27-1,2 20 8,-3-49-7,1-1-1,-4 26 1,1-29-3,1-1 1,1 1-1,0 0 0,0 0 1,3 15-1,0-12 0,-2 0 0,1 18-1,-2-15 11,-2 14-7,1-24-4,1 0-1,-1-1 1,2 13 0,2 14 0,-1 0 0,-4 53 0,1-76 0,2 1 0,0-1 0,4 23 0,1 7 0,-2 30 0,2 17 0,-3-59-4,2 0 0,1 0 0,1-1-1,1 0 1,2 0 0,19 39 0,-21-49 2,11 32 0,-14-35 3,1 0-1,0 0 0,13 23 0,0-3-14,-16-28 9,0 0-1,1 0 1,0 0 0,0 0 0,1-1-1,0 1 1,0-1 0,11 10 0,-11-12 2,56 39-64,-53-38 60,-1-1 1,1 0 0,0-1-1,0 0 1,0 0-1,16 2 1,-21-4 6,14 1-6,1 1-1,-1 1 1,0 0-1,25 11 1,-33-12 2,-1 0 0,1 0 1,10 2-1,-11-4 0,-1 1 1,1 0 0,-1 0-1,10 5 1,-10-4 2,1 0-1,-1-1 1,1 0 0,0 0-1,0-1 1,0 0 0,0 0-1,9-1 1,22 4-3,-31-4 5,1 0 0,-1 0 1,0 0-1,1-1 0,9-3 0,-11 3 0,1 0 0,-1 0 1,1 0-1,-1 1 0,1 0 0,-1 0 0,8 1 0,12 4-1,-22-5 0,0 1 0,1 0 0,-1 0 0,0 0 0,0 0 0,0 1 0,1 0 0,4 3 0,-4-2-2,0-1 0,0 1 0,0-1 1,1 0-1,-1-1 0,1 0 0,-1 0 0,9 0 0,28 6 6,-34-4-3,1-1 0,-1 0 0,1-1 0,-1 0 0,1 0 0,-1-1 0,1-1 0,0 1 0,-1-2 0,1 1 0,-1-1 0,0-1 1,0 1-1,17-9 0,-16 7 0,1 1 0,-1 0 0,1 0-1,-1 1 1,1 1 0,0-1 0,0 2 0,0 0 0,-1 0 0,1 0 0,0 2 0,0-1 0,10 4 0,6 1-1,-15-4 0,0 0 0,19 8 0,-20-7 2,1 0 0,-1-1-1,1 0 1,0 0 0,12-1 0,26 4 3,44 7-5,-35-5 0,-41-6 4,0 0 0,20-2 0,-2 0 0,-1 0 23,-21 0-5,-1 0-1,0 1 0,16 3 0,-22-3 1,-1 0 1,1 0-1,-1 0 0,1-1 0,-1 0 0,1-1 1,9-2-1,18-4 56,-11 6-51,28 0-1,13 0-1,-44 2-17,-1 0 0,1 1 1,25 5-1,5 0-23,-40-5 20,-1 1 0,19 5 0,11 3 26,-9-4 10,-19-4-37,-1 0 0,22 2 0,-20-4 3,0 1 0,23 6 0,-21-4-3,24 3 0,75 8-4,8 0 0,-108-14 0,132 0 0,-29-1 15,-30 2-14,278-20 15,-193 4 61,-53 3-26,-65 8-52,1 2 0,-1 2-1,54 8 1,-93-4-208,0 1-1376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36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64 338 1921,'-6'-2'991,"-4"-1"738,1 0 0,0-1 0,-12-6 0,21 10-1676,-1-1 0,1 1 0,-1 0 0,1 0-1,-1 0 1,1-1 0,-1 1 0,1 0-1,-1-1 1,1 1 0,0 0 0,-1-1 0,1 1-1,0-1 1,-1 1 0,1 0 0,0-1-1,-1 1 1,1-1 0,0 0 0,10-4 576,-1 2-624,158-58 733,127-41-447,340-23-18,-599 120-175,1 2 0,-1 0 0,1 3 0,64 7 0,-86-3-111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2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11 134 3746,'16'-17'677,"-15"16"-712,0 1 0,0-1 0,-1 1 0,1-1 0,0 0 0,-1 1 0,1-1 0,0 0-1,-1 0 1,1 1 0,-1-1 0,1 0 0,-1 0 0,1 0 0,-1 0 0,1-1 0,-1 1 60,-1 0 0,1 0 0,0 0 0,0 0-1,-1 0 1,1 1 0,0-1 0,-1 0 0,1 0 0,-1 0 0,1 1 0,-2-2 0,-5-10 93,6 10-60,0-1-1,0 0 1,0 1 0,1-1 0,-1 0 0,1 0 0,-1 0 0,1 0 0,1-5 0,-2-11 777,1 16-596,-1 0 0,0 0 0,1 0 0,-1 0 0,-3-5 0,4 8-221,0 0 0,0 0-1,0-1 1,0 1 0,0 0 0,0 0-1,0 0 1,0 0 0,0-1-1,-1 1 1,1 0 0,0 0-1,0 0 1,0 0 0,0 0-1,0 0 1,-1-1 0,1 1-1,0 0 1,0 0 0,0 0 0,0 0-1,-1 0 1,1 0 0,0 0-1,0 0 1,0 0 0,0 0-1,-1 0 1,1 0 0,0 0-1,0 0 1,0 0 0,-1 0 0,-4 11 86,4-3-72,1-1 0,-1 1 1,1-1-1,1 1 0,1 13 0,2 23 276,-4-24-89,2-1-1,0 1 0,7 25 0,-6-31-117,0 0-13,1 5 162,3 39-1,1 50 77,-2-71-284,-5-29-43,1 1-1,-1 0 1,0 0 0,-1-1 0,-1 10-1,1-1-5,0-1-1,1 0 0,5 22 0,-3-15 5,4 13 15,-4-28-6,-2 0 1,1 0 0,-1 0-1,0 9 1,0 28 66,5 47 1,0-15-93,-1-39-60,-4-26 38,0 1 0,1-1 0,1 0 0,0 1 0,0-1 0,10 20 1,-10-26 24,-2-4 7,0 1 0,0-1 0,0 0 1,0 0-1,0 0 0,1 0 0,-1 0 0,1 0 1,-1 0-1,1 0 0,0 0 0,0-1 0,0 1 0,0-1 1,0 1-1,0-1 0,0 0 0,1 0 0,3 2 1,-1 0-2,-5-2 9,1 0 0,0-1 0,-1 1-1,1 0 1,0-1 0,-1 1 0,1 0-1,0-1 1,0 0 0,-1 1-1,1-1 1,0 1 0,0-1 0,0 0-1,1 1 1,-1-1 1,-1 0 0,0 0 1,0 0-1,0 1 0,1-1 0,-1 0 0,0 0 0,0 0 0,0 0 0,0 1 1,1-1-1,-1 0 0,0 0 0,0 0 0,0 1 0,0-1 0,0 0 0,0 0 1,0 1-1,0-1 0,1 0 0,-1 0 0,0 0 0,0 1 0,0-1 1,0 0-1,0 0 0,0 1 0,0-1 0,-1 1 0,1-1 4,0 0 0,0 1-1,0-1 1,0 0 0,0 1-1,0-1 1,0 0 0,0 1-1,0-1 1,1 0 0,-1 1-1,0-1 1,0 0 0,0 0-1,0 1 1,0-1 0,0 0-1,1 1 1,-1-1 0,0 0-1,0 0 1,1 1 0,-1-1-1,0 0 1,0 0 0,1 1-1,-1-1 1,0 0 0,0 0 0,1 0-1,-1 0 1,1 1 0,3-1 18,0 1 0,-1-1 1,1 1-1,0-1 1,0 0-1,0-1 0,4 0 1,23 0 86,-9 3-109,0-2 1,0 0-1,0-1 1,29-6-1,-29 5 8,0 1-1,43 4 0,-4-1 1,65 6 105,-84-4-82,-14-6 49,-22 2-52,1-1 0,-1 1 0,10 1 0,10 1 7,-1 0 0,1-2 1,0-1-1,33-5 0,-44 5-35,0 0 0,26 2 0,9 1 0,18-8 0,-55 5-2,1 0-1,26 3 1,-2-1-4,-37-1 5,27 1 0,51-8 0,-11 3 0,-22 1 15,15 0 2,77 4 0,10-1-29,-121 1 23,0 0 0,0 1 0,40 10 0,-39-7-5,28 2 110,-30-4-54,-18-2-55,0 0 1,0-1-1,0 1 1,10-2-1,-3 0-3,12-2 16,-22 2-10,1 1 0,-1 0 1,0 0-1,0 0 0,0 1 1,0-1-1,7 3 0,-4 3-3,-11-15 26,1 1 0,0-1 0,1 1 0,0-1 0,0 1 0,1-12 0,2-185 157,1-19-173,0 96-14,-4 111-6,-1-1 1,0 1 0,-2-1-1,0 1 1,-7-20 0,-16-24-2,-40-69 0,63 122 15,2 4-6,-9-16-21,0-1 1,-14-41-1,25 52 17,0 9 0,0 0 0,0 0 0,0 0 0,0 0 0,0 0 0,0 0 0,0 0 0,0 0 0,0 0 0,0 0 0,-1-2 0,-10-32 30,11 33-37,0 1 8,1 1 0,-1 0 0,0-1-1,0 1 1,0-1 0,0 1 0,0-1 0,0 1-1,0 0 1,0-1 0,0 1 0,0-1 0,0 1-1,0 0 1,0-1 0,0 1 0,-1-1 0,1 1-1,0 0 1,0-1 0,0 1 0,0 0 0,-1-1-1,1 1 1,0 0 0,-1-1 0,1 1 0,2 5-13,-6-8-22,2 1-5,1 0-1,-1 0 0,0 1 1,0-1-1,0 0 0,0 1 1,0 0-1,-1 0 0,1 0 1,0 0-1,-1 0 0,1 0 1,0 0-1,-1 1 1,1-1-1,-4 0 0,2 1-21,0-1-1,1 0 1,-1 0-1,0-1 1,0 1-1,0-1 1,-6-4-1,7 5 67,0-1 1,0 1-1,0 0 0,-1-1 0,1 2 0,0-1 0,-1 0 0,1 1 0,-1-1 0,1 1 0,-1 0 0,1 0 0,-1 0 0,1 1 1,-4 0-1,-26 0-124,15-1 97,-1 0 0,-31 4-1,27-1 139,-30-1 0,-206 5 35,-31-2 96,189-6-146,-4 0 54,68 0-105,-56 6-1,-19 0-20,-174-17 241,249 11-234,1 2 1,0 1 0,-68 13-1,93-12-33,10-2-20,0-1-1,-1 1 1,1-1 0,-1 1 0,1-1-1,-1 1 1,0-1 0,1 0 0,-1 0-1,1 0 1,-1 0 0,1 0 0,-1 0-1,0 0 1,1 0 0,-4-2 0,5 2-58,-4 4-2507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02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436 272 5923,'2'0'201,"-1"0"1,1-1-1,-1 1 1,1 0-1,0-1 1,-1 1-1,1-1 1,-1 0-1,1 1 1,-1-1-1,0 0 1,1 0-1,-1 0 1,0 0-1,2-2 1,1 0-44,-1-1 0,0 0 0,0 0 0,0-1 0,3-4 0,-2 2-100,-1-1 0,0 1 1,0-1-1,0 0 1,-1 0-1,2-16 0,-3 16 35,-1 0-1,0 1 1,-1-1-1,1 0 1,-2 1-1,1-1 0,-1 1 1,0-1-1,-1 1 1,0 0-1,0 0 1,-7-12-1,8 15-60,-1 1-1,0-1 1,0 0-1,0 1 1,-1-1 0,1 1-1,-1 0 1,0 0-1,0 1 1,0-1 0,0 1-1,0 0 1,-1 0 0,1 0-1,-1 0 1,1 1-1,-1 0 1,0 0 0,1 0-1,-1 0 1,-7 1-1,4 0-29,0 1 0,0 1 0,1-1-1,-1 1 1,1 0 0,-1 1 0,1 0 0,0 0-1,0 0 1,0 1 0,0 0 0,1 0-1,-12 11 1,10-8-6,0 0 1,0 1-1,1 1 0,0-1 0,1 1 0,-1 0 0,2 1 1,-1-1-1,-4 15 0,5-11 0,2 0 1,0 1-1,0-1 0,1 1 0,1-1 1,0 1-1,1 0 0,0 0 0,1 0 1,1-1-1,0 1 0,5 16 0,0-6-3,2 0-1,0-1 1,2 0 0,0-1-1,26 38 1,-22-38 8,-4-7 5,0 1 0,0 1 0,-2 0 1,14 32-1,-22-45 3,0 0 1,-1 0-1,1 0 1,-1 0-1,1 0 1,-1-1 0,0 1-1,-1 0 1,1 0-1,-1 0 1,1 0-1,-1 0 1,0-1 0,-1 1-1,1 0 1,-1-1-1,1 1 1,-1-1-1,0 1 1,0-1 0,-1 0-1,1 0 1,-1 0-1,1 0 1,-1 0-1,-4 2 1,-7 6 77,-1 0 0,0-1-1,-1-1 1,-21 10 0,24-13-24,-9 6 42,-16 7 161,0-1 1,-79 25-1,124-45-607,1-1 0,14-8 0,-1 1-133,76-28-2088,115-27 0,-163 51 2796,196-68 2177,-240 80-2386,6-2 53,0-1 0,0 0 0,-1 0 0,1-1-1,-1-1 1,15-12 0,-22 16-46,0 0-1,0 0 0,0 0 1,0-1-1,-1 1 0,1-1 0,-1 0 1,0 0-1,2-6 0,-3 8 0,0-1 0,-1 0 0,1 0-1,-1 0 1,0 0 0,0 0-1,0 0 1,0 0 0,0 0 0,-1 0-1,1 0 1,-1 0 0,0 1-1,0-1 1,-1-3 0,0 2 7,0 1-1,0 0 1,0 0 0,0 0-1,-1 1 1,1-1 0,-1 1 0,0-1-1,1 1 1,-1 0 0,0 0-1,0 0 1,-1 0 0,1 0 0,0 1-1,-1 0 1,1 0 0,-1-1-1,-4 1 1,-2-1-18,0 0 0,-1 1 1,1 0-1,0 1 0,-15 1 0,17 0-11,1 0 0,-1 0-1,1 1 1,-1 0 0,1 1 0,0-1 0,0 1 0,0 0 0,1 1-1,-1 0 1,1 0 0,0 0 0,0 1 0,0 0 0,1 0-1,-1 0 1,1 1 0,0 0 0,1 0 0,0 0 0,0 0 0,0 1-1,0 0 1,1-1 0,0 1 0,1 1 0,0-1 0,0 0-1,0 0 1,1 1 0,0-1 0,0 1 0,1-1 0,0 1 0,1-1-1,-1 1 1,3 9 0,-1-12 4,0 1 0,0 0-1,1-1 1,0 0 0,0 0-1,0 0 1,0 0 0,1 0-1,0 0 1,0-1 0,0 0 0,1 0-1,-1 0 1,1 0 0,0-1-1,0 0 1,0 0 0,0 0-1,1-1 1,7 3 0,2 0-243,-1 0 1,1-1 0,0-1-1,0-1 1,0 0-1,0-1 1,16-1-1,-26 0-491,0-1-1,1 0 1,-1 0-1,0 0 1,0-1-1,0 1 1,0-1-1,8-4 1,1-2-3812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07.6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8 189 3506,'-1'-1'309,"0"0"0,0 0 1,1 0-1,-1 0 0,1 0 1,-1 0-1,1 0 0,-1 0 1,1-1-1,0 1 0,-1 0 1,1 0-1,0 0 0,0-1 1,0 1-1,0 0 1,0-1-1,4-25 1147,0 9-679,-2 7-655,0 0 0,1 1 0,0-1 0,7-13 0,-6 13-100,-2 5-24,-1 3 2,1-1 0,-1 1 1,0 0-1,1-1 0,0 1 0,-1 0 0,1 0 0,0 0 1,1 0-1,3-4 0,-5 7-2,-1 0 0,0 0 1,1 0-1,-1 0 0,0 0 0,0 0 0,1 0 1,-1 1-1,0-1 0,1 0 0,-1 0 1,0 0-1,1 0 0,-1 0 0,0 0 1,0 1-1,1-1 0,-1 0 0,0 0 1,0 0-1,1 1 0,-1-1 0,0 0 1,0 0-1,0 1 0,1-1 0,-1 0 0,0 1 1,0-1-1,0 0 0,0 0 0,0 1 1,0-1-1,1 0 0,-1 1 0,6 14-9,-6-12 8,5 12 16,-4-10-13,1 1 1,0-1-1,0 0 1,0 0-1,4 6 1,-5-9 0,-1-1 0,1 0 0,0 0 0,0 0 0,0-1 1,0 1-1,0 0 0,0 0 0,0 0 0,0-1 1,0 1-1,1-1 0,-1 1 0,0-1 0,0 1 0,0-1 1,1 0-1,-1 1 0,0-1 0,1 0 0,-1 0 0,0 0 1,0 0-1,1 0 0,-1 0 0,0 0 0,3-1 0,-1 0 4,0 0-1,0 0 1,0 0-1,0-1 1,0 1-1,0-1 1,0 0-1,-1 1 0,1-1 1,3-4-1,20-27 58,-17 21-31,-13 19-42,0 1 0,0 0 0,-3 11 1,-1 2-6,-86 241-3,93-259 20,1-1-1,-1 1 0,0 0 0,1-1 0,-1 1 0,1-1 0,0 1 0,0 0 0,0-1 0,0 1 0,1 0 0,-1-1 0,2 5 0,-1-5 0,-1-1 0,1 0 0,0 0 0,0 0 0,0 0-1,0 0 1,0 0 0,0 0 0,0 0 0,0 0 0,1 0 0,-1-1 0,0 1-1,0 0 1,1-1 0,-1 1 0,0-1 0,1 0 0,-1 1 0,0-1 0,1 0 0,-1 0-1,1 0 1,-1 0 0,0 0 0,1 0 0,1 0 0,5-1-40,0 0 0,0-1 1,0 0-1,0 0 0,0-1 1,0 0-1,0 0 0,9-6 1,57-40-2379,-60 39 1367,15-9-2065,0 0-1913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08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17 290 5298,'-4'-3'3210,"3"3"-3121,-2 6 957,0 10-764,-2 90 314,5-89-559,1-1 1,0 1 0,2-1-1,6 24 1,-9-40-37,0 1 0,0-1 0,0 0 0,0 1 0,0-1 0,0 1 0,0-1 1,0 1-1,0-1 0,1 1 0,-1-1 0,0 0 0,0 1 0,1-1 0,-1 0 0,0 1 0,0-1 0,1 1 0,-1-1 1,0 0-1,1 0 0,-1 1 0,1-1 0,-1 0 0,0 0 0,1 1 0,-1-1 0,1 0 0,-1 0 0,1 0-10,0 0 1,-1-1-1,1 1 0,-1-1 0,1 1 0,-1-1 0,1 1 0,-1-1 0,1 1 1,-1-1-1,0 1 0,1-1 0,-1 0 0,0 1 0,1-1 0,-1 0 0,10-31-594,-10 32 578,8-47-808,-2 0 0,1-73 1,-5 68 977,-7-164 2405,4 209-1838,-1 7-286,-3 14-183,-4 22-420,6 10-1842,3-16-2115,1-13-1076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09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162 990 3986,'8'6'1343,"-6"-4"-836,1 1 0,0-1-1,0 0 1,0 0-1,0-1 1,5 3-1,-7-4-433,0 1-1,0-1 0,0 0 1,0 0-1,0 0 1,0 0-1,0 0 0,0 0 1,0 0-1,0-1 1,0 1-1,0 0 0,-1 0 1,1-1-1,0 1 1,0 0-1,0-1 0,0 1 1,0-1-1,-1 0 1,1 1-1,0-1 1,-1 1-1,1-1 0,0 0 1,-1 0-1,1 1 1,-1-1-1,1 0 0,0-1 1,1-1 9,0-1 0,0 0 0,0 0 0,0 0 0,-1 0 0,0-1 0,0 1 0,0 0 0,0 0 0,0-1 0,-1-7 0,0 10-69,0 0 0,0 0 0,-1 0 0,1 0 0,0 0 1,-1 0-1,1 0 0,-1 0 0,0 0 0,0 0 1,0 1-1,0-1 0,0 0 0,0 1 0,0-1 0,0 1 1,-1-1-1,1 1 0,-1-1 0,1 1 0,-1 0 0,1 0 1,-1 0-1,0 0 0,0 0 0,1 0 0,-1 0 1,-3 0-1,2 0-9,1 1 0,-1 0 0,0 0 0,0 0 0,0 0-1,1 0 1,-1 0 0,0 1 0,0 0 0,1-1 0,-1 1 0,0 0 0,1 0 0,-1 1 0,1-1 0,-4 3 0,-2 1-4,0 1 0,0 0 0,-10 11-1,6-4 24,1 1-1,0 0 1,1 1-1,0 0 0,2 0 1,-1 1-1,2 0 1,0 1-1,1 0 1,1 0-1,0 0 0,1 0 1,1 1-1,0 17 1,3-29-15,0 0 1,0 0 0,1 0 0,-1 0 0,2 0-1,-1 0 1,1 0 0,2 6 0,-3-10-7,0 0 1,0 0 0,0 0 0,0 0-1,1 0 1,-1 0 0,1-1-1,-1 1 1,1 0 0,0-1 0,0 1-1,-1-1 1,1 1 0,0-1-1,0 0 1,1 0 0,-1 0-1,0 0 1,0 0 0,0-1 0,1 1-1,4 0 1,-1-1 3,1 0 0,0 0 0,0-1 0,-1 0-1,1 0 1,-1-1 0,1 0 0,-1 0 0,1 0 0,-1-1 0,0 0 0,0 0 0,0-1-1,-1 0 1,1 0 0,6-6 0,3-4-2,0-1-1,0 0 1,23-35 0,-37 49-3,0 0 0,0 0-1,0 0 1,0 0 0,0-1 0,-1 1 0,1 0 0,0 0-1,-1-1 1,0 1 0,1 0 0,-1-1 0,1 1-1,-1-1 1,0-1 0,0 3-1,0 0-1,0-1 1,-1 1 0,1 0-1,0 0 1,0 0 0,0 0 0,0 0-1,-1 0 1,1 0 0,0 0-1,0 0 1,0 0 0,-1 0-1,1 0 1,0 0 0,0 0 0,0 0-1,-1 0 1,1 0 0,0 0-1,0 0 1,-1 0 0,1 0-1,0 0 1,0 0 0,0 0-1,0 0 1,-1 0 0,1 0 0,0 0-1,0 1 1,0-1 0,0 0-1,-1 0 1,1 0 0,0 0-1,0 0 1,0 1 0,0-1-1,0 0 1,0 0 0,-1 0 0,1 0-1,0 1 1,0-1 0,0 0-1,-8 9-21,5-3 9,0 0 1,0 1 0,0-1 0,-3 13-1,5-16 12,0-1 1,1 0-1,0 1 0,-1-1 0,1 1 0,0-1 0,0 1 0,0-1 0,1 1 0,-1-1 0,0 1 0,1-1 0,0 1 0,-1-1 0,1 0 0,2 4 0,-2-5 1,-1 0 0,1-1 0,0 1 0,0 0 0,-1-1 0,1 1 0,0 0 0,0-1-1,0 1 1,0-1 0,0 1 0,0-1 0,0 0 0,0 1 0,0-1 0,0 0 0,0 0 0,0 0 0,0 0 0,0 0-1,0 0 1,0 0 0,0 0 0,0 0 0,0 0 0,0 0 0,0-1 0,0 1 0,0 0 0,0-1 0,1 0-1,3-1 3,0-1 0,0 1-1,0-1 1,6-5 0,10-9 4,-1-1 0,30-35 1,30-49 16,-47 58-20,10-13-1,-2-2 0,-3-1 0,-3-3 0,-2 0 0,-3-2 0,-4-1 1,-2-2-1,22-98 0,-39 132 12,-2 0 1,1-45 0,-6 59 28,-1-1 0,-1 1 1,0 0-1,-1-1 0,-7-20 1,9 37-20,-1 0 0,1 1-1,0 0 1,-5-7 0,6 10-20,0-1-1,0 1 1,0-1-1,-1 1 0,1 0 1,0-1-1,-1 1 1,1 0-1,0-1 1,-1 1-1,1 0 0,0 0 1,-1-1-1,1 1 1,-1 0-1,1 0 1,0 0-1,-1-1 0,1 1 1,-1 0-1,1 0 1,-1 0-1,1 0 1,-1 0-1,1 0 1,0 0-1,-1 0 0,1 0 1,-1 0-1,1 0 1,-1 0-1,1 0 1,-1 0-1,1 1 0,0-1 1,-1 0-1,1 0 1,-1 0-1,1 1 1,0-1-1,-1 0 0,1 1 1,0-1-1,-1 0 1,1 1-1,0-1 1,-1 0-1,1 1 1,0-1-1,0 0 0,0 1 1,-1 0-1,-5 8 29,0 2-1,1-1 1,1 0-1,-1 1 1,1 0 0,-2 13-1,-1-1 7,-33 116 210,-23 161 0,6 149-88,38-145-862,12-163-2629,4-98-637,-2-7-2664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18.3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7 3298,'-8'-2'495,"0"0"1,0 1 0,0 0 0,0 0 0,0 1 0,0 0 0,-13 2 0,20-2-503,0 0 0,1 1 0,-1-1 1,1 0-1,-1 1 0,1-1 0,-1 0 1,1 1-1,-1-1 0,1 0 0,0 1 1,-1-1-1,1 1 0,-1-1 0,1 1 1,0-1-1,-1 1 0,1-1 0,0 1 1,0 0-1,0-1 0,-1 1 0,1-1 1,0 1-1,0 0 0,0-1 0,0 1 1,0-1-1,0 1 0,0 0 0,0-1 1,0 1-1,0-1 0,0 1 0,1 0 1,-1-1-1,0 1 0,0-1 0,1 1 1,-1-1-1,0 1 0,1-1 0,-1 1 1,0-1-1,1 1 0,-1-1 0,1 1 1,-1-1-1,1 0 0,0 1 1,4 2 39,0-1 1,0-1 0,0 1 0,0-1 0,1 0 0,-1 0 0,0 0-1,10 0 1,16 2 275,253 48 163,-20-6 822,-115-20-817,-42-8-263,-82-14-128,1-2 0,0 0-1,0-2 1,50-8 0,41-1 24,-7 9-84,106 2 12,-124-3-26,-69 0-8,0 0 0,0 2-1,0 1 1,0 1 0,36 8 0,-15 3 2,-16-5 3,0 0-1,33 3 1,175-2-9,-214-9 0,0-1 2,0-2 1,0 0-1,34-9 1,20-4 6,10 7 36,111 3 0,-155 4-15,63-11-1,-20 1-5,-48 11-16,-1 1 0,56 7 0,-16-1 3,126 7 34,-164-14-32,1-1-1,50-11 1,26-1 16,-15 5 83,89-3 93,10 5-132,-114 3-34,95 7 34,-109 0-66,7 4-7,-49-3 0,45 0 0,25-10 6,-46 2 3,0 3 0,94 8-1,-28 7 10,151 0-1,-103-1-4,-101-6 1,-48-4-14,-1 0 1,1 2 0,23 8 0,-21-6-1,39 9-1,-11-10 5,52-1-1,-5 0 4,292 16-2,-164-19 8,-85 9 4,-44-2-18,62-3 13,76 6 8,-103 2 13,141 14 81,3-10 9,-88-9-73,-90-3-34,221-8 35,-54-6 11,-120 5-33,105-18 35,-101 6 35,-56 3-67,20-2-3,-92 13-26,35 0 10,60 7-10,81 6-3,-92-3 0,104 16 0,-121-14 9,116 2 0,-126-10-9,222 15 14,-127-10-6,197-16 0,-243-2-8,59-2 0,36 19 0,40 0 0,64-1 14,-257-4-12,367-11-2,-269 1 0,164-13 0,-84 0 0,-167 19 0,90 10 0,-47-7 0,-88-2-1,1 1 0,49 6 0,56 22-23,48 6 19,-121-28 5,110-6 0,-165 0 0,172-10 16,-9-3-19,-147 10-9,1 2-1,0 1 1,-1 1 0,35 6 0,-45-5 12,1 1-18,28 7 1,-39-8 9,126 37-64,-126-38 69,2 1-5,-1 0 0,0 0-1,1-1 1,-1-1 0,1 1 0,-1-1-1,1 0 1,7-2 0,-11 2 6,-1-1 1,1 1 0,-1 0-1,0 0 1,1 1 0,4 0-1,17 1-4,48-7-93,-51 8 38,-18-3 48,0 1 0,0 0 0,0-1 0,0 0 0,4 0 0,5-2-11,15-1-21,31-8-1,-48 9 46,-1 1 0,0 0 0,19 2 0,-1-1 0,-2-1-4,-1-1 1,1 2-1,-1 0 0,36 6 1,-55-5-2,0 1-1,0-1 1,0 1 0,-1 0 0,1 1 0,-1-1 0,1 1-1,-1 0 1,0 0 0,0 1 0,0 0 0,-1-1 0,1 2 0,5 6-1,16 8-39,-18-13 14,-1-1-1,1 1 1,6 8-1,-12-13 28,-1 1 0,1 0-1,-1 0 1,0-1 0,1 1-1,-1 0 1,0 0 0,0 0-1,-1 0 1,1 0 0,0 0-1,-1 0 1,1 1 0,-1-1-1,0 0 1,1 0 0,-1 0-1,0 4 1,-2 22-24,2-22 23,0 0-1,0 0 1,-1 0-1,1 0 0,-2 0 1,-1 6-1,-18 46 6,19-51-8,0 1 0,0 0 0,1 0 0,-1 12 0,-1 10-13,-3 1 17,1-11 1,1 1 0,2 0 0,0-1 0,1 41 0,6-28 0,-3-16-2,0 0 1,0 24 0,4 40 4,-4-50 0,-1-24 0,0 1 0,0-1 0,-2 14 0,0-6 2,1 0-1,3 24 0,0 11-5,-1-28 12,5 34-1,-5-43-6,-1-4-1,-1 1 0,-1 14 0,1-14 0,0 0 0,1 18 0,0-21 0,0-1 0,-1 1 0,0 0 0,-1 0 0,0-1 0,-1 8 0,2-12 0,-1 7 0,1-1 0,0 1 0,1-1 0,3 14 0,-2-6 0,4 8 0,-5-19 0,0-1 0,0 0 0,0 1 0,-1-1 0,1 1 0,-1-1 0,-1 9 0,-4 51 0,4-39 0,1-18 0,0 0 0,-1 1 0,0-1 0,-3 11 0,-3 6 0,0 1 0,-4 39 0,-4 56 3,14-114-1,0 1 0,-1 0 0,0 0 0,0 0 0,-5 8 1,-6 21 11,9-8-11,3-21-3,0 0-1,0 0 1,-1 1 0,-4 12 0,2-10-4,0 0 0,2 1 0,-4 20 0,5-13-2,1 1 0,1-1 1,1 0-1,6 31 0,-8-25-61,0-21 33,-1 1-1,1-1 1,0 1 0,0 0 0,1-1-1,0 5 1,0-5 6,-1-1 0,1 1 0,-1-1 0,1 1 0,-1 0 0,0-1 0,0 1 0,0 3 0,0-5 20,-1-1 0,1 1 0,0 0 0,0 0 1,0-1-1,-1 1 0,1 0 0,0-1 0,-1 1 0,1-1 0,-1 1 1,1 0-1,-1-1 0,1 1 0,-1-1 0,1 1 0,-1-1 0,1 1 0,-1-1 1,0 0-1,1 1 0,-1-1 0,0 0 0,1 1 0,-1-1 0,0 0 1,1 0-1,-2 0 0,-46 4 85,40-3-69,0-1 1,1 0-1,-1-1 0,0 0 0,0 0 1,-10-4-1,-44-18 44,47 16-31,6 5-17,1 0 1,-1 0-1,0 0 1,0 1-1,-16 0 1,-6 0 0,25 1-7,-1 0 0,0 1 0,1-1 0,-1 2 0,1-1 0,-7 3 0,1-1 0,-4 0 2,14-3 0,0 0 0,0 0 1,0 0-1,-1 1 0,1-1 0,0 1 0,0 0 0,1-1 1,-1 1-1,0 0 0,0 0 0,0 0 0,-2 2 1,2-2 8,0 0 0,0 0 1,0 0-1,0 0 0,0-1 0,0 1 1,0-1-1,0 1 0,-1-1 1,1 0-1,-2 0 0,-6 1 23,10-1-32,0 0-1,0 0 1,1 0 0,-1 0-1,0 0 1,0 0 0,0 0-1,0 0 1,0 0 0,0 0-1,0 0 1,0 0 0,0 0-1,0 1 1,0-1 0,0 0 0,0 0-1,0 0 1,0 0 0,0 0-1,0 0 1,0 0 0,0 0-1,0 0 1,0 0 0,0 0-1,0 0 1,0 0 0,0 0-1,0 0 1,0 0 0,0 1-1,0-1 1,0 0 0,0 0-1,0 0 1,0 0 0,0 0 0,0 0-1,0 0 1,0 0 0,0 0-1,0 0 1,0 0 0,0 0-1,0 0 1,0 0 0,0 0-1,0 0 1,0 0 0,0 1-1,0-1 1,0 0 0,0 0-1,0 0 1,0 0 0,0 0 0,0 0-1,0 0 1,0 0 0,-1 0-1,1 0 1,0 0 0,0 0-1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1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12739 414 3826,'-15'-3'3576,"-6"-6"-2536,17 6-973,0 1 0,0 0 0,0 1 0,-1-1 0,1 1 0,-7-1 0,-48 0 446,40 2-463,-29-2 0,-5-4 118,-1 3 1,0 3-1,-99 11 0,-98 9-168,15-23 196,130-1 131,-77-9-210,49 1-69,13-1-48,26 2 0,-6 3 336,-127 6 0,46-1-312,55-2-16,-249 12 118,220-8-87,26 0 55,-348 33-54,355-22-48,-145 27-21,-46 3 5,56-19-113,-102 4-169,-220-35 338,28-6 40,286 11 0,-220-8 213,347 11-174,-103-8 99,161 2-150,-257-13 104,257 22-143,-281 5-8,215 3 1,-66 1-1,-11-25 13,25 0 17,-427-26 163,424 15-212,-108-9-4,80 20 39,143 9 75,1-3 0,0-5 0,-99-28 0,-83-15 162,249 54-260,-106-24 16,-51-21-2,116 30-10,-75-15 0,-150 3-35,226 26 23,-41-2-5,-145 10 1,-79-4 32,225-4-9,48 6-31,0 2 0,-96 19 1,91-13 8,-22 3-3468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3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28 3650,'0'-9'824,"-3"-8"784,3 17-1598,0 0 0,0 0 0,-1 0 0,1 0 0,0 0 0,0 0 1,0 0-1,0-1 0,0 1 0,0 0 0,0 0 0,0 0 0,0 0 0,0 0 0,0 0 1,0 0-1,-1 0 0,1 0 0,0 0 0,0 0 0,0 0 0,0 0 0,0 0 0,0 0 1,0 0-1,0 0 0,0 0 0,-1 0 0,1 0 0,0 0 0,0 0 0,0 0 0,0 0 1,0 0-1,0 0 0,0 0 0,0 0 0,-1 0 0,1 0 0,0 0 0,0 0 1,0 0-1,-6 8 12,-65 107-227,13-23 194,19-27-200,-4-3 0,-86 100 1,127-161-17,1 0 1,0 0 0,0 1-1,0-1 1,0 1 0,0-1-1,0 1 1,0-1 0,0 1-1,1 0 1,-2 2 0,2 3-2749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3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553 1 4050,'-28'28'384,"0"1"1,2 1-1,-34 51 1,16-19-579,-2-1-149,-206 252-1571,216-272 711,4-4-731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4.1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506 0 4786,'-19'26'2749,"5"-6"-2504,-223 246 187,230-260-448,-111 119-163,101-105-178,1 2 0,0-1 0,2 2 0,-16 32 0,28-50 151,0-1-150,-1 1-1,1 0 1,1-1 0,-1 1-1,1 0 1,0 0 0,0 0-1,0 0 1,0 9-1,4 1-2105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4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338 1 4338,'-21'22'944,"-1"3"17,-2 5-721,-4 4-128,1 2-48,-1 1-16,2 1 0,-1 2-32,-1 0-48,6 0-160,-2-2-368,1-2-417,3-1-703,2-6-1650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0 5154,'-20'7'1541,"-27"14"0,18-4-1362,0 1-1,2 1 1,-27 23 0,42-32 39,1 2 0,0-1 0,-16 24 0,-23 43 300,26-38-838,22-37 116,-9 15-1224,8-7-2820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4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0 4770,'1'0'80,"-1"1"0,0-1 0,0 0 1,1 0-1,-1 1 0,0-1 0,0 0 0,0 0 0,1 1 0,-1-1 0,0 0 0,0 1 0,0-1 0,0 0 0,0 0 1,0 1-1,1-1 0,-1 0 0,0 1 0,0-1 0,0 0 0,0 1 0,0-1 0,0 0 0,0 1 0,0-1 0,-1 0 1,1 1-1,0-1 0,0 1 0,-3 11-322,-6 16 37,-3-2-1,-26 49 1,22-44-830,-2-2 1,-2 0 0,-23 28-1,27-39-1222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5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344 1 3746,'-9'9'816,"-3"3"0,-6-1-591,1 8-209,-5 2-48,-6 0-32,2 5-17,-4 2-15,2-1-16,-3 2-16,3 1-80,0-1-192,5 2-336,-1-6-529,4 1-1232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5.5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0 4178,'-7'8'912,"-2"3"17,-2 4-609,-2 1-240,-2 4-48,-1 0-16,-2 4 0,-3 0-32,1-1-32,0 1-32,0 0-80,-1-3-224,-1 2-433,5-2-95,0-2-577,5 0-1088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6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264 1 6291,'-15'17'1296,"-2"-2"-15,-1 5-1201,-5-1-176,2 6-128,0 0-144,-2 5-192,-1-2-161,0 4-159,1 0-225,1-4-79,4-5-433,3 2-576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6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0 4610,'-12'4'993,"0"2"15,-3 0-704,-3 4-272,-1 2-96,-4 3-48,6 2-112,-2 2-96,4 2-80,-2 2-145,2 1-159,2-3-240,2-2-449,3-2-848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6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 1 3874,'6'-1'2599,"-14"6"-1562,-24 12-325,1 10-731,1 2 1,-37 47-1,14-16-341,38-43-216,0 0 1,1 1-1,1 1 0,0 0 0,-10 23 0,15-18-1208,6-2-783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7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234 0 6051,'2'7'2625,"-6"-3"-2257,-3 1-240,-5 6-96,-1 5-112,-7 3-80,-4 1-80,-3 5-112,0 1-224,-1 6-337,1-6-383,3 3-737,1-3-1521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7.5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0 4162,'-23'16'800,"-4"3"-63,0 3-705,-6 0-337,1 5-127,-2 4-96,4 2-160,1-1-113,3 2-367,3-5-641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7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348 29 3954,'66'-27'2490,"-60"26"-1787,-6 1-687,1 0 0,-1 0 0,0 0 0,0 0 0,0 0 0,-7 7 262,-11 8-41,-137 85-313,105-70-192,-3 2-1872,-54 44 1,76-49-996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8.2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0 5426,'10'4'1313,"-3"-1"64,0 0-769,-2-1-224,-2 1-64,-2 2-32,-2 1-63,-2 2-65,-4 0-64,1 4-96,-6 1-144,-3 3-337,0 3-495,-1 0-513,-4 1-1008,-1-3-2113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848 1 5426,'-3'3'595,"0"1"-1,0-1 0,-1 0 0,1 0 0,-7 4 0,-3 1-232,-24 10 0,3-1-67,-11 10-105,2 3 1,-67 59-1,-156 123 326,145-119-395,73-58-106,25-19-226,1 1 0,-30 29 0,45-35-873,15-14-733,17-15-2072,-6 3 79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8.6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570 57 4770,'-1'-4'379,"0"0"0,-1 0 0,1 0 0,-1 1 0,0-1 0,0 1 0,0-1-1,0 1 1,0 0 0,-1 0 0,-3-4 0,4 5-318,0 1 0,0 0-1,0 0 1,0 0 0,0 0-1,-1 0 1,1 1 0,0-1 0,0 0-1,-1 1 1,1 0 0,0-1-1,0 1 1,-1 0 0,1 0 0,0 1-1,-1-1 1,1 0 0,0 1-1,0-1 1,-3 2 0,-6 1-50,0 2 0,0-1 0,1 2 0,-1-1 0,1 1 1,1 1-1,-10 7 0,-62 61-304,50-45 41,-107 86-2198,12-12-2829,102-80 2811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8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200 7 6083,'4'-2'775,"-1"1"0,1 0 0,0 0 0,0 0 0,7 0 0,-15 12-612,-122 113-1764,46-48-4076,60-55 2059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9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382 0 7027,'-4'2'576,"-7"1"-139,1 1 0,0 1 1,0 0-1,0 0 0,-14 11 0,-139 130-809,80-67-1398,70-66-733,-21 25 1,24-26-577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9.6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1 5795,'-7'4'1248,"1"2"17,-4 4-833,-2 0-400,-2 4-48,-3 2-16,-1 0-16,-2 0-16,-2 0-64,2 1-96,0 1-176,3-1-321,2-2-495,3-2-849,5 2-1793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29.9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1 2529,'-5'14'592,"-2"5"1,-2 1-401,-2-2-64,-3 2-32,1-3-16,-2 3-16,2 0-16,-2-1-16,2-2-32,1 1-192,1-5-432,4 2-497,3-2-1296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9:30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4 7411,'-7'-2'1601,"2"0"0,-1 2-1073,1 3-496,-2 0-112,1 5-80,-4 0-96,1 4-240,-2 4-513,-2 0-576,-3 4-1056,-2 0-2305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18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24 5683,'0'0'83,"-1"-3"439,0 0-1,0 1 1,0-1 0,-1 1 0,1-1 0,-1 1 0,-2-4 0,3 8-501,0-1 1,0 1 0,1 0 0,-1 0-1,1-1 1,-1 1 0,1 0 0,0 0-1,0 2 1,-1-4-13,-3 25 56,-2 0-1,-15 39 0,14-43 41,0-1 0,1 1 0,1 0 0,-3 31 0,7-40-40,1 0 0,2 16 1,-1-24-57,-1 1 0,1-1 0,0 1 0,1-1 0,-1 0 0,1 0 0,0 0-1,0 0 1,4 6 0,3 4 248,-6-13-218,-1 1 0,1 0 0,-1-1 1,1 0-1,0 1 0,0-1 0,0 0 0,0-1 1,0 1-1,5 0 0,21 7-20,-11-2-16,0-1-1,0-1 1,0 0-1,1-1 1,35 0-1,-19 0-1,14-1 21,0-2-1,98-12 0,-122 10-17,0 1 0,35 4 0,0-1 0,32 5 60,1-1 17,-39-6 5,92-15 1,-101 10-78,59 1 0,-13 0 10,127 2 76,-126 2-80,100-7 1,-85 5 12,33 0 24,-71 0-35,-1-3 1,69-14-1,32-3 24,-117 17-37,-15 0 0,1 2-1,-1 2 1,69 6 0,-90-2 6,1 0 1,16 6 0,-33-9 4,1 0 0,-1 0 1,0 0-1,1 0 0,-1 0 1,0 0-1,1 0 0,-1 0 1,0 0-1,1 0 0,-1 0 1,1 0-1,-1-1 0,0 1 1,1 0-1,-1 0 0,0 0 0,0 0 1,1-1-1,-1 1 0,0 0 1,0 0-1,1-1 0,-1 1 1,0 0-1,0-1 0,1 1 1,-1 0-1,0-1 0,0 1 1,7-18 256,0-19 21,-2-4 117,-2-49-1,-3 73-251,-1 0 1,-1 0-1,-1 0 0,0 0 1,-10-27-1,9 36-482,3 11-913,3 18-5875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26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530 109 4626,'-22'-11'2885,"20"9"-2888,-1 0-1,0 0 0,0 1 0,0-1 1,0 1-1,-1 0 0,1 0 1,-6-1-1,-9 1 213,1 1 0,-1 1 0,-18 4-1,-34 1 843,-18-4-109,83-1-944,-1 0-1,1 0 1,-1 1-1,1 0 1,0 0 0,0 0-1,0 0 1,0 1-1,0 0 1,1 0 0,-1 0-1,-7 8 1,-4 5-27,-26 33 0,28-32 25,0 0-6,-21 36 0,30-44 6,0 0 0,1 1 0,0-1 0,0 1 0,1 0 0,-3 14 0,5-15-4,0 1 0,1-1 0,0 18 0,1-23 16,-1 0-1,1 0 0,0 0 1,1 0-1,-1 0 1,0 0-1,1 0 1,0 0-1,0 0 1,5 5-1,5 6 42,2-1 0,0-1 0,0 0 1,2-1-1,-1 0 0,1-2 0,1 1 0,0-2 0,0-1 0,1 0 0,0-1 0,22 6 0,-21-9 93,0-1 0,23 2 0,12 1-69,-40-3-70,0 0 1,0 1-1,27 11 0,-35-13 0,-1 0 0,1-1 0,0 0 0,-1 0 0,1-1 0,0 1 0,10-2 0,11 1 5,12 3-3,30 3 6,-33-2 7,53-2-1,-72-1-17,1 1-1,-1 1 1,18 4-1,-19-3 4,0-1 0,0 0 0,0-1 0,18-1 0,41-2 14,-36 1-9,54-6-1,-34 0 19,0 3 0,85 6 0,-120-2 6,1-2 1,-1 0 0,0-1 0,0-1 0,0-1-1,31-10 1,79-19 1,-59 17-23,-51 10-13,0 2-1,49-3 0,-58 7 2,0 1 0,0 0 0,0 1 0,0 0 0,-1 2 0,18 5-1,48 13 2,-21-6 0,-45-13 2,0 0-1,0 0 0,0-2 1,1 0-1,21-1 1,74-12 9,-62 6-12,260-38 92,-227 32-74,66-7 16,-117 18-33,40 4 0,-32 0 0,92 5 0,23 7 16,7 0 1,-97-13-16,18 2 6,128-12 1,-183 5 34,1-2 1,-2 0 0,41-16 0,-54 17-25,0-1 1,0-1-1,0 0 0,-1-1 1,0 0-1,-1 0 0,1-1 1,-1-1-1,11-12 0,-18 18 11,0-1 0,0 1-1,0-1 1,0 0 0,-1 1 0,0-1-1,0-1 1,0 1 0,0 0-1,-1 0 1,1-1 0,-1 1 0,0-1-1,-1 1 1,1-1 0,-1 1-1,0-1 1,0 1 0,0-1 0,-1-4-1,-1-11 20,0 1 0,2-29-1,0 28-20,0-1 0,-4-23 0,2 32-2,0 0 0,-1-1 0,0 1 0,-1 0 0,-8-15-1,10 23-21,0 0 1,0 1-1,-1-1 0,1 1 0,-1-1 0,0 1 0,0 0 0,0 0 0,0 1 0,0-1 0,-1 1 0,0-1 1,1 1-1,-1 0 0,0 1 0,0-1 0,0 1 0,0-1 0,-6 0 0,-19-2-12,-1 2 0,-52 2 0,9 0 4,-42 0 13,-114 15 0,-102 4 8,285-19-16,-207 9 0,224-5 3,0-2 0,0 0 0,-1-2 1,1-2-1,-36-5 0,-269-41 10,198 42-13,-6-1 0,32-13 9,39 6-4,10 0-20,39 9 16,0 0-1,0 1 0,-30 0 0,-132-4-3,-66 17-10,175-6 11,31-2-2,1 2 1,0 2 0,-53 12-1,50-4 4,-10 3 0,-79 11 0,72-19 8,-109-3 0,132-5-106,-28-2-433,60 2 408,1-1 0,0-1 0,0 1 1,0-1-1,0-1 0,-14-5 0,20 7-281,0 0 0,0 0-1,-1 0 1,1 0 0,0 0-1,0 0 1,0 0-1,0 0 1,0 0 0,1 0-1,-1-1 1,0 1 0,0-2-1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3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1938 17 3602,'2'-1'830,"-2"1"-726,0-1 0,0 1-1,1 0 1,-1 0 0,0-1 0,0 1 0,0 0 0,0-1-1,0 1 1,0 0 0,0 0 0,0-1 0,0 1-1,0 0 1,0-1 0,0 1 0,0 0 0,0-1-1,0 1 1,0 0 0,0 0 0,0-1 0,-11-6 639,9 7-612,1-1-1,0 1 1,-1 0-1,1-1 1,-1 1-1,0 0 0,1 0 1,-1 0-1,1 0 1,-1 0-1,1 0 1,-1 1-1,1-1 0,-3 1 1,-18 14 355,17-11-442,-46 33 175,-48 41-99,-127 126 227,-74 65 362,61-51-368,95-84-186,-105 104 115,-13-9-78,224-197-141,36-28-57,1 0 0,0 0 0,0 0 1,0 0-1,0 7 0,-2-30-2595,-2 2 2046,0-1 1,1 1 0,-2-25-1,5 26 886,1 1 0,0-1 0,1 1 0,1-1 0,0 1 0,1 0-1,6-20 1,-7 28 342,-5 9-180,-4 13-365,-13 50 102,-3-2-1,-3-1 1,-2-1-1,-73 114 0,54-107-2,47-67-225,0-1 0,-1 0 0,1 1 0,0-1 0,0 0 0,0 1 0,-1-1 0,1 1 0,0-1 0,0 0 0,0 1 0,0-1 0,0 0 0,0 1 0,0-1-1,0 1 1,0-1 0,0 0 0,0 1 0,0-1 0,0 1 0,0-1 0,0 0 0,0 1 0,0-1 0,0 1 0,1-1 0,-1 0 0,0 1 0,1 0 8,0-1 0,-1 1 0,1-1 0,0 0 1,-1 1-1,1-1 0,0 0 0,0 0 0,0 1 1,-1-1-1,1 0 0,0 0 0,0 0 0,0 0 0,36-4 333,-30 3-286,159-32 514,9 0-534,-133 27-41,-17 2-359,35-1-1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37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2819 23 2769,'-1'0'2180,"-12"-4"829,7 2-2699,-1 0-1,0 1 1,0 0-1,-7-1 1,-11 6 79,1 1 1,-38 13-1,-25 5 126,51-16-407,-54 7 232,76-13-260,1 0 0,0-1 0,0-1 0,-26-4 1,17 0 25,-22-10 1,-18-5 2,34 16-97,0 1-1,-1 2 0,1 0 0,-50 7 0,5-1 27,13-6 91,-62-8-1,43 2-81,-141 8-23,144 2 42,-99-8 1,104-4-47,33 3-28,0 2 1,-1 2-1,-57 3 1,-205 49-41,247-40 45,-166 33-13,201-39 10,1 1 0,1 0 1,-1 2-1,1 0 0,0 1 1,-23 15-1,11-4-7,1 2-1,-38 36 1,60-51 9,1 0 1,0 0-1,0 1 1,1-1-1,0 1 1,0 0-1,1 0 1,0 0-1,0 0 1,0 1-1,1-1 1,-2 13-1,0 8-2,2 0 0,0 33 1,2-29 4,-28 405 7,22-367-12,3-23 0,2 1 0,2 0 0,2 0 0,15 79 0,59 182-12,-62-262 18,-2-5 0,14 77 0,-18 19 8,1-4 0,-8-97-3,0 1 1,-5 38 0,1-26-7,-9 184 1,3-90 5,3-86-7,2 1 1,9 100-1,9 151-25,-14-197 22,2-66-3,1 1 0,2-1 0,25 92 0,-23-111-43,1-1 0,2 0 1,0-1-1,2 0 0,1-1 1,29 41-1,-30-49-11,5 6 21,-2-1-1,21 37 0,-30-44 37,-5-9 1,0-1 1,1 0-1,0 0 1,-1 0-1,2 0 1,-1 0-1,1-1 1,-1 1-1,1-1 1,0 0-1,1 0 1,7 5 0,7 2-6,2-1 1,-1-1 0,34 10-1,67 12-43,-57-16 41,-36-9 11,-1-2 0,1 0-1,0-2 1,0-1 0,-1-1-1,33-5 1,-38 4 4,-1 1 0,1 1 0,29 6 1,-23-3-4,32 0-1,69 3 0,-53-2 0,-32-2 0,119 1 0,-91-5 0,-35 1 0,42-5 0,-44 3 4,-1 1 0,63 6-1,5 1 2,-36-3 2,21-1 2,-46-4 7,76 7 0,-43-1-16,11 1 1,-49-1 3,42-1 1,5 0 2,-3-2 19,-49-1-20,-11-1 22,-15 1-13,0-1 0,0 1-1,0 0 1,0 1 0,0-1 0,0 1-1,8 2 1,-8-2-12,1 0-1,-1 0 0,1-1 1,0 0-1,-1 0 1,1-1-1,-1 1 0,11-3 1,19-1 18,-7 2-18,-20 2 6,1-1 0,0 1 0,-1 0 0,10 2 0,-8-1 25,4 2 204,-13-3-197,-1-1-38,0 1 0,0 0 0,0 0 0,0 0 0,0 0 0,0 0 0,0 0 1,0 0-1,0-1 0,0 1 0,0 0 0,0 0 0,0 0 0,0 0 0,0 0 1,0 0-1,0 0 0,1 0 0,-1 0 0,0-1 0,0 1 0,0 0 0,0 0 0,0 0 1,0 0-1,0 0 0,0 0 0,0 0 0,0 0 0,0 0 0,0 0 0,1 0 1,-1 0-1,0 0 0,0 0 0,0 0 0,0 0 0,0 0 0,0 0 0,0 0 0,0 0 1,1 0-1,-1 0 0,0 0 0,0 0 0,0 0 0,0 0 0,0 0 0,0 0 1,0 0-1,0 0 0,1 0 0,-1 0 0,0 0 0,0 0 0,0 0 0,0 0 0,0 0 1,0 0-1,0 0 0,0 0 0,0 0 0,0 0 0,0 1 0,1-1 0,-1 0 1,0 0-1,0 0 0,0 0 0,0 0-5,0 0-1,0 0 1,0 0 0,0 0 0,0 1 0,0-1 0,0 0-1,0 0 1,0 0 0,0 0 0,0 0 0,0 0-1,0 0 1,0 0 0,0 0 0,0 0 0,0 0-1,0 0 1,0 0 0,0 1 0,0-1 0,0 0 0,0 0-1,0 0 1,0 0 0,0 0 0,0 0 0,0 0-1,-1 0 1,1 0 0,0 0 0,0 0 0,0 0-1,0 0 1,0 0 0,0 0 0,0 0 0,0 0 0,0 0-1,0 0 1,0 0 0,0 0 0,0 0 0,0 0-1,0 0 1,-1 0 0,1 0 0,0 0 0,0 0-1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1077 1 6211,'-2'4'422,"-1"1"0,0-1 0,0 0 0,-1 0-1,1-1 1,-1 1 0,0-1 0,0 1 0,-6 3 0,-45 24-408,27-17 320,-197 135 112,12 18-66,91-70-189,-128 115-18,121-87-533,115-109-110,14-16 460,0 0 0,0 0 1,0 0-1,0 0 0,0 0 1,0 0-1,-1 0 0,1 0 0,0 0 1,0 0-1,0 0 0,0 0 1,0 1-1,0-1 0,0 0 0,0 0 1,0 0-1,0 0 0,0 0 1,0 0-1,0 0 0,0 0 1,0 0-1,0 0 0,0 1 0,0-1 1,0 0-1,0 0 0,0 0 1,1 0-1,-1 0 0,0 0 0,0 0 1,0 0-1,0 0 0,0 0 1,0 0-1,0 0 0,0 0 0,0 1 1,0-1-1,0 0 0,0 0 1,0 0-1,0 0 0,1 0 0,-1 0 1,0 0-1,0 0 0,0 0 1,11-3-296,11-7-317,1-1 0,-2-1 0,28-20 0,1-1-790,45-22-2171,-44 27 728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08:3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38 2241,'-6'-11'2753,"-4"-4"-2667,4 10 281,2 2-296,6 6-112,-1-3 48,0 0 0,0 0 0,0 1 0,0-1 0,0 0 0,0 0 0,0 0 0,0 0 0,0 0 0,0 0 0,0 0 0,0-1 0,0 1 0,0 0 0,0 0 1,0-1-1,0 1 0,-1-1 0,2 0 0,13-2 284,20 6 280,-27-3-511,-1 0 0,0 1 0,0 0 0,0 0-1,0 1 1,11 3 0,-14-3-63,0 0-1,1-1 1,-1 0-1,8 2 1,-10-3-222,0 1 0,0-1 0,-1 0 0,1 0 0,0 0 0,0-1 0,-1 1 0,1 0 0,0-1 0,-1 1 0,1-1 0,0 1 0,-1-1 0,1 0 0,1-1 0,6-4-3057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39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1 3394,'-44'52'752,"-6"4"32,2-6-592,-5 0-80,7-3 0,1-1-32,2-5-31,1-5-226,5-2-607,6-3-657,6-6-1632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0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697 1 2897,'-9'7'843,"0"1"-1,-19 10 1,-1 2-711,6-2 13,1 2-1,-37 43 1,-32 53-46,37-45-74,-155 167-205,107-128-1457,69-71 4,5-5-1032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0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8 5971,'-4'-2'1296,"-3"1"1,-2-3-881,0 8-320,3 4-80,-4 1-32,-2 5 0,0 2 0,-4 4-16,0 3 16,-5 1-32,-6 1-48,-4 6-80,-2 1-192,-5 4-353,1 3-559,-2 1-897,2-1-1953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1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35 4162,'15'-11'1136,"-4"2"65,-3 1-305,-4 1-415,-3 9-145,-5 3-80,-5 4-64,-2 2-80,-5 5-144,-2 4-128,-8 7-80,-8 1-48,-2 5-80,-1 8-177,-9-1-287,-2 1-337,-2 7-671,4 2-1458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1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569 1 4674,'-35'28'1217,"-11"-1"15,-3 5-31,-2 1-1041,-2 9-160,-4 2-128,0 3-176,-1 1-465,3 1-463,1 0-849,0 0-1889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2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583 0 5683,'-32'16'1216,"-6"6"-15,-1 6-881,-7 11-352,-4 5-96,-4 8-144,-2 5-241,-5 4-319,-5 2-385,-5 1-751,2 0-1490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0:42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919 1 3618,'1'1'156,"-1"-1"1,0 1-1,0 0 1,0 0-1,0 0 1,0 0-1,0 0 0,-1 0 1,1 0-1,0 0 1,0-1-1,-1 1 1,1 0-1,-1 0 1,1 0-1,0-1 1,-1 1-1,1 0 1,-1 0-1,-1 0 1,-15 19 976,12-15-830,-74 68 1432,25-27-1376,-350 300-210,294-256-1077,51-39-1901,-73 82-1,79-72-1166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5.3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5 3282,'-9'-5'1437,"5"44"-1415,2-22 66,-2 30 0,6-13 25,11 60 0,0 7 45,1 22-80,30 126 0,-12-84-95,-4 5 1,8 87 2,-25-15 14,-7-127 14,1 414 55,-4-185 92,2-171-68,-6 96 60,1 33-2,-11 438 23,-1-240 185,2-114 410,0 10 188,10-238-556,-9 563 1239,-1-52-597,5-234-578,5-264-336,-2 78-2,2 171-44,-5-119-47,1-82-22,-3 142 32,5-143-5,0-9 14,-8 343 118,18-330-154,-5-182-21,-3 88 20,2-105-24,1-1 1,0 1-1,2 0 1,8 33-1,-7-35-12,0-8 1,-3-8-9,0-1-1,0 1 1,0-1-1,-1 8 1,0 48-3069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6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44 113 4242,'-37'-99'5141,"31"85"-3848,10 30-1234,-1-7-69,20 63-36,13 49 92,55 164-9,15-5-16,-90-238-18,10 27 1,-8-19 0,2 0 0,44 78 0,-63-126-5,0-1 0,0 1 0,0 0-1,0-1 1,0 1 0,0-1 0,1 0-1,-1 1 1,0-1 0,1 0 0,-1 0-1,3 2 1,-3-3 5,0 0 0,0 0 1,0-1-1,-1 1 0,1 0 0,0 0 0,0 0 1,0-1-1,0 1 0,-1 0 0,1-1 0,0 1 1,0-1-1,-1 1 0,1-1 0,0 1 0,-1-1 1,1 1-1,-1-1 0,1 0 0,-1 1 0,1-1 1,-1 0-1,1 0 0,-1 1 0,1-1 0,-1-1 1,8-13 64,-1 1-1,-1-1 1,8-30 0,-8 26-30,20-72 2,15-104 0,-16 1-3311,-20 147 229,1 3-1948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4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674 23 3730,'35'-8'1204,"-19"4"-352,0 1 0,0 0 0,20-1 0,-36 4-830,1 0-1,-1 0 0,1 0 0,0 0 0,-1 0 0,1 0 0,-1 0 0,1 0 0,-1 0 1,1 0-1,-1 0 0,1 0 0,-1 0 0,1 0 0,-1 1 0,1-1 0,-1 0 0,1 0 1,-1 1-1,1-1 0,-1 0 0,1 0 0,-1 1 0,0-1 0,1 1 0,-1-1 0,0 0 1,1 1-1,-1-1 0,0 1 0,1-1 0,-1 1 0,0-1 0,0 1 0,1-1 0,-1 1 1,0-1-1,0 1 0,0-1 0,0 1 0,0-1 0,0 1 0,0-1 0,0 1 0,0-1 1,0 1-1,0-1 0,0 1 0,0-1 0,0 1 0,-1-1 0,1 1 0,0-1 0,0 1 1,-1-1-1,1 1 0,-1 0 0,-2 4 33,0 1 0,0-1 0,-8 9 1,10-13-45,-26 28 153,-2 0-1,-63 47 1,58-49-19,-62 46 299,-38 33 232,77-58-378,-173 161 580,208-187-885,-38 46-563,57-60-494,9-9-121,13-9-1212,-18 10 2341,16-12-2875,5-3-1569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7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69 116 4322,'2'-12'656,"0"0"-1,1-1 1,5-14 0,-7 24-611,0-1-1,1 0 1,-1 1 0,1-1 0,0 1 0,0-1-1,1 1 1,-1 0 0,1 0 0,-1 0 0,1 0-1,0 0 1,0 1 0,4-3 0,-6 4-43,-1 1 0,1 0-1,0 0 1,-1 0 0,1 0 0,-1-1 0,1 1 0,0 0-1,-1 0 1,1 0 0,-1 0 0,1 0 0,0 0 0,-1 1-1,1-1 1,-1 0 0,1 0 0,0 0 0,-1 1 0,1-1 0,-1 0-1,1 0 1,-1 1 0,1-1 0,-1 0 0,1 1 0,-1-1-1,1 1 1,-1-1 0,0 1 0,1-1 0,-1 1 0,0-1 0,1 1-1,-1-1 1,0 1 0,0-1 0,1 1 0,-1-1 0,0 1-1,0 0 1,0 0 0,7 29 23,-7-30-25,6 57 130,-2 1-1,-3 0 1,-9 84 0,-39 173 194,34-238-260,-16 80 79,-27 198 384,55-352-521,-1 11 39,0 1 0,2 0-1,-1-1 1,2 1 0,0 0 0,4 20 0,-5-34-43,0 0 1,0 0 0,1 0 0,-1 0-1,0 0 1,1 0 0,-1 1 0,1-2-1,-1 1 1,1 0 0,0 0 0,-1 0-1,1 0 1,0 0 0,0 0-1,-1-1 1,1 1 0,0 0 0,0-1-1,0 1 1,0 0 0,0-1 0,0 1-1,2 0 1,-1-1 0,-1 0 1,1 0-1,0-1 1,0 1-1,-1 0 1,1 0-1,0-1 1,-1 1-1,1-1 0,0 0 1,-1 1-1,1-1 1,-1 0-1,3-1 1,3-4-37,1 0 1,-1 0-1,0-1 1,10-12-1,-6 5-741,-2 0 1,0-1-1,0 0 0,-2-1 1,1 0-1,4-17 0,0-5-3385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7.7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4930,'43'-8'3007,"83"-10"-1880,55-5-1008,-54 7-5193,-102 14 965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8.0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0 358 2705,'15'123'3342,"1"4"-2354,-11-99-907,2-2 0,14 44 0,-20-69-97,18 47-618,-4-17-2550,-9-21-260</inkml:trace>
  <inkml:trace contextRef="#ctx0" brushRef="#br0" timeOffset="1">10 27 6003,'-2'-11'1376,"1"6"17,1 0-977,-1 1-240,2 2-112,-1 5-176,0-2-176,1 3-224,2 2-385,1 3-495,1 3-881,7 2-1681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8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3602,'5'26'2361,"4"54"-1652,1 13-35,-7-78-585,1 0 1,0 0-1,0-1 0,9 17 1,-13-31-73,0 1 1,0 0-1,0 0 0,1-1 1,-1 1-1,0 0 0,1-1 1,-1 1-1,1 0 0,-1-1 1,1 1-1,-1 0 0,1-1 1,-1 1-1,1-1 0,-1 1 1,1-1-1,0 1 1,-1-1-1,1 0 0,0 1 1,0-1-1,-1 0 0,1 1 1,0-1-1,0 0 0,1 0 1,-1 0 29,0-1-1,0 1 1,-1-1 0,1 0 0,0 1 0,0-1 0,0 0 0,0 0 0,-1 1 0,1-1-1,0 0 1,-1 0 0,1 0 0,0 0 0,-1 0 0,1 0 0,-1 0 0,1-2 0,29-76 782,-21 51-756,1 1 1,2-1 0,0 2 0,24-36-1,-35 60-65,0 1 0,0-1 0,0 1 0,0 0 0,1-1 0,-1 1-1,0 0 1,1 0 0,-1 0 0,1 0 0,-1 0 0,1 0 0,3-1 0,-4 2-4,0 0 0,-1 0 0,1 0 0,0 0 0,0 0 0,0 1 1,0-1-1,-1 0 0,1 0 0,0 0 0,0 1 0,-1-1 0,1 0 1,0 1-1,0-1 0,-1 1 0,1-1 0,0 1 0,-1-1 0,1 1 1,-1 0-1,1-1 0,0 1 0,-1-1 0,1 1 0,-1 0 0,0 0 1,1-1-1,-1 1 0,0 0 0,1 1 0,4 13 47,0 0-1,5 31 0,-6-26-19,8 23-1,-10-37-26,0-1-1,0 1 0,1-1 1,-1 0-1,2 0 1,-1 0-1,0 0 1,7 7-1,-10-12-1,1 1 0,0-1 1,-1 1-1,1-1 0,0 1 1,-1-1-1,1 1 0,0-1 0,0 1 1,0-1-1,-1 0 0,1 1 0,0-1 1,0 0-1,0 0 0,-1 0 0,1 0 1,0 1-1,0-1 0,0 0 0,0-1 1,1 1-1,0 0 5,-1-1-1,1 0 1,0 0 0,-1 1-1,0-1 1,1 0 0,-1 0-1,1 0 1,-1 0 0,0-1-1,1 0 1,4-5 32,-1-1 0,0 1 0,6-13 0,-8 15-23,4-9 38,1 1 0,1 0 0,0 1 0,16-18 0,-24 29-52,0 0 1,0 0-1,-1 1 0,1-1 1,0 0-1,0 1 1,0-1-1,0 1 1,0-1-1,-1 1 1,1 0-1,0-1 1,0 1-1,0 0 1,0 0-1,0-1 1,0 1-1,0 0 1,0 0-1,0 0 1,0 0-1,0 0 1,0 1-1,0-1 1,0 0-1,0 0 0,0 1 1,0-1-1,0 0 1,0 1-1,0-1 1,0 1-1,0 0 1,0-1-1,-1 1 1,1-1-1,0 1 1,0 1-1,4 3 4,0 0-1,-1 0 1,0 1 0,5 9-1,-4-7 1,-3-5-79,52 77-153,-44-67-2664,24 22-1,-19-22-2586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19:59.0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10 193 2593,'24'-15'1713,"-4"3"-492,-1-2-1,20-17 1,-34 27-1022,-1 0 0,1-1 0,-1 0 0,0 0 1,-1 0-1,1 0 0,-1-1 0,0 1 0,0-1 0,0 0 1,-1 0-1,3-11 0,-5 16-172,1 0 0,-1-1 0,0 1 1,0-1-1,0 1 0,1 0 0,-1-1 0,-1 1 1,1-1-1,0 1 0,0 0 0,0-1 0,-1 1 0,1 0 1,-1-1-1,1 1 0,-1 0 0,1 0 0,-1-1 1,0 1-1,1 0 0,-1 0 0,0 0 0,0 0 1,0 0-1,0 0 0,-1-1 0,-1 1-16,1 0 0,0 0 0,-1 0 1,1 1-1,0-1 0,-1 1 0,1 0 0,0-1 0,-1 1 0,1 0 0,-1 0 0,1 1 1,-1-1-1,1 0 0,-3 2 0,-2 0-9,0 0 1,1 1-1,-1 0 1,1 0-1,0 0 1,0 1-1,0 0 1,0 0-1,1 1 1,-1-1-1,1 1 1,1 0-1,-1 1 1,-5 6-1,8-9 11,0 1-1,1-1 1,-1 0-1,0 0 0,1 1 1,0-1-1,0 1 1,0-1-1,0 1 0,1 0 1,-1-1-1,1 7 0,0-7 9,1 0-1,-1 0 0,1 0 0,0 0 0,0-1 0,0 1 0,0 0 0,1 0 0,-1-1 0,1 1 0,-1-1 1,1 1-1,0-1 0,0 0 0,0 1 0,0-1 0,3 2 0,3 1 49,-1 0 1,1 0-1,0-1 0,0 0 0,0-1 0,0 0 1,1 0-1,-1 0 0,1-1 0,0-1 0,-1 1 0,12-1 1,14 0 155,62-6 0,-72 3-190,33-4 53,78-16 0,-126 20-139,3-1-653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25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16 406 1008,'0'-3'109,"-1"0"0,1 0 0,0 0 0,0 0 0,0 0 0,0 0 0,1 0 0,-1 0-1,1 0 1,2-5 0,-2 4-59,0-1 1,0 0-1,0 1 0,-1-1 1,1-7-1,-2-1 61,3-25 1,-1 28 377,0-1 1,-1 1-1,0 0 1,-2-16-1,-6-12 1189,3 16-879,0 0-1,2 0 0,0-1 0,1-42 1,4 46-341,-1 16-251,-1 12-160,10 171 316,-1-68-166,3 99 95,8 156 86,-2 237 262,-18-587-621,8 640 693,3-157-439,-10-485-268,-1 78 11,-1-58-8,2 1 0,1-1 0,10 56 0,-10-77-8,2 27 0,-4-31 0,1 0-1,0 0 1,1-1-1,0 1 1,0 0-1,4 9 1,4-7-25,-10-11 0,1-1-1,0 1 0,0 0 1,-1 0-1,1-1 1,0 1-1,-1 0 1,1 0-1,-1 0 1,1 0-1,-1 0 0,1 0 1,-1 0-1,1 2 1,4-20-3091,1-11-1158,-4 22 3006,2-18-4150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27.3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3040 7 2417,'3'-6'6155,"-3"6"-6071,-1 1 1,1 0-1,0-1 0,-1 1 0,1 0 1,-1-1-1,1 1 0,0-1 1,-1 1-1,1-1 0,-1 1 1,0-1-1,1 1 0,-1-1 1,1 1-1,-1-1 0,0 0 0,0 1 1,-17 8-129,11-5 156,-67 39 89,-123 97 0,69-45 91,-331 248 508,-138 152 14,88-70-339,288-237-377,-370 335 479,469-396-360,103-104-183,1 1 1,1 1-1,-25 47 0,40-67-37,-1 0 0,1 1 0,1-1 0,-3 10-1,4-15 4,0 1 0,-1 0-1,1-1 1,0 1 0,0 0-1,0 0 1,0-1 0,0 1-1,0 0 1,0-1 0,0 1-1,0 0 1,0 0-1,1-1 1,-1 1 0,0 0-1,0-1 1,1 1 0,-1 0-1,0-1 1,1 1 0,-1 0-1,0-1 1,1 1 0,-1-1-1,1 1 1,-1-1-1,1 1 1,0-1 0,-1 1-1,1-1 1,-1 1 0,1-1-1,0 0 1,-1 1 0,1-1-1,0 0 1,0 0 0,-1 0-1,1 1 1,0-1-1,-1 0 1,1 0 0,1 0-1,63-8-1319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29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34 2577,'-1'-3'389,"1"1"0,0-1 0,-1 0 0,0 1 0,0-1 0,1 1 0,-2-1 0,-1-3-1,3 5-333,0 1 0,-1-1 0,1 1 0,0-1 0,-1 1 0,1 0 0,0-1 0,-1 1 0,1 0 0,0-1 0,-1 1 0,1 0 0,-1-1 0,1 1 0,-1 0 0,1 0-1,-1 0 1,1-1 0,-1 1 0,0 0 0,1 0 14,-1 0 0,0 1 0,1-1 0,-1 0 0,1 0 0,-1 1 0,1-1 0,-1 0 0,1 1 0,-1-1 0,1 1 0,-1-1 0,1 1 0,-1-1 0,1 1 0,0-1 0,-1 1 0,1-1 0,0 1-1,-1-1 1,1 1 0,0 0 0,0 0-19,0 1 0,0-1 0,0 1 0,1-1 0,-1 0 0,0 1 0,1-1 0,-1 0 0,1 1 0,0-1 0,-1 0 0,1 0 0,0 0 0,0 1 0,0-1 0,0 0 0,1 1 0,22 24 221,-24-26-270,235 199 703,-51-80-368,-160-105-304,438 268 320,-96-55-157,190 124 277,-366-223-374,600 423 367,-674-465-383,62 48 91,-15 13 4,-139-121-146,30 46 0,-14-16-7,-8-23 21,-20-22 68,-4-6-1799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7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48 1425,'-3'-23'1300,"3"21"-659,0-1 1,0 0-1,0 0 1,-1 1-1,1-1 1,-1 0-1,-1-3 1,-3 52 1188,5 76-1387,4 353 742,-21 68-206,-3-427-829,2-14 4,18-99-150,-1 0-1,1 1 1,0-1 0,0 0 0,0 1 0,1-1 0,0 4-1,-1-6-20,1 1 0,0-1 0,0 1 0,-1 0 0,1-1-1,0 1 1,0-1 0,0 0 0,0 1 0,1-1 0,-1 0-1,0 0 1,1 0 0,2 2 0,-4-2-101,1-1-1,-1 1 1,1-1-1,-1 1 1,1-1-1,-1 1 1,1 0 0,-1-1-1,0 1 1,1 0-1,-1 0 1,0-1 0,0 1-1,0 0 1,1 0-1,-1-1 1,0 1-1,0 0 1,0 1 0,3 11-5198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7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1985,'3'85'6327,"2"4"-4654,3 100-1253,-8-13 335,-1-167-839,-2-11 671,0-5-2204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44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1 5539,'2'0'122,"-1"0"0,1 1 1,0-1-1,-1 0 0,1 1 1,-1 0-1,1-1 0,-1 1 1,1 0-1,-1 0 0,0 0 1,1 0-1,-1 0 0,0 0 1,0 0-1,2 2 1,-3-2-169,1 1 1,-1-1 0,0 0 0,0 0 0,0 1-1,0-1 1,0 0 0,0 1 0,0-1 0,-1 0-1,1 0 1,0 1 0,-1-1 0,1 0 0,-1 0-1,1 0 1,-1 1 0,1-1 0,-1 0 0,0 0-1,0 0 1,-1 1 0,-14 18 133,-1 0-1,-1-1 1,-32 26-1,10-9 275,20-17-232,-80 71-134,95-85-566,17-8-3737,-2-2 1767</inkml:trace>
  <inkml:trace contextRef="#ctx0" brushRef="#br0" timeOffset="1">292 183 2641,'-2'14'208,"-5"4"-208,-1-1-640,-1 1-1569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1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79 3618,'-5'-5'531,"1"0"1,0 0-1,0-1 1,-5-9-1,-3-6 197,10 19-588,0 0 1,1 1-1,-1-1 0,0 1 0,0-1 0,0 1 1,0-1-1,-1 1 0,1 0 0,0 0 0,0 0 0,-1 1 1,-3-2-1,4 1-84,1 1 0,-1 0 1,0-1-1,1 1 0,-1 0 1,0 0-1,0 0 0,1 0 1,-1 0-1,0 0 0,1 1 1,-1-1-1,0 0 0,1 1 1,-1 0-1,0-1 0,1 1 1,-1 0-1,1 0 0,-2 1 1,1-1-35,1 1 1,0 0-1,0 0 0,0 0 1,0 0-1,1 0 1,-1 0-1,0 0 1,1 0-1,-1 0 0,1 0 1,0 0-1,0 0 1,0 0-1,0 0 1,0 0-1,0 0 0,0 1 1,1 1-1,1 3 30,0 0 0,0 0-1,0 0 1,4 8 0,7 8 44,1-1 1,24 32 0,-23-34-54,18 21 74,65 65 0,50 27-15,270 187 5,24-29-50,-167-113-29,606 377 90,-326-240 629,-448-263-432,126 43 0,119 15-81,-241-78-215,61 16-89,-146-43-87,-72-10-416,20 3 452,-4 3-984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3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48 1777,'-2'-11'2646,"1"8"-2199,0-1 0,-1 1-1,1 0 1,-1 0-1,0-1 1,0 1 0,0 0-1,0 1 1,-4-5-1,6 7-422,0 0 0,-1 0 0,1 0 0,0 0 0,0-1 0,-1 1 0,1 0 0,0 0 0,0 0 0,-1 0 0,1 0 0,0 0 0,0 0 0,-1 0 0,1 0 0,0 0 0,-1 0 0,1 0 0,0 0 0,0 0 0,-1 0 0,1 0 0,0 0 0,-1 0 0,1 0-1,0 0 1,0 1 0,-1-1 0,1 0 0,0 0 0,0 0 0,0 0 0,-1 1 0,1-1 0,0 0 0,0 0 0,0 0 0,-1 1 0,1-1 0,0 0 0,0 0 0,0 1 0,0-1 0,0 0 0,0 1 0,-1 1-14,0-1 0,0 1 0,0 0 0,1 0 0,-1 0 0,1 0 0,-1 0 0,1 3 0,-3 39 106,-4 115 155,6 310 321,0-1 48,1-8 94,6-346-629,-1 73 1,-21-56 83,17-14-60,-1-112-127,6 75 13,-2-40 0,-2 60 0,-2-27 19,2-27-412,-2-46 344,0 0 0,0 0-1,0 0 1,0 0 0,-1 1-1,1-1 1,0 0 0,0 0-1,0 0 1,1 0 0,-1 0-1,0 0 1,0 0 0,0 1-1,0-1 1,0 0 0,0 0 0,0 0-1,0 0 1,0 0 0,0 0-1,0 0 1,0 0 0,0 1-1,0-1 1,0 0 0,0 0-1,0 0 1,1 0 0,-1 0-1,0 0 1,0 0 0,0 0 0,0 0-1,0 0 1,0 0 0,0 0-1,0 0 1,1 0 0,-1 0-1,0 0 1,0 0 0,0 0-1,0 0 1,0 0 0,0 0-1,0 0 1,1 0 0,-1 0 0,0 0-1,0 0 1,0 0 0,0 0-1,0 0 1,0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5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3663 0 2689,'-1'2'5011,"-1"-1"-4847,0 0 1,0 0-1,0 1 1,0-1-1,1 0 1,-1 1-1,1-1 1,-1 1 0,1 0-1,-1-1 1,1 1-1,-1 2 1,-5 4 97,-1 0-217,-1 0 1,0-1 0,0 0-1,-1-1 1,0 0-1,0-1 1,-16 6 0,-23 15-75,8 1-39,-69 62 1,36-26 12,-571 392 263,185-144 136,228-151-127,214-148-198,-489 343 426,100-72-1053,310-217 336,-113 71-159,132-87 376,-200 109 522,108-74 61,155-83-453,11-2-90,8 0-77,-3 0 79,-27 18 269,8-4-151,0-1 1,-37 19 0,53-31-106,-31 18-1360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0:3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46 2129,'-20'-4'6675,"25"-25"-5211,-1 17 0,-4 15-828,-2 56-311,5 67-1,-1-65-178,2 82 563,-24 235-1,7-284-486,-7 65-12,20-159-230,-1 0 0,1 1 0,0-1 0,0 0 0,0 1 0,0-1 0,0 0 0,0 1 0,0-1 0,0 1 0,0-1 0,0 0 0,0 1 0,0-1 0,0 0 0,0 1 0,0-1 0,0 1 0,1-1 0,-1 0 0,0 1 0,0-1 0,0 0 0,1 1 0,-1-1 0,0 0 0,0 0 0,0 1 0,1-1 0,0 1 0,8-8-1974,8-18-4940,-10 11 1470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0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66 4018,'5'-3'4684,"-5"3"-4623,0 0-31,0 0 1,0 0-1,0 0 1,0 0-1,0 0 1,0 1-1,1-1 1,-1 0-1,0 0 1,0 0-1,0 0 1,0 0-1,0 0 1,0 0-1,0 0 1,0 0-1,0 0 1,1 0-1,-1 0 1,0 0-1,0 0 1,0 0-1,0 0 1,0 0-1,0 0 1,0 0-1,0 0 1,1 0-1,-1-1 1,0 1-1,0 0 1,0 0-1,0 0 1,0 0 30,0 0-31,0 0 1,0 0-1,0 0 1,0 0-1,0 0 1,0 0-1,1-1 1,-1 1-1,0 0 1,0 0-1,0 0 1,0 0-1,0 0 1,0 0-1,0 0 1,0 0-1,0 0 1,0-1-1,0 1 1,0 0-1,0 0 1,0 0-1,0 0 1,0 0-1,0 0 1,0 0-1,0 0 1,-1-1-1,1 1 1,1 0-18,0 0 1,-1-1-1,1 1 1,0-1-1,-1 1 1,1-1-1,-1 1 1,1-1 0,-1 0-1,1 1 1,-1-1-1,1 1 1,-1-1-1,0 0 1,1 1-1,-1-1 1,0 0 0,0 0-1,1 1 1,-1-1-1,0 0 1,0 0-1,0 1 1,0-1-1,0 0 1,0 0 0,0 0-1,0 1 1,0-2-1,0-1-5,0-1 0,-1 1 0,1 0 0,-1-1-1,1 1 1,-2-4 0,2 6-7,-1 0 1,1 0-1,-1 1 0,1-1 1,-1 0-1,0 1 0,1-1 1,-1 0-1,1 1 0,-1-1 0,0 1 1,0-1-1,1 1 0,-1-1 1,0 1-1,0-1 0,0 1 1,1 0-1,-1-1 0,0 1 1,0 0-1,0 0 0,0 0 0,0 0 1,0 0-1,0 0 0,1 0 1,-1 0-1,0 0 0,0 0 1,0 0-1,0 1 0,0-1 1,0 0-1,1 1 0,-3 0 0,-1 1-3,0 0 0,0 0-1,1 0 1,-1 1 0,1-1-1,-5 5 1,-5 6 16,0 2 0,1-1 0,1 1 0,1 1 0,0 0 0,1 1 0,0-1 0,2 2 0,0-1 0,1 1 0,0 0 0,2 0 0,0 1 0,1 0 0,0 20 0,2-31 8,1 1 0,1-1 0,0 0 0,0 0 0,0 1 0,1-1-1,0 0 1,5 10 0,-5-14-17,0-1 0,-1 0 0,1 0 0,1 0 0,-1 0-1,0 0 1,1 0 0,-1-1 0,1 1 0,0-1 0,0 0 0,0 0 0,0 0-1,0 0 1,0 0 0,1 0 0,-1-1 0,1 0 0,-1 0 0,1 0 0,3 1-1,7 0-79,-1-1 0,0 0-1,0-1 1,1-1-1,-1 0 1,0 0-1,0-2 1,21-5-1,-24 5-771,-1-1 0,1 0 0,-1 0 0,0-1-1,0 0 1,0 0 0,8-8 0,-1-2-3494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1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2 196 5523,'-1'-12'844,"0"0"1,1 0 0,1 0 0,0 0 0,0 0 0,5-17 0,-4 23-785,0 0 0,0 0 0,0 0 0,1 0 0,-1 0 0,2 1 0,-1 0 0,0-1 0,1 1-1,0 1 1,0-1 0,1 0 0,-1 1 0,7-4 0,-10 6-58,0 1 0,1 0 0,-1 0 0,1 0 0,0 0 0,-1 1 0,1-1 0,0 0 0,-1 1 0,1-1 0,0 1 0,0-1 0,0 1 0,-1 0 0,1 0 0,0 0 0,0 0 0,0 0 0,0 0 0,-1 1 0,1-1 0,0 1 0,0-1 0,-1 1 0,1-1 0,0 1 0,-1 0 0,1 0 0,0 0 0,-1 0 0,1 0-1,-1 0 1,0 0 0,1 1 0,-1-1 0,2 3 0,0 0 2,0 1 0,-1-1-1,1 1 1,-1-1 0,0 1 0,0 0-1,-1 0 1,1 0 0,-1 0-1,0 1 1,0 9 0,-2 8 13,-1 0 0,-1 0 0,-1-1 0,-13 41 0,10-38-2,1 0 0,1 1-1,-3 34 1,8-57-26,0 0 1,0-1 0,0 1-1,0 0 1,0-1 0,0 1-1,1 0 1,0-1 0,-1 1-1,1 0 1,0-1-1,0 1 1,1-1 0,-1 0-1,0 1 1,1-1 0,-1 0-1,1 0 1,0 0 0,0 0-1,0 0 1,0 0 0,0 0-1,0-1 1,0 1-1,1-1 1,-1 0 0,0 1-1,1-1 1,-1 0 0,1 0-1,0-1 1,2 2 0,55 12-2219,-51-12 328,-1-2 0,16 1 0,-9-1-2413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1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4194,'0'-1'411,"0"0"-1,-1-1 1,1 1 0,0-1 0,0 1 0,1 0-1,-1-1 1,0 1 0,5-6 1544,-1 15-1551,-3-6-477,26 79 1184,-17-38-2081,-6-2-4442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26 6003,'-9'-9'1536,"1"1"33,3 2-576,3 5-609,4 0-176,0 1-160,4 0-144,3 2-496,3 1-961,3 1-1216,0 0-2962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2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4210,'1'12'4073,"5"60"-3149,10 167 263,-10-195-1069,1 0 1,3-1 0,20 60 0,-25-90-115,0 0-1,1 0 1,0 0 0,1-1-1,1 0 1,-1 0 0,16 16-1,-21-26-91,0-1 0,0 1 0,0-1-1,0 0 1,0 0 0,0 0 0,3 1-1,-5-1-2,1-1 0,-1 0 0,0 0 0,1 0-1,-1 0 1,0 0 0,0 0 0,1 0 0,-1 0-1,0 1 1,1-1 0,-1 0 0,0 0 0,0 0-1,1 0 1,-1 0 0,0-1 0,1 1 0,-1 0-1,0 0 1,0 0 0,1 0 0,-1 0 0,0 0-1,1 0 1,-1 0 0,0-1 0,0 1 0,0 0-1,1 0 1,-1 0 0,0-1 0,0 1 0,1 0-1,-1 0 1,0-1 0,0 1 0,0 0 0,0 0-1,0-1 1,1 1 0,-1 0 0,0 0 0,0-1-1,0 1 1,0 0 0,0-1 0,0 1 0,0 0-1,0-1 1,0 1 0,0 0 0,0 0 0,0-1-1,0 1 1,0 0 0,0-1 0,-1 1-1,1 0 1,0 0 0,0-1 0,0 1 0,0 0-1,0 0 1,-1-1 0,1 1 0</inkml:trace>
  <inkml:trace contextRef="#ctx0" brushRef="#br0" timeOffset="1">18 479 4562,'-8'-7'1329,"4"2"63,0 1-495,2 0-241,4 1-160,0-1-112,4 0-111,2 0-113,0-2-64,5 1-16,2 0 0,1-1-32,3 1-64,2 0-160,2-1-625,0 2-687,1-1-1154,1 0-2688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2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42 248 5154,'9'46'3735,"-6"-30"-3089,1 0-1,0 1 1,10 23 0,-12-35-654,1 0 1,0 0 0,0 0-1,0-1 1,0 1 0,1-1-1,-1 0 1,1 0 0,0 0-1,0-1 1,1 1 0,-1-1-1,1 0 1,0 0 0,5 2 0,-7-4-179,1 1 1,0-1 0,-1 0 0,1 0-1,0 0 1,8 1 0,-11-2-141,1 0 0,0 0 0,-1 0 0,1-1 0,-1 1 1,1 0-1,0-1 0,-1 1 0,1-1 0,-1 0 0,1 1 0,-1-1 0,1 0 0,-1 0 0,0 0 0,1 0 1,-1 0-1,2-3 0</inkml:trace>
  <inkml:trace contextRef="#ctx0" brushRef="#br0" timeOffset="1">77 141 4786,'-19'-29'1425,"3"1"96,1 3-529,5 8-176,0 1-143,6 5-193,1 3-208,6 4-192,-2 2-240,5 2-1425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53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1761,'7'-37'4557,"-5"39"-4507,-1 0 0,1 0 0,0 1 0,-1-2 0,1 1 0,0 0 0,0 0 0,1 0 0,-1-1 0,0 1 0,3 0 0,-4-1-21,16 9 114,1-1 0,0-1 0,29 10 0,59 11-61,16-3-39,-55-13 1,109 36 0,135 91-14,-53-21-12,222 103-435,-435-199 332,162 91-248,25 20-58,-178-107 166,1-2-1,83 24 0,212 39-482,154 49 571,-393-97 396,178 56 1293,-269-89-1401,-16-5-128,0-1 0,0 1-1,0-1 1,0 0 0,8 1 0,-19-8-3987,3-1 797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3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42 2353,'1'-2'265,"0"0"0,0 1 0,0-1 0,-1 0 0,1 0 0,0 0 0,-1 1-1,1-1 1,-1 0 0,0 0 0,1 0 0,-1 0 0,0 0 0,0-2 0,0 3-187,0 1-1,-1-1 1,1 1 0,0-1-1,0 1 1,0-1 0,0 1-1,-1-1 1,1 1 0,0-1 0,0 1-1,-1-1 1,1 1 0,0-1-1,-1 1 1,1-1 0,-1 1-1,1 0 1,0-1 0,-2 1 0,1-1-45,1 1 1,-1 0-1,0 0 1,0 0 0,0 0-1,0 0 1,0 0 0,1 0-1,-1 0 1,0 0 0,0 0-1,0 0 1,0 0-1,1 1 1,-1-1 0,0 0-1,-1 2 1,-1-1 23,0 1 1,1 0-1,-1 0 1,1 0-1,0 0 1,-1 1-1,1-1 0,0 1 1,0-1-1,1 1 1,-1 0-1,-2 5 1,-1 5 250,-7 20 0,8-19-133,1-1-1,0 1 0,1 0 1,-1 19-1,3-26-142,0-1 0,0 1 0,1-1 0,0 1 0,0-1 1,1 0-1,-1 1 0,1-1 0,1 0 0,-1 0 0,7 10 0,-8-14-32,0 0 1,1 0 0,0 0 0,-1-1-1,1 1 1,0 0 0,0-1-1,0 0 1,0 1 0,0-1-1,0 0 1,0 0 0,0 0-1,0 0 1,1 0 0,-1-1-1,0 1 1,1-1 0,-1 1-1,5-1 1,1 0-92,1-1 0,-1 0 0,1 0-1,12-5 1,1 1-542,-13 3-309,0-1 0,0 0 0,0 0 1,0-1-1,8-5 0,2-1-3516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3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49 2977,'10'2'1488,"-9"-2"-1435,0 0 1,0 1 0,-1-1 0,1 0 0,0 0 0,0 1-1,0-1 1,-1 0 0,1 0 0,0 0 0,0 0 0,0 0-1,-1 0 1,1 0 0,0-1 0,0 1 0,0 0 0,-1 0-1,1 0 1,0-1 0,0 1 0,-1-1 0,1 1 0,0 0-1,-1-1 1,1 1 0,0-1 0,-1 1 0,1-1 0,0 0-1,0-1 38,0 0-1,-1 1 0,1-1 1,-1 0-1,0 1 0,1-1 1,-1 0-1,0 0 0,0 0 1,0-2-1,0 3-64,0 1 1,0-1 0,0 0-1,0 0 1,-1 1 0,1-1-1,0 0 1,-1 0 0,1 1-1,0-1 1,-1 0 0,1 1-1,-1-1 1,1 0 0,-1 1-1,1-1 1,-1 1-1,1-1 1,-1 1 0,0-1-1,1 1 1,-1-1 0,0 1-1,1 0 1,-1-1 0,0 1-1,-1-1 1,-8-1 216,7 1-157,-1 0 0,1 0 0,-1 0 0,1 1 0,-1-1-1,-4 1 1,7 0-66,-1 1-1,1-1 0,-1 0 1,1 1-1,0-1 0,-1 1 0,1 0 1,-1-1-1,1 1 0,0 0 1,0 0-1,-1 0 0,1 0 1,0 0-1,0 0 0,0 0 1,0 0-1,-1 2 0,-2 4 85,0-1 0,0 1-1,1 0 1,-1 1 0,2-1 0,-1 0-1,1 1 1,0-1 0,-1 15 0,2-17-71,1-1 0,-1 1 1,1 0-1,0-1 0,1 1 1,-1-1-1,1 1 1,0-1-1,0 1 0,0-1 1,1 0-1,0 1 0,0-1 1,0 0-1,0 0 1,0 0-1,6 7 0,-6-10-29,0 1-1,0-1 1,0 1 0,0-1-1,0 0 1,0 0 0,0 0-1,0 0 1,1 0-1,-1 0 1,0-1 0,1 1-1,-1-1 1,1 1 0,-1-1-1,0 0 1,1 0-1,-1 0 1,1 0 0,-1-1-1,0 1 1,1-1 0,-1 1-1,0-1 1,1 0-1,-1 0 1,0 0 0,0 0-1,0 0 1,3-3 0,1 1 3,-1-1 1,0 0-1,0 0 1,0-1-1,0 1 1,-1-1-1,0 0 1,0-1-1,0 1 1,3-7-1,-6 11-4,-1 1 0,0-1 0,1 1 0,-1-1 0,0 0 0,0 1 0,0-1 0,0 0 0,0 1 0,1-1 0,-1 0 0,0 1 0,-1-1 0,1 0 0,0 1 0,0-1 0,0 0 0,-1 0 0,-1-2 43,2 4-5,1 3-60,1 1 0,0-1-1,0 0 1,1 0 0,-1 1-1,1-2 1,0 1 0,0 0 0,0 0-1,7 4 1,-5-3-838,0-1 1,1 0-1,9 6 0,-4-5-2011,-1-2-1686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3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0 6499,'-5'3'2256,"5"-2"-2166,0-1 1,0 0-1,0 0 0,0 0 0,0 1 1,0-1-1,0 0 0,0 0 0,0 1 1,0-1-1,0 0 0,0 0 0,0 1 1,-4 14 689,4-13-451,-2 14-109,0 0 0,2 0-1,0 0 1,1-1 0,0 1 0,5 19 0,-2-5 10,36 232 775,-13-44-817,-10-71-752,-7-69-792,-1-10-3845,-3-24-1768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4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92 5170,'-7'-6'1070,"-1"1"-1,0-1 0,-10-4 0,18 10-1065,-1 0 0,1 0 0,-1 0 0,1 0 0,0-1 0,-1 1 0,1 0 0,0 0 1,-1-1-1,1 1 0,0 0 0,-1 0 0,1-1 0,0 1 0,-1 0 0,1-1 0,0 1 0,0 0 0,-1-1 0,1 1 0,0 0 0,0-1 0,0 1 0,0 0 1,-1-2-1,8-5 687,-6 7-609,0-1 0,0 0 0,0 0 0,0 0 0,0 0 0,0 0 0,-1 0 1,1 0-1,0 0 0,0-1 0,0-1 0,2-4 98,-3 6-165,1 1-1,-1-1 0,0 1 0,1-1 0,-1 0 0,0 1 0,1-1 0,-1 1 0,0-1 0,0 0 0,0 1 0,0-1 1,0 0-1,1 1 0,-1-1 0,0 0 0,-1 1 0,1-1 0,0 0 0,0 1 0,0-1 0,0 0 0,0 1 0,-1-1 1,1 0-1,0 1 0,-1-1 0,1 1 0,0-1 0,-1 0 0,1 1 0,-1-1 0,1 1 0,0-1 0,-1 1 1,0-1-1,1 1 0,-1 0 0,1-1 0,-1 1 0,1 0 0,-1-1 0,0 1 0,1 0 0,-1 0 0,0 0 0,0-1 1,-1 1-4,0-1 1,0 1-1,0-1 1,1 1-1,-1 0 0,0-1 1,0 1-1,0 0 1,0 0-1,0 0 1,0 1-1,1-1 1,-1 0-1,0 1 1,0-1-1,0 1 1,-2 1-1,1 0-6,0 0 0,0 0 1,0 0-1,0 0 0,0 1 0,0-1 0,1 1 0,-4 4 0,-1 3-8,0 0 1,1 1 0,0 0-1,-5 16 1,5-11 13,1 1 0,1-1 1,-5 29-1,8-35-2,0 1-1,1-1 0,0 1 1,0-1-1,1 1 0,1-1 0,3 13 1,-5-21-11,1 1 1,0 0 0,0-1 0,0 1 0,1-1-1,-1 1 1,0-1 0,1 1 0,0-1-1,0 0 1,-1 0 0,1 0 0,1 0-1,-1 0 1,0 0 0,0-1 0,1 1-1,-1-1 1,1 1 0,-1-1 0,1 0-1,-1 0 1,1 0 0,0 0 0,0-1 0,-1 1-1,1-1 1,0 0 0,0 1 0,4-2-1,1 1-114,0-1-1,0-1 0,-1 1 0,1-1 1,0-1-1,-1 1 0,1-1 0,-1-1 1,12-7-1,69-45-6198,-60 37 1398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5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1 304 5491,'0'-5'316,"0"0"1,0 0-1,0 0 1,1 0 0,-1 1-1,1-1 1,0 0 0,1 0-1,-1 1 1,1-1 0,0 1-1,0-1 1,0 1-1,1 0 1,-1 0 0,1 0-1,0 0 1,5-5 0,-7 8-307,0 0 0,1 0 0,-1 0 1,0 0-1,0 0 0,0 0 0,1 1 1,-1-1-1,0 0 0,1 1 0,-1-1 1,1 1-1,-1 0 0,1-1 0,-1 1 0,1 0 1,-1 0-1,1 0 0,-1 0 0,1 0 1,-1 0-1,1 0 0,-1 1 0,0-1 1,1 0-1,-1 1 0,1 0 0,1 0 1,0 1-8,0 0 1,0-1-1,0 1 1,0 1-1,-1-1 1,1 0-1,-1 0 0,1 1 1,-1 0-1,0-1 1,3 6-1,-2-3 2,-1 1-1,1-1 0,-1 1 0,-1-1 0,1 1 1,-1 0-1,0 0 0,0-1 0,0 1 0,-1 0 1,0 0-1,0 0 0,-2 10 0,-2 2 35,-1 0-1,-1 0 0,-8 17 1,-9 31 95,22-62-129,0-1 0,1 0 0,-1 0 0,1 1 0,-1 5 0,1-9-8,0 1 1,1 0-1,-1-1 1,0 1-1,0-1 1,0 1-1,0 0 0,1-1 1,-1 1-1,0-1 1,1 1-1,-1-1 1,0 1-1,1-1 1,-1 1-1,1-1 1,-1 1-1,1-1 1,-1 1-1,1-1 1,-1 0-1,1 1 1,-1-1-1,1 0 1,-1 1-1,1-1 1,0 0-1,-1 0 1,1 0-1,0 0 0,-1 1 1,1-1-1,-1 0 1,1 0-1,0 0 1,10-1-104,0-1 1,-1 0-1,0 0 1,1-1-1,-1-1 0,17-7 1,-16 5-44,0 0 0,-1-1 0,1 0 0,-1-1 1,-1 0-1,13-13 0,-10 9 25,1 1 0,20-14 0,-25 17 117,-5 6 182,1 11 70,0 0-137,0 0 0,1 0-1,-1 0 1,2-1 0,8 13-1,-10-16-98,1 0-1,-1-1 1,1 1-1,0-1 1,0 0-1,0 0 1,0-1-1,1 0 1,10 5-1,-16-7-8,1-1-1,-1 0 0,1 0 0,-1 0 0,1 0 1,-1 1-1,1-1 0,-1 0 0,1 0 0,-1 0 0,1 0 1,0 0-1,-1 0 0,1 0 0,-1-1 0,1 1 1,-1 0-1,1 0 0,-1 0 0,1 0 0,-1-1 1,1 1-1,-1 0 0,1-1 0,0 0-59,0 0 0,-1 0 0,1 0 0,0 0 0,-1 0 0,1 0 0,-1 0 0,1 0 0,-1 0 0,1 0 0,-1-2 0,2-6-838,-1 0 1,-1-17 0,1 4-897,-1 5 1329,0 1 0,-2-1-1,0 1 1,-1-1 0,-5-17 0,4 18 639,-47-148 4337,23 83-1864,19 46-1239,9 35-1400,0 0-1,0 0 0,0 0 0,0 0 1,0 0-1,0 0 0,0 0 0,0 0 0,0 0 1,0 0-1,0 0 0,0 0 0,0 0 0,0 0 1,0 0-1,0 0 0,0 0 0,0 0 1,0 0-1,0 0 0,0 0 0,0 0 0,0 0 1,0-1-1,0 1 0,1 0 0,-1 0 1,0 0-1,0 0 0,0 0 0,0 0 0,0 0 1,0 0-1,0 0 0,0 0 0,0 0 1,0 0-1,0 0 0,0 0 0,-1 0 0,1 0 1,0 0-1,0 0 0,0 0 0,0 0 0,0 0 1,0-1-1,0 1 0,0 0 0,0 0 1,0 0-1,0 0 0,0 0 0,5 5 45,6 8-269,15 31-5613,-14-28-410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5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73 5026,'1'-18'1838,"1"0"1,4-19-1,-3 74-1014,-2 13-725,-3 316 456,-1-341-544,1 4-81,0 1 1,1-1 0,5 30-1,1-41-1193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6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54 4898,'-8'-9'1489,"3"1"80,2 2-545,2 2-240,1 2-159,2 2-241,4 1-160,2-1-112,4 1-80,1 1-48,2 0-112,4 0-560,2 2-913,0-7-1232,2 2-3042</inkml:trace>
  <inkml:trace contextRef="#ctx0" brushRef="#br0" timeOffset="1">349 1 7123,'-3'14'1681,"2"5"48,-2 0-1073,-1 1-272,1 3-112,1-1-79,-1 0-113,0-2-112,-1-1-177,3-2-479,1-2-1057,1-3-1344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25 7203,'-6'-12'1521,"0"4"-16,2 4-1393,6 8-1265,0 2-351,2 4-1122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7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 2449,'7'-8'1949,"-7"8"-1913,0 0-1,0 0 1,0 0 0,0 0-1,-1 0 1,1 0 0,0 0-1,0 0 1,-1-1 499,1 1-500,0 0 1,0 0 0,0 0-1,0 0 1,0 0 0,0 0-1,0 0 1,0 0 0,0 0-1,-1-1 1,1 1 0,0 0-1,0 0 1,0 0 0,0 0-1,0 0 1,0 0 0,0 0-1,1 0 1,-1-1 0,0 1-1,0 0 1,0 0 0,0 0-1,0 0 1,0 0 0,0 0 106,0-1-106,-1 2 24,0 0 0,-1 0 1,1-1-1,0 1 0,0 0 0,0 0 1,0 0-1,0 0 0,0 0 0,0 1 1,1-1-1,-1 0 0,-1 2 0,-9 20 22,8-15-1,-4 7 49,1 0 0,1 0 1,0 0-1,-3 20 0,7-28-103,0 0-1,0 0 1,1 0 0,0 0-1,0 0 1,0 0 0,1 0-1,0 0 1,0 0 0,1 0-1,0-1 1,3 8 0,-4-13-74,-1 1 0,1-1 0,0 1 0,0-1 1,0 0-1,0 1 0,0-1 0,0 0 1,0 0-1,0 0 0,0 1 0,0-1 0,1 0 1,-1-1-1,0 1 0,1 0 0,-1 0 1,1-1-1,-1 1 0,1-1 0,-1 1 1,1-1-1,-1 1 0,3-1 0,-1 0-150,0 0 1,0-1-1,-1 0 0,1 1 0,0-1 1,0 0-1,0 0 0,-1 0 0,1-1 1,-1 1-1,1-1 0,3-2 0,10-9-1694,0-1-889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7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149 472 4386,'0'-2'226,"-1"1"1,0-1-1,0 1 0,1-1 0,-1 1 1,-1-1-1,1 1 0,0 0 0,0-1 1,0 1-1,-1 0 0,1 0 0,0 0 1,-1 0-1,1 0 0,-1 0 0,0 0 1,1 1-1,-4-2 0,3 2-135,0 0-1,0 0 1,1 0-1,-1 0 0,0 0 1,0 1-1,0-1 1,0 0-1,1 1 1,-1 0-1,0-1 1,0 1-1,1 0 1,-1 0-1,-2 2 0,-2 2-27,-1 1-1,1-1 0,0 1 1,0 1-1,1-1 0,-9 15 0,8-10 49,-1 1 1,2 0-1,-1 1 0,-2 13 0,6-20-75,0 1 1,1-1-1,-1 1 0,2 0 0,-1 0 0,1-1 0,0 1 1,0 0-1,3 12 0,-3-17-36,1 0 0,-1-1 1,1 1-1,0 0 0,-1-1 0,1 1 0,0-1 0,0 1 1,0-1-1,0 1 0,0-1 0,0 0 0,0 1 1,0-1-1,1 0 0,-1 0 0,0 0 0,1 0 0,-1 0 1,3 1-1,-1-1-7,-1-1 0,1 1 1,0-1-1,-1 1 0,1-1 1,0 0-1,-1 0 0,1 0 1,0-1-1,-1 1 0,6-2 0,2-1-29,0-1-1,0 0 1,-1 0-1,0-1 0,15-10 1,-12 6-23,21-21 0,-22 19 165,20-15-1,-31 26-99,0 0 0,0 0 0,0 0 0,0 0 0,0 0 0,1 0 0,-1 0 0,0 0 0,0 0 0,0 0-1,0 0 1,0 0 0,0 0 0,0 0 0,0 0 0,1 0 0,-1 0 0,0 0 0,0 0 0,0 0 0,0 0 0,0 0 0,0 0 0,0 0-1,0 0 1,0 0 0,0 0 0,1 0 0,-1 0 0,0 0 0,0 1 0,0-1 0,0 0 0,0 0 0,0 0 0,0 0 0,0 0 0,0 0-1,0 0 1,0 0 0,0 0 0,0 1 0,0-1 0,0 0 0,0 0 0,0 0 0,0 0 0,0 0 0,0 0 0,0 0 0,0 0 0,0 1-1,0-1 1,0 12 137,-2 11-48,-1-1-227,-4 34-711,8-19-4991</inkml:trace>
  <inkml:trace contextRef="#ctx0" brushRef="#br0" timeOffset="1">334 6 7219,'0'0'52,"0"0"-1,0 0 1,0-1-1,0 1 0,0 0 1,0 0-1,0-1 1,0 1-1,1 0 1,-1 0-1,0 0 0,0-1 1,0 1-1,0 0 1,0 0-1,1-1 1,-1 1-1,0 0 1,0 0-1,0 0 0,0 0 1,1-1-1,-1 1 1,0 0-1,0 0 1,1 0-1,-1 0 0,0 0 1,0 0-1,0 0 1,1-1-1,-1 1 1,0 0-1,0 0 0,1 0 1,-1 0-1,0 0 1,0 0-1,1 0 1,-1 0-1,0 0 0,1 1 1,-1-1-1,0 0 1,0 0-1,0 0 1,1 0-1,-1 0 0,0 0 1,0 0-1,1 1 1,-1-1-1,0 0 1,0 0-1,0 0 1,0 0-1,1 1 0,-1-1 1,0 0-1,0 0 1,0 0-1,0 1 1,0-1-1,1 0 0,7 19 355,-1 3-124,-1 0 0,6 45 1,-2 50 272,-7-66-359,6 63-93,5 74 323,-10-64-6769,-3-100-409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54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3682,'1'22'806,"1"1"-1,7 29 1,-1-4-697,4 60-90,-8-61-11,15 63 0,-14-84-5,2 1 66,1 0 1,1 0 0,1-1 0,19 36 0,-7-16 67,26 77 1,-38-91-103,-2 0-1,-1 0 1,4 52 0,-11-81-139,1 18 80,-1-21-38,0 1 0,0-1 1,0 0-1,0 0 0,0 1 0,0-1 0,0 0 0,0 0 0,0 0 0,0 1 1,0-1-1,0 0 0,0 0 0,0 1 0,0-1 0,0 0 0,0 0 1,0 0-1,0 1 0,1-1 0,-1 0 0,0 0 0,0 0 0,0 0 0,0 1 1,1-1-1,-1 0 0,0 0 0,0 0 0,0 0 0,1 0 0,-1 0 1,0 0-1,0 1 0,0-1 0,1 0 0,-1 0 0,0 0 0,0 0 1,1 0-1,-1 0 0,0 0 0,0 0 0,0 0 0,1 0 0,-1 0 0,0 0 1,0 0-1,1-1 0,-1 1 0,0 0 0,0 0 0,0 0 0,1 0 1,-1 0-1,0 0 0,0 0 0,0-1 0,0 1 0,1 0 0,-1 0 0,0 0 1,0 0-1,0-1 0,0 1 0,0 0 0,0 0 0,1 0 0,-1-1 1,5-6-2490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8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13 4546,'-2'-1'189,"0"-1"-1,-1 1 1,1 0-1,0 0 1,0 0 0,-1 0-1,1 0 1,0 0-1,-1 0 1,1 1-1,-1-1 1,1 1 0,-1 0-1,1 0 1,-1 0-1,1 0 1,-4 1 0,1 0-68,1 0 0,0 0 0,0 1 1,0 0-1,0 0 0,0 0 1,0 0-1,0 1 0,-4 3 1,-2 4 39,-1 0-1,2 0 1,-1 1 0,2 1 0,-10 13 0,11-12 4,0 1-1,1-1 1,0 1-1,1 1 1,1-1-1,0 1 1,1-1-1,-2 28 1,4-38-152,1 0 0,0 0 0,1 0 0,-1 0 0,1 1 0,0-1 0,0 0 0,0 0 0,0 0 0,1 0 0,0-1 0,-1 1 0,1 0 0,1-1 0,-1 1 0,4 3 0,-4-5-42,0 0 0,0 1 0,1-1 0,-1-1 0,1 1 0,-1 0 0,1-1 0,0 1 0,0-1 0,0 0 0,0 0 0,0 0 0,0 0 0,0 0 0,0-1 0,0 1 0,0-1 0,0 0 0,1 0 0,-1 0 0,0-1 0,3 0 0,6-2-826,-1 0-1,-1-1 0,1-1 1,-1 0-1,1 0 0,-1-1 0,12-9 1,3-2-3454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8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76 4562,'-1'-1'140,"0"0"0,0 0 1,0 0-1,0-1 0,0 1 0,1-1 0,-1 1 0,0 0 1,1-1-1,-1 1 0,1-1 0,-1 1 0,1-1 1,0 0-1,0 1 0,-1-1 0,1 1 0,0-1 0,1 0 1,-1 1-1,0-1 0,0 1 0,1-1 0,-1 0 0,1 1 1,-1-1-1,1 1 0,-1 0 0,1-1 0,0 1 1,0-1-1,0 1 0,0 0 0,0 0 0,0-1 0,0 1 1,0 0-1,1 0 0,-1 0 0,2-1 0,1 0-97,1-1 0,-1 1 0,1 0 0,-1 0 0,1 1-1,-1-1 1,1 1 0,0 0 0,0 0 0,0 1 0,0 0-1,7 0 1,-8 0-26,-1 0-1,1 1 1,0 0 0,0 0-1,0 0 1,0 0-1,-1 0 1,1 1-1,0 0 1,-1 0 0,1 0-1,-1 0 1,0 0-1,0 1 1,0-1-1,0 1 1,0 0 0,2 3-1,-3-3 7,0 0 0,-1 0 0,1 0 0,-1 1 0,0-1 0,0 0 0,0 0-1,0 1 1,0-1 0,-1 1 0,0-1 0,1 1 0,-1-1 0,-1 0 0,1 1 0,0-1 0,-1 1 0,0-1 0,0 0 0,0 1-1,-1 3 1,-5 5 93,1 1 0,-2-2 0,1 1 0,-2-1 0,1 0 0,-16 14 0,-1 4 75,15-19-130,-13 16 27,22-25-87,0 0-1,1 0 1,-1 0 0,0 0-1,1 0 1,-1 0-1,1 0 1,-1 0 0,1 0-1,0 0 1,-1 0-1,1 0 1,0 1 0,0-1-1,0 0 1,0 0 0,0 0-1,0 1 1,0-1-1,0 0 1,0 0 0,1 1-1,-1-1-6,1 0 0,0 0 0,-1 0 0,1-1 0,0 1 0,-1-1-1,1 1 1,0 0 0,0-1 0,0 1 0,0-1 0,0 1 0,-1-1 0,1 0-1,0 0 1,0 1 0,0-1 0,0 0 0,0 0 0,0 0 0,0 0 0,2 0 0,25-3-206,-22 2 129,13-1-201,0-2 0,-1 0 0,1-1 0,-1 0 0,0-2 0,-1 0 0,1-1 0,30-20 1,-26 10 632,-22 19-319,0-1 0,1 0 0,-1 0 0,0 0 0,0 1 1,1-1-1,-1 0 0,0 0 0,0 0 0,0 1 0,0-1 0,0 0 0,1 0 0,-1 1 0,0-1 0,0 0 0,0 1 1,0-1-1,0 0 0,0 0 0,0 1 0,0-1 0,0 0 0,0 1 0,0-1 0,0 0 0,0 1 0,0-1 0,0 0 1,0 0-1,0 1 0,-1-1 0,0 13 332,-1 0-146,0 1-142,0-1 0,1 0-1,0 1 1,2 17 0,-1-30-76,0 0 0,0 0 0,0-1 0,0 1 0,1 0 0,-1 0 1,0 0-1,0 0 0,1-1 0,-1 1 0,0 0 0,1 0 0,-1-1 1,1 1-1,-1 0 0,1 0 0,-1-1 0,1 1 0,0-1 0,-1 1 1,2 0-1,-1 0-20,-1-1 0,1 0 1,0 0-1,0 0 1,-1 0-1,1 0 0,0 0 1,-1-1-1,1 1 1,0 0-1,-1 0 0,1 0 1,0-1-1,-1 1 1,1 0-1,-1-1 0,1 1 1,0 0-1,-1-1 0,1 0 1,3-2-282,-1 0 0,0 0 0,0 0 0,-1-1 0,1 1 0,-1-1 0,3-4 0,12-30-4451,-7 15 277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8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95 240 2881,'-2'-40'1953,"-2"0"-544,-7 0-17,2 6-399,-3 6-129,1 5-79,3 6-145,-1 8-160,-1 2-128,5 6-128,-1 2-143,4 4-194,-2 3-351,2 3-1281,2 1-1408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9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166 172 4482,'1'-166'6568,"-2"161"-6170,0 7-160,-2 14-96,-4 28-173,-26 468 122,33-462-212,-3 94-1513,-5-154 224,-4-15 1682,8 17-183,-13-22 940,-1 0 0,-42-51 0,60 81-1023,1 0 1,-1 0-1,0-1 0,1 1 0,-1 0 1,0 0-1,1 0 0,-1 0 1,0 0-1,1-1 0,-1 1 1,0 0-1,1 0 0,-1 0 1,0 0-1,1 0 0,-1 0 1,1 0-1,-1 0 0,0 0 1,1 0-1,-1 0 0,0 0 0,1 0 1,-1 1-1,0-1 0,1 0 1,16 3-136,9 1-1052,49 1-1,-8-8-4005,-35-1 518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19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13 345 5250,'0'0'135,"1"0"0,0 0 0,-1 0-1,1 0 1,-1 0 0,1 1 0,-1-1-1,1 0 1,0 0 0,-1 0-1,1 0 1,-1 1 0,1-1 0,-1 0-1,1 0 1,-1 1 0,1-1 0,-1 0-1,0 1 1,1-1 0,-1 1-1,1-1 1,-1 1 0,0-1 0,1 1-1,-1-1 1,0 1 0,0-1 0,1 1-1,-1-1 1,0 1 0,0-1-1,0 1 1,0-1 0,1 1 0,-1-1-1,0 1 1,0 0 0,0 0 0,0 28 1074,-1-23-914,-9 110 1040,2-41-3387</inkml:trace>
  <inkml:trace contextRef="#ctx0" brushRef="#br0" timeOffset="0.99">26 62 6771,'-8'-26'1761,"3"8"0,0 6-353,3 8-1232,0 2-256,0 5-912,1 6-737,1 3-1328,1 3-2962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20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29 7395,'3'-3'4272,"-3"3"-4187,-5-8 604,-9-6-1223,12 13 513,1 1 0,-1-1 1,1 1-1,-1 0 0,1-1 1,-1 1-1,1 0 0,-1 0 0,1 0 1,-1 0-1,1 0 0,-1 0 1,1 0-1,-1 1 0,1-1 0,-1 0 1,-2 2-1,1-1 0,1 1 1,-1-1-1,1 1 0,-1 0 1,1 0-1,0 0 0,-1 0 1,-2 4-1,0 2 5,-1-1 0,1 1 1,1 1-1,-7 15 0,5-8 40,0 0 0,1 0-1,1 0 1,1 0 0,0 1-1,2 0 1,-1 31 0,2-46-21,0 1-1,0-1 1,1 0 0,-1 1 0,1-1 0,-1 0 0,1 0 0,0 1 0,0-1 0,0 0 0,0 0 0,0 0 0,0 0 0,0 0 0,1 0 0,-1-1 0,1 1-1,-1 0 1,1-1 0,0 1 0,0-1 0,0 1 0,0-1 0,0 0 0,0 0 0,0 0 0,0 0 0,0 0 0,0-1 0,1 1 0,-1 0 0,0-1 0,0 0-1,4 1 1,2-2-1,-1 1-1,1-1 0,-1 0 0,0-1 0,1 1 1,-1-1-1,0-1 0,0 0 0,10-5 0,22-15 14,35-27 0,28-17-95,-102 67 76,1 0 0,-1 0 0,0 0 1,1 0-1,-1 0 0,1 0 1,-1 0-1,0 0 0,1 0 0,-1 0 1,1 1-1,-1-1 0,0 0 0,1 0 1,-1 0-1,1 0 0,-1 1 1,0-1-1,1 0 0,-1 0 0,0 0 1,1 1-1,-1-1 0,0 0 0,0 1 1,1-1-1,-1 0 0,0 1 1,0-1-1,0 0 0,1 1 0,-1-1 1,0 0-1,0 1 0,0-1 1,0 1-1,0-1 0,0 0 0,0 1 1,6 20-56,-5-18 61,0 2-2,0 0 0,0-1-1,1 0 1,-1 1 0,1-1 0,0 0-1,0 0 1,4 5 0,-5-8 3,0 0 1,0-1-1,0 1 0,0 0 1,0 0-1,0 0 1,0-1-1,0 1 1,0-1-1,0 1 0,0-1 1,1 1-1,-1-1 1,0 0-1,0 1 1,1-1-1,-1 0 0,0 0 1,1 0-1,-1 0 1,0 0-1,0 0 1,1-1-1,-1 1 0,0 0 1,0-1-1,1 1 1,-1 0-1,0-1 0,0 0 1,0 1-1,0-1 1,0 0-1,2-1 1,0 0 26,0 0 1,0 0-1,0-1 1,0 0 0,0 1-1,-1-1 1,1 0-1,-1 0 1,0 0 0,0-1-1,0 1 1,0-1 0,-1 1-1,1-1 1,-1 1-1,0-1 1,0 0 0,0 1-1,0-6 1,-1 6-24,0 1-1,0-1 1,0 0-1,0 1 1,-1-1 0,1 1-1,-1-1 1,1 1 0,-1-1-1,0 1 1,0-1-1,0 1 1,0-1 0,-1 1-1,1 0 1,0 0 0,-1 0-1,0 0 1,1 0-1,-1 0 1,0 0 0,0 1-1,0-1 1,0 0-1,-1 1 1,1 0 0,0 0-1,-1-1 1,-2 0 0,3 2-10,0-1 0,1 0 1,-1 1-1,0-1 0,0 1 1,0 0-1,0 0 1,0-1-1,1 1 0,-1 1 1,0-1-1,0 0 0,0 0 1,0 1-1,0-1 1,1 1-1,-1-1 0,0 1 1,0 0-1,-2 1 0,2 0 2,-1 0-1,1 0 0,0 0 0,0 1 0,0-1 0,0 1 0,0-1 0,1 1 0,-1-1 0,1 1 0,-2 4 0,-1 4 16,1-1-1,1 1 1,0 0-1,0 0 1,1-1-1,0 12 1,1-12 26,1 0 0,-1 0 0,2-1 0,-1 1 0,2 0 0,-1-1 0,1 0 0,4 10 0,-5-16-45,-1 0-1,0 0 1,1-1-1,0 1 1,0-1 0,-1 1-1,1-1 1,1 0 0,-1 1-1,0-1 1,1 0 0,-1-1-1,1 1 1,-1 0 0,1-1-1,0 1 1,0-1 0,-1 0-1,1 0 1,0 0 0,0 0-1,0-1 1,0 1 0,1-1-1,-1 1 1,0-1 0,0 0-1,5-1 1,-1 0-783,0-1-1,0 0 0,7-3 1,-3 1-3229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20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7668,'0'5'1792,"0"3"49,0 1-1217,2 6-287,-1 2-33,2 2-64,-2 3-112,-1-6-64,1 1-80,1-1-96,-1-1-96,2-4-128,-4-2-465,5-4-767,8 1-3267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1:21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7027,'5'4'2368,"-5"-4"-2250,0 1 0,0-1 1,1 0-1,-1 0 0,0 1 1,0-1-1,0 0 1,0 1-1,0-1 0,0 0 1,0 1-1,0-1 0,3 14 602,4 51 273,-3 108 0,-5-98-743,1 507-165,2-465-1429,4-41-5329,-3-59 716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2:46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2 716 2033,'-2'-4'6594,"2"4"-6529,7-22 2542,1-116-2316,-4 37 157,0-53-141,-5 117-230,0 17 55,1 17-106,-1-1 1,1 1-1,0-1 1,0 1-1,1-6 0,8-72 4,-8 78-30,-1 3 0,0-1 1,0 1 0,1 0-1,-1-1 1,0 1 0,0 0-1,0 0 1,0-1 0,0 1-1,0 0 1,0-1 0,0 1-1,0 0 1,0-1 0,0 1-1,0 0 1,0-1 0,0 1-1,0 0 1,0-1 0,0 1-1,0 0 1,-1-1 0,1 0-1,0-1-3,0 2-10,0 0-1,30-2-45,37-6-1,10-2 49,70-5-5,-1 8 8,9-1 0,-70-5 8,33-3 0,-79 14 0,209-17 0,-67 0 0,-32 24 0,-69-2 0,88 11-16,-40-11 19,-41-1 3,146 21 1,-210-19-7,116 19 0,-89-14-16,-50-9 14,1 1 0,-1-1 0,1 0 0,-1 1 0,0-1 0,1 0-1,-1 1 1,1-1 0,-1 1 0,0-1 0,1 1 0,-1-1 0,0 1 0,0-1 0,1 1 0,-1-1 0,0 1 0,0-1 0,0 1 0,0-1 0,0 1 0,0-1 0,0 1 0,0-1 0,0 1 0,0 0 0,0-1 0,0 1 0,0-1 0,0 1 0,0-1 0,0 1 0,-1-1 0,1 1-1,0 1-1,-1-1-1,1 1 1,0-1-1,0 1 1,0 0-1,0-1 1,0 1-1,1-1 1,-1 1-1,0-1 1,1 2-1,2 3 2,-1 0 0,0 0 0,-1 0 0,1 0 0,-1 0 0,0 1 0,0 8-1,-3 48-5,1-43 9,0-19 0,1 17 0,-1-1 0,-2 1 0,-6 29 0,6-39 5,-1 0 1,-9 16 0,9-18-7,0 1 1,1-1 0,0 1 0,0 0 0,-2 9 0,0 3 0,1-4 3,0 0-1,2 1 0,-1-1 0,2 1 0,0 0 1,2 22-1,-1 1 30,2-32 125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2:47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56 119 2897,'-55'5'3661,"130"5"-1468,51-3-1779,1-5 0,239-28 1,-127 3 384,83-13-227,-21-9-313,-288 44-245,38-6 81,0 3 0,98 4 0,-62 4-54,-56-3-7,1 1 1,60 11-1,-26 3 57,101 29 242,-167-45-358,0 0 1,1 0-1,-1 0 0,0 0 1,0 0-1,1 0 1,-1 0-1,0 0 0,0 0 1,1 0-1,-1 0 0,0 0 1,0 0-1,0 0 0,1 1 1,-1-1-1,0 0 0,0 0 1,0 0-1,1 0 1,-1 0-1,0 1 0,0-1 1,0 0-1,0 0 0,1 0 1,-1 1-1,0-1 0,0 0 1,0 0-1,0 0 0,0 1 1,-8 2-2021,-14-1-2500,3-3-543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55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3822 53 2561,'31'-13'3154,"-24"10"-2390,-3 0 303,-10-7 244,5 8-1250,-1 0 0,0 0 0,1 0 0,-1 1 0,0-1 0,0 1 0,0-1 0,0 1 0,0 0 0,0 0 0,0 0 0,0 0 0,-1 0 0,1 0 0,0 1 0,-1-1 0,1 1 0,0-1 0,-5 1 0,-2 0-114,1 1 0,-1 0 1,1 1-1,-11 3 0,10-3 117,1 0-80,1 1 1,-1 0-1,1 1 1,-8 4 0,-21 10-53,-307 126-188,189-65 217,30-14-172,18-12-175,-342 161-1365,-112 59 1478,83 3 292,-97 33-150,373-214-234,79-39 180,-35 20 495,124-58 201,-1-1-1,0-2 0,-50 16 0,77-30-377,0 1 0,0-1 0,-8 1 0,13-2-102,0 0 0,0 0 1,1 0-1,-1 0 0,0 0 1,0 0-1,0-1 0,1 1 1,-1-1-1,0 1 1,0-1-1,1 0 0,-1 0 1,1 1-1,-1-1 0,-2-2 1,3 2-34,0-1 0,-1 1 0,1 0 0,-1 0 0,1 0 0,-1 0-1,0 0 1,1 0 0,-1 0 0,0 1 0,0-1 0,0 1 0,1-1 0,-1 1 0,0 0 0,0-1 0,0 1 0,0 0 0,0 0 0,0 1 0,1-1 0,-1 0 0,0 1 0,-3 0 0,-7 1-22,7-1 21,1 1 1,0-1-1,0 1 1,0-1-1,1 1 0,-6 4 1,-3 1-1,-24 13-1088,24-19-3549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1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38 271 4290,'-1'0'67,"0"0"-1,0 1 1,0-1 0,0 0 0,0 0-1,0 1 1,1-1 0,-1 1 0,0-1 0,0 1-1,0-1 1,0 1 0,1-1 0,-1 1-1,0 0 1,1-1 0,-1 1 0,0 0-1,1-1 1,-1 1 0,1 0 0,-1 0-1,1 0 1,0 0 0,-1 0 0,1 0-1,0-1 1,-1 1 0,1 0 0,0 0-1,0 2 1,0 2-89,1 0 1,-1 0-1,1 1 0,0-1 0,2 5 0,3 17 386,-3 54 116,6 83 563,5-15-152,8 65-397,33 135-342,-41-264 66,4-2 0,30 87 0,-10-21-131,-11-35-65,14 95 3,-20-89 30,2 86 73,-19-151-93,28 194 234,-25-215-221,-3 0 0,0 0 0,-2 1 0,-2-1 0,-5 44 0,2-47-40,1 0 0,3 41 0,12 62 18,-10-102-25,-2-25-5,-1 0 0,2 0 0,-1 0 0,1-1-1,-1 1 1,2 0 0,-1-1 0,1 1 0,0-1 0,1 0-1,-1 0 1,1 0 0,0 0 0,1-1 0,7 8-1,-6-6 5,0-1-1,1 0 0,0-1 0,0 0 0,0 0 0,1-1 0,0 1 0,0-2 0,0 1 0,0-1 0,0 0 0,1-1 0,12 2 0,106 10 11,-43-7-1,-64-6-5,0 0 0,22-3 1,6 0 9,149 12 5,-116-4-1,-19-4-5,30 3 3,-49 0-14,-12 0 2,0-1-1,0-2 1,39-2-1,25-12 20,-52 5-11,60-1 1,-18 4-13,-39 1 0,11-3 9,63-14-1,-32 4-9,70-9 17,-34 3-10,49-6 4,166 8-10,-216 7 0,46-3 0,-26 8 6,78 0 4,-79 5-4,4-1-1,-71 7-3,36 2 1,31 3 6,-47-2-2,24 4-7,24 0 0,51 6 17,25 0-2,-144-16-18,178 4 25,-181 2-3,96 3 21,204 10-8,-293-12-26,99 7 9,44-12-2,14 0 3,-219-1-16,186 14 0,-143-8 16,102-1 0,-121-5-16,0 2 0,45 9 0,-39-4 0,53 1 0,21 0 0,-59-7 0,53 1 0,-29-1-8,160 25 0,-169-14 12,-27-4 2,64 4 0,397-13-54,-376-12 48,-77 6 0,57 1 0,211-1 14,-219 3-12,-93 2-2,225-8 0,-31-2 16,-20-3 0,-170 13-18,0 0 1,0 2-1,1 0 0,-1 1 0,0 0 0,23 8 0,41 7-1,49 23 19,-116-35-16,-1 0 0,1-1 0,0-1 0,27 2 0,6 0 0,-34-5 1,4 1 3,23-4 1,-36 2-5,0 1 1,0-1 0,0-1-1,0 1 1,0-1 0,-1 0-1,1 0 1,0 0 0,5-4-1,-7 3 4,1 0 0,-1 0 0,0-1 0,0 1 0,-1-1 0,1 1 0,-1-1 0,1 0 0,2-7 0,-1 0 16,0 0-1,4-17 1,-5 10 50,-1-1 1,0-30-1,0 1 101,12-197 546,-18 40-556,-1 104 47,12-128 0,10 89-73,-4 51-96,0-165 0,-12 92 40,0 6-65,-3 116 10,-13-75 0,7 73 33,2 0 1,2 0-1,1-1 0,5-63 0,-1 42 29,-9-107 1,3 111-79,2 0 0,6-68 0,39-108-25,-37 214 16,24-90 70,-20 83 31,-7 23-52,0 0 0,0-1 1,-1 1-1,0 0 0,1-8 0,-2 10-28,1 0-1,-1 0 1,0 0-1,0 1 0,-1-1 1,1 0-1,-1 0 1,0 0-1,0 0 0,0 1 1,-1-1-1,1 0 0,-1 1 1,-3-6-1,-8 0 4,2 3-16,-1-5 2,-21-12 1,19 14-1,-16-14 0,24 18-12,-1 0-1,0 0 1,-1 1 0,1 0 0,-1 1-1,0 0 1,0 0 0,-9-2-1,-28-11-14,19 6 1,0 1 1,0 2 0,-1 0-1,0 1 1,-54-3-1,41 6 9,3-2-1,-1 2-1,0 2 1,-67 7 0,41 2 9,-13 2 0,-9 10-5,42-9-1,-62 7 1,-79-5 4,-82 10 5,245-20 5,-1-1 0,1-1 0,-1-1 0,1-1 0,-1 0 0,-35-9 1,13 0-11,0 3 0,0 1 1,-50 1-1,18 0-9,39 2 20,-24-3-10,29 2 0,-45 0 0,23 4 10,-1-3 0,1-3 0,0-1 0,-97-28 1,135 31 1,-13-4 5,0-1 0,0-1 0,-34-18 0,36 13-17,-1 1 0,-1 2 0,0 1 0,-50-12 0,-6 7-13,-1 3 1,-105 0-1,95 12-9,-155 20-1,24 15 20,178-31 11,-75-3 0,-31 1-2,71 0 2,0 1-3,-35 0-18,82 1 9,-59 3-24,51-5 21,0 3 1,-79 16 0,27 2-1,-83 15 1,108-29 22,-114-2 0,126-7 4,-55 2-11,33 1-19,41-1-1,-57 7 0,-301 23-4,329-28 14,12-1 2,1 2 4,1-3 0,-90-10 0,86 0-5,-24-4 0,-128-4 0,-152 0-16,315 16 0,-1 2-1,-49 7 1,-49 2-15,16-11 24,-258 9-37,150 17 31,-18-20 19,227-5 1,-9 2-6,-65 12 1,-23 2-18,76-16 24,-82-10 0,-50-18 8,181 27-16,-142-18 7,-28-6 2,155 22-8,-122-23-5,103 21-4,-67 0 0,-32 7-8,-83 2 4,3 17-5,166-15 20,-66-1 1,47-3-30,-12 6 206,41 0-1595,4 7-4983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643 1 7219,'-7'2'480,"0"1"0,1 0-1,0 1 1,-1-1 0,1 1-1,-8 8 1,0 0-478,-15 20 0,-186 228-72,61-62-383,4-4-5665,122-160 2178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867 1 5859,'-38'42'1360,"-4"0"49,-7 2-833,-1 4-304,-6 6-112,-4-1-32,-2 3-31,3 5-65,0 2-32,0 1 0,2 4-16,2-2-81,3-4-191,2-1-384,5-5-737,5-7-1056,6-2-2481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746 1 6067,'-21'23'1472,"-10"2"17,-4 7-304,-4 7-1041,-2 7-96,-1 7-32,-2 2 0,-1 5-32,-1 4-32,-3 1-48,-2 0-64,-2 1-145,-1-3-207,0-5-288,5-4-673,0-3-976,7-6-2129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11 7555,'-3'-2'159,"1"1"0,-1 0-1,1 0 1,-1 0 0,0 0-1,1 0 1,-1 0 0,0 1-1,1-1 1,-1 1-1,0 0 1,0 0 0,0 0-1,1 0 1,-1 0 0,0 0-1,0 1 1,0 0 0,1-1-1,-1 1 1,1 0-1,-1 0 1,-4 3 0,-4 2-283,0 0 0,0 1-1,-17 15 1,2 1-21,1 0 0,-32 40 0,45-48-914,1 1 0,0 0 0,1 1 0,0 0 0,-12 34 0,16-28-3018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18 5507,'13'12'1456,"-5"-3"33,-5 3-241,-3 0-879,-6 4-129,-2 6-80,-5 2-48,-3 0-96,-8 4-112,-3 0-192,-2 3-305,-5-2-303,1 1-305,-1-3-319,1-1-801,5-3-1361</inkml:trace>
  <inkml:trace contextRef="#ctx0" brushRef="#br0" timeOffset="1">1213 0 4018,'7'8'1072,"-6"2"81,-4 2-561,-2 4-128,-3 3-95,-5 2-81,-2 3-48,-5-1-112,0 2-80,-2-3-48,0-1-112,0-1-160,1-1-289,2 0-639,4-5-897,2-2-2033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19 5346,'17'-5'642,"29"-6"1233,-42 10-1725,0 1 0,1-1 0,-1 1 0,0 0 0,0 0 0,1 0-1,-1 1 1,5 1 0,-8-2-135,0 0-1,0 0 1,0 1-1,-1-1 1,1 0-1,0 1 1,0-1-1,-1 1 1,1-1-1,0 1 1,0-1-1,-1 1 1,1-1-1,-1 1 1,1 0-1,-1-1 1,1 1-1,-1 0 1,1 0-1,-1-1 1,1 1-1,-1 0 1,0 0-1,1 1 1,-1 0-2,0-1 0,0 1 0,0 0 0,0 0 0,0 0 0,-1-1 1,1 1-1,0 0 0,-1 0 0,1 0 0,-2 1 0,-2 6 3,-1 0 0,0-1 0,-9 12-1,11-18-6,-44 60-1106,-4-3 0,-2-1 0,-98 81 0,108-107-1091,3-5-1040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4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667 223 7764,'-161'114'4363,"68"-41"-4448,-158 159 0,217-197-104,2-2-1717,-39 50 0,56-57-1181,6-6-1782</inkml:trace>
  <inkml:trace contextRef="#ctx0" brushRef="#br0" timeOffset="0.99">1922 32 6323,'23'-9'743,"-7"3"211,0 1-1,25-6 1,-40 11-932,0 0 0,-1-1 0,1 1 1,0 0-1,-1 0 0,1 0 0,-1 0 0,1 0 0,0 0 0,-1 0 0,1 0 0,0 1 0,-1-1 0,1 0 0,-1 0 1,1 0-1,0 1 0,-1-1 0,1 0 0,-1 1 0,1-1 0,-1 0 0,1 1 0,-1-1 0,1 1 0,-1-1 0,0 0 1,1 1-1,0 0 0,-1 1 2,1-1 0,-1 1 0,0-1 0,0 1 1,1-1-1,-1 1 0,0-1 0,0 1 0,0-1 1,0 1-1,-1 2 0,-1 4 29,0-1-1,-1 1 1,-6 13-1,-3 0 2,-1 0 0,-1-1 0,0-1 0,-19 19 0,-73 66-19,-16 6-108,-62 58-495,172-156 387,-94 92-1589,30-43-3151,55-47 1039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28 3410,'42'-10'772,"1"3"1,83-3 0,-122 10-730,0 0 1,0 0-1,0 0 1,0 1-1,0 0 0,0 0 1,0 0-1,-1 0 1,1 1-1,0-1 1,5 5-1,-7-5-9,-1 0 0,0 0 0,0 1 0,1-1 0,-1 0-1,0 1 1,0-1 0,0 1 0,0 0 0,-1-1 0,1 1 0,0 0 0,-1-1 0,1 1 0,-1 0 0,0 0 0,1-1 0,-1 1-1,0 0 1,0 0 0,0 0 0,0-1 0,0 1 0,-1 0 0,1 0 0,-1 0 0,1-1 0,-1 3 0,-5 12 148,0 0 0,-1 0 1,-1 0-1,0-1 0,-1 0 1,-13 16-1,-73 79 180,50-60-360,-69 70-981,-3 4-3369,77-77 802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0 7924,'-15'7'1921,"-4"-1"-1,0 4-527,2 3-1201,0 3-128,1 3-80,-1 1-64,0 1-48,1 4-32,-1 0-112,2 0-112,3-2-465,4 0-751,4-3-257,5-3-1089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38:05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2887 8 3490,'0'0'765,"-1"-7"4678,-2 11-5399,1 1 0,0 0 0,0 0 0,0 1 0,1-1 0,-1 0 1,0 9-1,2-14-40,-2 11 39,-1 0-1,0-1 1,0 1 0,-1-1-1,0 0 1,-1 0-1,0-1 1,-1 1-1,-10 12 1,3-7 28,0-1 0,-2 0 1,1-1-1,-24 16 0,16-12 1,0 0-1,2 2 1,0 0-1,1 2 1,-31 41-1,16-13-31,-2-2-1,-68 68 0,19-29 111,-87 79 52,135-134-181,1 1 1,1 2-1,2 1 0,-50 70 1,40-42-12,-58 67 1,-148 115 2,169-172-13,-112 114-29,105-105-19,-136 96-1,191-154 45,-40 36-21,-87 93 0,106-99 11,-95 83-79,42-41 74,87-79 19,-1 0 1,0-2 0,-25 14-1,25-17 1,1 0-1,-1 1 0,2 1 0,0 1 1,1 1-1,0 0 0,1 1 1,-21 30-1,-31 43 0,56-79 140,5-9-1579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56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9 3762,'-4'-8'4441,"6"10"-2514,5 18-1489,-1 18 144,0 74 1,-34 320 693,-4-248-1050,31-182-223,1 0 0,-1 0 0,1 0 1,-1 0-1,1 0 0,0 0 0,0 0 0,0 0 0,0 0 0,0 0 0,0 0 0,0 0 0,1 0 0,-1 0 0,1 0 0,-1-1 0,1 1 0,0 0 0,0 0 0,0 0 0,2 2 0,-2-4-232,1 0-1,-1-1 0,1 1 1,-1-1-1,0 1 1,0-1-1,1 0 1,-1 0-1,0 1 0,0-1 1,2-2-1,7-8-5320,-8 2 553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28.6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26 6227,'44'-10'3567,"-35"7"-3562,1 0-1,0 1 1,14-1-1,7 1-138,-17 0 129,0 1 0,0 1 0,15 2 0,16 1 272,-31-2-151,0 0 1,17 3-1,94 13 303,-101-15-336,61 2 332,122-10 0,-25-1-176,55 3-95,-138 1-111,94 2 76,77 25 156,-2-1-95,-3 0 74,81 1 11,-57-1-211,-219-15-27,229 15 57,-18-2-23,260 13 10,-406-28-23,157-4 33,-98-2-59,220-4 26,-93 0-15,-4-7-14,-46 0-2,-11 2 28,47-2 10,-54 4-34,-103 2-6,66 7 27,-1 0 0,299-1-32,-173 0-16,-108-1 0,-3 0-4,143 3-8,-118 1-14,123 7-44,-66 1 42,-72-5 37,168-4-182,-258 0 136,21-1 23,-105-4-123,30-4-91,-81 3 276,-14 3-32,1-1 0,-1 1 0,1-1 0,-1 1 0,1 0 0,-1 0 0,1 0 0,-1 0 1,1 0-1,-1 0 0,1 0 0,-1 0 0,0 0 0,1 1 0,-1-1 0,1 0 0,-1 1 0,1 0 1,-1-1-1,0 1 0,0 0 0,1-1 0,-1 1 0,0 0 0,0 0 0,0 0 0,2 2 1,3 3-5,-1 1 1,1 0 0,-2 0 0,1 1-1,4 9 1,17 44 28,-18-41-14,9 22 14,-2 2 0,-1 0 0,-3 0 0,8 61 0,-19-102-25,6 50 11,2 0-1,24 86 1,-29-131-14,6 24 9,-8-30-9,-1 0 0,0 0 0,1 0-1,-1 0 1,0 0 0,0 0 0,0 0 0,-1 0 0,1 0 0,0 0 0,-1 0 0,0 3 0,1-5-44,0 0 1,-1 1-1,1-1 1,0 0 0,0 0-1,0 1 1,0-1 0,-1 0-1,1 1 1,0-1 0,0 0-1,-1 0 1,1 0 0,0 1-1,0-1 1,-1 0-1,1 0 1,0 0 0,0 0-1,-1 0 1,1 1 0,0-1-1,-1 0 1,1 0 0,0 0-1,-1 0 1,1 0-1,0 0 1,-1 0 0,1 0-1,0 0 1,-1 0 0,1 0-1,0 0 1,-1 0 0,0-1-1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6963,'2'-1'3715,"-1"1"-3716,-1 0 0,1 0 0,-1 0 0,1 0 0,-1 0 0,1 0 0,0 0 1,-1 0-1,1 0 0,-1 0 0,1 0 0,-1 0 0,1 0 0,-1 0 0,1 1 1,-1-1-1,1 0 0,0 1 0,0-1-3,0 1 0,0 0-1,0 0 1,0-1 0,0 1 0,0 0 0,0 0 0,0 0 0,0 0 0,0 0-1,0 1 1,-1-1 0,1 0 0,0 0 0,-1 0 0,1 1 0,-1-1 0,0 0-1,1 1 1,-1-1 0,0 0 0,0 1 0,1-1 0,-1 2 0,-1 6-31,1-1 1,-1 0 0,-1 9-1,0-4 20,-7 62 287,4 152 0,7-162-115,5 68 260,-7-126-380,1-1 1,-2 1-1,-1 12 1,-1 10 25,4-28-60,-1 0 0,0 0 0,1 1 0,-1-1 0,1 0 0,-1 0 0,1 0 0,0 0 0,-1 0 0,1 0 0,0 0 0,0 0 0,0 0 0,0 0 0,0 0 0,0-1 0,0 1 0,0 0 0,0-1 0,0 1 0,0-1 0,0 1 0,1-1 0,1 1 0,32 8 175,-8-7-96,-1-1 0,1-1 0,25-3 0,-26 1-63,406 6 278,-409-3-271,212-7 121,15 1-86,31 2 15,-225 0-32,133-1 210,-35 0-17,-76 1-159,159-6 34,-206 9-105,254 3 68,69 7 85,-201-5-7,-2 1 33,-34-8-112,332 0-38,-222 2-37,23 0 15,1 11 21,-59-14 53,63 4-48,28-4-3,-52-3-24,-226 7-12,345-1 12,-19-2-13,-156 5 0,319 2 16,-423-3-20,70-1-8,-97-3 9,296 2-58,-82 1 62,-112-5-16,86 20-14,-119-5 10,10-7 2,-32-2 2,191 19 13,-273-20 2,199 18 0,-143-16-4,56 1-8,71 1-16,2-1-8,66 1-60,-5 4 48,-188-1 48,27 2 0,-14-6 0,155 4 0,-15 0 0,0 0 16,103-10 69,-158 4-3,-66 0-44,-6 1-10,66-2-96,-113 1-98,-32-1-235,26-1-1,-30-3-968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5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246 72 2017,'7'4'4550,"-10"-14"-1593,3 6-2927,-1 1-1,0 0 0,0-1 1,0 1-1,-1 0 0,1 0 1,-1 0-1,0 0 0,0 0 1,0 0-1,0 1 1,0-1-1,-1 0 0,1 1 1,-1 0-1,0 0 0,1 0 1,-1 0-1,0 0 0,0 0 1,0 1-1,0-1 0,-1 1 1,1 0-1,0 0 0,-1 0 1,1 0-1,-1 1 0,1 0 1,-6-1-1,2 1-79,0 0 0,0 1 0,0-1 0,0 1 0,0 1 0,0-1 1,0 1-1,0 0 0,1 1 0,-1 0 0,1 0 0,0 0 0,0 1 0,0-1 0,0 2 0,1-1 0,-1 1 0,1-1 0,0 1 0,0 1 0,1-1 0,0 1 0,0 0 0,-5 9 1,6-9 26,0 0 1,1-1-1,0 1 1,0 0-1,1 0 1,0 0 0,0 0-1,0 0 1,0 0-1,1 0 1,0 0-1,0 0 1,2 9 0,-1-12 22,0 1 1,0-1 0,0 0 0,1 1 0,-1-1 0,1 0-1,-1 0 1,1 0 0,0 0 0,0 0 0,1 0-1,-1-1 1,1 1 0,-1-1 0,1 1 0,0-1 0,0 0-1,0 0 1,0 0 0,0-1 0,0 1 0,0-1-1,1 0 1,2 1 0,3 0 41,0 0 0,0-1 0,0-1-1,0 0 1,0 0 0,0 0 0,0-1 0,0-1-1,0 0 1,-1 0 0,1 0 0,10-5 0,-3 0 26,1 0 0,-2-1 0,1-1 0,-1 0 0,17-15 1,-18 12 251,-1-1 0,0 0 0,19-25 0,-36 39 841,4-1-1162,-1 0-1,1 1 0,-1-1 1,1 1-1,0-1 1,-1 1-1,1-1 0,0 1 1,-1-1-1,1 1 1,0 0-1,0-1 0,-1 1 1,1-1-1,0 1 1,0 1-1,0 3-106,0 0 0,0 0-1,0 1 1,1-1 0,0 0 0,0 0 0,1 0-1,-1 0 1,1 0 0,0 0 0,5 9 0,-4-11-527,-1 1 1,0-1 0,1 1 0,0-1-1,0 0 1,0 0 0,0 0 0,0-1-1,6 4 1,4 0-3984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6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80 5218,'0'-2'492,"-1"0"0,1-1 0,-1 1 0,1 0 0,-1 0 0,0-1 0,0 1 0,0 0 0,0 0 0,-2-3 0,-17-20-639,15 18 389,4 6-246,-1-1 0,0 0 1,1 0-1,-1 1 0,0-1 0,0 1 1,0 0-1,0-1 0,0 1 0,0 0 1,0 0-1,0 0 0,0 0 1,-4 0-1,4 1-3,1-1 1,0 2-1,-1-1 0,1 0 1,0 0-1,-1 0 1,1 0-1,0 1 1,-1-1-1,1 1 1,0-1-1,0 1 0,-1 0 1,1-1-1,0 1 1,0 0-1,0 0 1,0 0-1,0-1 0,0 1 1,0 0-1,0 1 1,0-1-1,1 0 1,-1 0-1,0 0 0,0 2 1,-4 7-5,1 1 1,0 0 0,0-1-1,1 2 1,0-1 0,1 0-1,1 0 1,0 1 0,0-1-1,1 1 1,0-1 0,3 16-1,4 15 174,25 79 0,-27-105-135,12 40-38,-4-19-1186,10 56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6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95 4610,'7'-7'1153,"1"-2"47,1 1-544,4 1-207,5 1-97,2-1-32,3 0-32,1 5-48,1-4-48,5 0-64,-2 0-48,2 2-80,0 0-256,2 1-432,0-1-705,0 0-1056,2-1-2433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0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5026,'0'0'137,"1"0"-1,-1 0 1,1 0-1,-1 0 0,1 0 1,-1 0-1,1 0 1,-1 0-1,0 0 1,1 0-1,-1 0 0,1 1 1,-1-1-1,1 0 1,-1 0-1,0 0 0,1 1 1,-1-1-1,0 0 1,1 0-1,-1 1 1,0-1-1,1 0 0,-1 1 1,0-1-1,1 0 1,-1 1-1,0-1 1,1 1-1,8 14 226,-7-11-236,6 16-46,1 0 0,-2 0 1,-1 1-1,5 28 0,-5-23-67,20 103-233,-14-62-1182,-3-21-2747,-4-24-101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 5619,'10'-4'1440,"1"0"33,-1-1-705,5 2-288,1-1-159,3 4-113,0 0-64,-1 1-64,1 3-96,2 0-96,1 2-208,-3 2-305,1-3-687,-2 3-193,0 0-960,2 2-1713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7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39 225 4850,'1'0'199,"1"1"-1,0-1 1,-1 1-1,1-1 1,0 0-1,-1 0 1,1 1-1,0-1 1,-1-1-1,1 1 1,0 0-1,-1 0 1,1-1-1,2 0 1,28-10 193,-23 7-326,-1 1-50,1-1 0,-1-1 0,-1 1 0,1-1 0,-1-1 0,12-10-1,35-42 469,-53 57-399,1-1-1,-1 1 0,0-1 0,0 1 1,0-1-1,-1 0 0,1 1 1,0-1-1,0 0 0,-1 1 0,1-1 1,-1 0-1,0 0 0,0 0 1,1 0-1,-1 1 0,0-1 0,0 0 1,-1 0-1,1-2 0,-1 1-11,0 0 1,0 0-1,-1 1 0,1-1 1,-1 0-1,1 0 0,-1 1 1,0-1-1,0 1 0,0 0 1,-3-3-1,0 1-54,1 0 1,-1 0-1,0 1 0,0 0 0,0 0 1,0 0-1,0 1 0,-1 0 0,1 0 1,-1 0-1,0 0 0,-9 0 0,10 2-25,0 0 1,0 0-1,0 1 0,1-1 0,-1 1 0,0 1 0,0-1 0,1 1 0,-1 0 0,0 0 0,1 0 0,0 0 0,0 1 0,-1-1 0,-5 7 0,5-5-3,1 1 0,-1 0 0,1 0 0,0 1 0,0-1 0,1 1 0,0 0 0,0 0 0,0 0 0,-4 13 0,4-7-2,0 0 0,0 1 0,1-1 1,1 1-1,0 15 0,1-24-24,0 0-1,1 1 0,-1-1 1,1 0-1,0 0 0,0 1 1,1-1-1,-1 0 0,1 0 1,0 0-1,0-1 0,0 1 1,1 0-1,-1-1 1,1 1-1,0-1 0,0 0 1,6 5-1,-4-4-255,0 0 1,0-1-1,1 0 0,-1 0 1,1 0-1,8 2 0,-9-4-537,1 0 0,-1 0-1,0 0 1,10 0 0,7-2-3841</inkml:trace>
  <inkml:trace contextRef="#ctx0" brushRef="#br0" timeOffset="1">433 104 5635,'3'-2'463,"-1"0"0,1 0 0,0 0 1,-1 0-1,1 1 0,0-1 0,0 1 1,0 0-1,0 0 0,4-2 0,0 2-366,-6 1-97,0-1 1,0 1 0,0 0-1,0 0 1,1 0 0,-1 0-1,0 0 1,0 0 0,0 0-1,0 0 1,0 0 0,0 1 0,0-1-1,2 1 1,15 5-11,0 1 0,0 1 0,-1 0-1,22 15 1,-38-22 5,1 0 0,-1 0 0,1 0 0,-1 0 0,0 1 0,1-1 0,-1 1 0,0-1 0,0 0 0,0 1 0,0 0 0,0-1-1,-1 1 1,1 0 0,0-1 0,0 4 0,-1-1 32,1 0-1,-1 0 1,0 0-1,0 0 1,-2 6-1,2-6 60,-1 1 1,1-1-1,0 1 1,0-1-1,0 1 1,1 6-1,0-8-42,0 0 0,0 0 0,0 0 0,0-1-1,1 1 1,-1 0 0,0-1 0,1 1 0,0-1 0,0 0 0,0 1 0,0-1 0,0 0 0,0 0-1,0-1 1,1 1 0,-1 0 0,1-1 0,-1 1 0,1-1 0,0 0 0,-1 0 0,7 2 0,3-1-32,0 0 0,0-1 1,0 0-1,19-2 1,-10 1-94,63-5-1765,-30-3-2746,-16 1-1469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3.6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39 2961,'-5'-39'3378,"7"47"-3307,-2-6 3,1 0 0,0 0-1,-1 0 1,0-1 0,1 1 0,-1 0 0,0 0-1,0 0 1,0 0 0,0 2 0,-1 3 146,1-1 0,0 1 0,0 0 0,0 0 1,3 8-1,0 18 230,-2-24-375,-1 0 0,2 0 0,4 16 0,-4-17-41,0 0 0,-1 0 0,1 0 0,-2 0 0,1 10 1,-1 68 397,1-9-165,-1-60-207,1 0-1,1 1 1,8 30 0,2 19 88,-9-27-77,2-2-1,-3 1 1,-3 73-1,-1-98-51,2-7-3,-1-1 0,0 1 0,0 0 0,-3 7 0,2-6 3,1-1 0,0 1 1,0-1-1,0 14 0,1-19-12,0-1 1,0 0-1,0 1 0,-1-1 1,1 0-1,0 1 0,-1-1 0,0 0 1,1 0-1,-2 3 0,1-4-2,1 1 0,-1 0 0,1 0 0,-1 0 0,1-1 0,0 1 0,-1 0 0,1 0 0,0 0 0,-1 0 0,1 0-1,0-1 1,0 1 0,0 0 0,0 0 0,0 0 0,0 0 0,0 0 0,1 2 0,0 6 15,-1-8-19,0 0 0,0 0 0,0 0 0,0 0 1,0-1-1,0 1 0,0 0 0,0 0 0,1 0 0,-1 0 0,0 0 0,1-1 1,-1 1-1,0 0 0,1 0 0,-1 0 0,1-1 0,0 1 0,0 1 0,5 2 19,-1 0 0,1-1-1,0 0 1,0 1-1,0-2 1,0 1-1,1-1 1,-1 0-1,12 2 1,5-1 38,34 1 1,-41-4-49,14 0 43,44-6-1,-18 0 51,-13 1 54,81-20-1,-49 8-82,-41 11-59,1 3 0,38 0 0,-44 2-14,63 2 15,48 1 24,-53 0-16,22-8-8,-105 6-16,91 0 0,-21 0 0,-17-2 0,-9 2 0,36 3 0,-19-1 0,-42-2 0,44 6 0,29 17 0,12 2 0,20-3 0,211 24 0,-248-45 7,5 0 2,-45 3-9,265 11 16,-178-14-15,120-1 30,-1-19 3,-143-2-17,21-2 12,160 7 116,-120 9-85,-34 0-59,176 13 1,-99-2 8,-58-3-4,94 12-6,-8-16 11,-106-3-6,8 5-2,244-13 10,-212-8-13,5 7 3,-85 7 10,107-6-13,258-14 0,-199 25 16,-30-1-8,6-1 0,-166 9-3,1-4-1,-1-3 1,80-14 0,-69 5 1,165 1 1,-13-9-4,-14 0 42,-178 19-32,112-5 38,19-2-11,-157 8-35,11 1-3,35 5-1,-17-1-1,-25-3 2,-1 2 1,48 13 0,43 24 5,-109-38-8,115 40 0,-51-23 7,83 14-1,-78-19-3,-14-3-3,99 8 0,-101-14 14,25 1 23,50-17 117,-11 1 76,-70 7-122,149 5 288,-168 2-343,-23-3-94,0 0 0,12 0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6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71 121 3314,'0'0'76,"1"-1"0,-1 1 0,0-1-1,0 1 1,1-1 0,-1 0 0,0 1 0,0-1 0,0 1 0,0-1 0,0 0 0,0 1 0,0-1 0,0 0 0,0 1 0,0-1 0,-1 1 0,1-1 0,0 1 0,0-1 0,0 0 0,-1 1 0,1-1 0,0 1 0,-1-1 0,1 1 0,0-1 0,-1 1 0,1-1 0,-1 1 0,1 0 0,-1-1 0,1 1 0,-1 0 0,1-1 0,-1 1 0,1 0 0,-1-1 0,1 1 0,-1 0 0,1 0 0,-1 0 0,0 0 0,1 0 0,-2-1 0,-1 1-97,0-1 0,0 0 0,0 1 0,-1 0 0,1 0 0,0 0-1,-5 1 1,0-1 154,7 0-58,0 0 0,0 0-1,0 0 1,0 1 0,0-1 0,-1 0 0,1 0 0,0 1 0,0-1 0,0 0 0,0 1 0,0-1 0,0 1 0,0 0 0,-3 3 1241,9-4-1133,126-3 975,84 2-846,135-2 219,-20 9 213,-242-1-639,245 32-5,-119-10 168,-21-17-24,-107-8-192,88 15 1,-85-3-34,213 28 0,-176-29 9,-41-4 45,102-1-1,28-23-12,64 0-8,-208 12-34,0-3-1,98-21 1,-39 5-7,100 9 1,-124 11-8,795-13-4,-409 9 16,-220 11-16,-34 1 0,207-16 16,-71-9-3,-52 1 19,-148 11-23,176-1 1,9 6 5,-122-1 0,125-16-12,-67 1-4,-91 10 6,127-2 6,68 1-5,-118 0 2,16-2-1,1-1 4,68-2-11,-122 13 0,-113 4 0,-71-1-49,70 13-1,-126-15 53,0 1-25,-1-1 0,0 1 0,0-1 0,0 1 0,0 0 0,4 2 0,-6-3 15,0 1 0,0 0 0,-1-1 1,1 1-1,0 0 0,0-1 0,-1 1 0,1 0 1,-1 0-1,1 0 0,-1 0 0,1-1 0,-1 1 1,1 0-1,-1 0 0,0 0 0,0 0 0,1 0 1,-1 0-1,0 0 0,0 0 0,0 0 0,0 2 1,2 42-93,14 73-1,-1-2 88,-12-87 11,12 135 4,-8-118-5,19 70-1,-14-74-9,32 98-53,-22-69 49,-17-52 14,-4-15-3,0 1-1,0 0 1,1-1-1,-1 0 1,1 1-1,0-1 1,4 6 0,1-4 2,-6-5 3,0-1 1,0 1 0,0-1 0,-1 1 0,1-1-1,0 1 1,0 0 0,-1 0 0,1-1 0,0 1-1,-1 0 1,1 0 0,-1 0 0,1 0 0,-1 0-1,1 1 1,-24-4 47,-4 0-57,-1 1 0,0 1 1,1 2-1,-1 1 0,-42 9 0,-49 16-1979,94-24-792,-32 1 0,18-5-2454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3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5250,'13'2'884,"1"0"0,-1-1 0,1 0 0,21-2 0,55-11-826,-53 7 128,51-8-1110,70-9-5908,-134 18 4674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1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360 1 6803,'-5'2'620,"0"0"1,0 0-1,0-1 0,-1 0 0,1 0 1,-8 0-1,7 0-509,0 0 0,0 0 1,-1 0-1,-8 4 0,-3 3-121,1 1-1,1 0 0,-1 2 0,-18 15 0,-55 53-837,85-74 763,-42 45-2025,18-17-2313,27-30 3870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 1 4562,'1'1'162,"1"0"-1,-1 0 1,1 0 0,-1 0-1,0 0 1,0 0 0,1 1 0,-1-1-1,0 0 1,0 1 0,0-1-1,0 1 1,-1-1 0,1 1-1,0 0 1,0-1 0,-1 1-1,0 0 1,1 2 0,-1 0-69,0-1 1,0 0-1,-1 0 1,1 0 0,-1 1-1,0-1 1,0 0 0,0 0-1,-1 0 1,-1 4-1,-11 17 14,-1-1 0,-1 0 0,0-1 0,-25 23 0,-83 74-359,17-35-1000,92-72 386,14-12 757,0 1-156,0-1 1,0 1-1,0 0 1,0-1-1,0 1 1,1 0-1,-1 0 0,0 0 1,0 0-1,1 0 1,-1 0-1,0 1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302 1 4562,'0'3'331,"-1"1"0,1-1 0,-1 1-1,0-1 1,0 1 0,0-1 0,-1 0 0,1 0-1,-1 1 1,0-1 0,-4 5 0,-28 32 565,23-29-594,-123 120 197,36-54-5144,92-72 2340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132 164 3730,'4'2'277,"0"0"-1,0 0 1,0 1 0,0-1 0,-1 1 0,1 0 0,-1 0-1,5 6 1,-7-8-228,0 0 1,0 1-1,0-1 0,-1 1 0,1-1 1,0 1-1,-1 0 0,0-1 0,1 1 0,-1-1 1,0 1-1,0 0 0,1-1 0,-1 1 0,-1 0 1,1 0-1,0-1 0,0 1 0,-1-1 1,1 1-1,0 0 0,-1-1 0,0 1 0,1-1 1,-1 1-1,-2 2 0,-2 3 13,0 0-1,-1 0 1,0 0-1,0-1 1,0 0-1,-9 6 1,-46 29-562,40-29-63,-18 12-3738</inkml:trace>
  <inkml:trace contextRef="#ctx0" brushRef="#br0" timeOffset="1">1319 1 4674,'6'8'1185,"-9"1"31,-2 6-688,-3 4-159,-5 2-97,-1 2-112,-4 3-112,-2 3-128,0-1-96,-1-3-96,-1-2-113,2-3-111,3 0-112,0-7-176,3-2-321,6-3-576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1 5410,'0'0'99,"1"0"-1,-1 0 1,1 0-1,-1 0 1,1 0-1,-1 0 1,0 1-1,1-1 1,-1 0-1,1 0 0,-1 0 1,1 1-1,-1-1 1,0 0-1,1 0 1,-1 1-1,1-1 1,-1 0-1,0 1 1,0-1-1,1 1 0,-1-1 1,0 0-1,1 1 1,-1-1-1,0 1 1,0-1-1,1 1 1,-1 0-30,0 0 1,-1 0-1,1 0 1,0 0-1,0 0 1,0 0-1,-1 0 1,1 0-1,0 0 1,-1 0-1,1 0 1,-2 2-1,-1 2 26,-2 1 0,1-1 0,-6 6-1,-130 123 129,59-59-2500,58-54-1573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192 173 6611,'2'1'271,"12"2"2404,-13-3-2647,-1 1 0,0-1 0,0 0 0,1 0 0,-1 1 0,0-1 0,0 0 0,0 0 0,1 1 0,-1-1 0,0 0 0,0 1 0,0-1 0,0 0 0,0 1 0,0-1 0,0 0 0,0 1 0,0-1 0,0 0 0,0 1 0,0-1 0,0 0 0,0 1 0,0-1 0,0 0 0,0 1 0,0-1 0,0 0 0,0 1 0,0-1 0,0 0 0,-1 0 0,1 1 0,0-1 0,0 0 0,0 0 0,-1 1 0,1-1 0,0 0 0,-1 1 0,-14 18-37,-1-1 0,-1 0 0,-1-1 0,-25 19 0,18-16-1997,-36 38-1,59-56 1600,1-1 1,0 1-1,-1 0 0,1-1 1,0 1-1,0 0 0,0 0 0,-1 4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8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8212,'-2'5'375,"1"0"1,0 0-1,-1 1 0,2-1 1,-1 1-1,1-1 0,0 0 1,0 1-1,1 7 1,2 7-678,6 22 0,-7-31 535,7 21-257,1-1 0,1 0-1,16 30 1,51 85-63,-33-67 41,-39-68 42,22 45-25,-26-51 33,0 0 0,0 0 0,-1 0 0,0 0 0,0 0 0,0 1 0,0-1 0,-1 11 0,0-16 2,0 1-1,0-1 1,0 1 0,0-1 0,0 0 0,0 1-1,0-1 1,-1 1 0,1-1 0,0 0 0,0 1-1,0-1 1,0 0 0,-1 1 0,1-1 0,0 0-1,0 1 1,0-1 0,-1 0 0,1 1 0,0-1-1,-1 0 1,1 1 0,0-1 0,-1 0 0,1 0-1,0 0 1,-1 1 0,1-1 0,-1 0 0,0 0 0,0 0 1,0 0-1,0 0 1,0 0-1,1-1 1,-1 1-1,0 0 1,0-1-1,0 1 1,0 0-1,1-1 1,-1 1-1,-1-1 1,-20-20-57,20 18 35,-1 0 0,1 0 1,0-1-1,0 1 0,0-1 0,0 0 0,1 0 0,-1 0 0,0-5 0,2 8 11,-1 0 0,1 0 0,0 0-1,0-1 1,1 1 0,-1 0 0,0 0 0,0 0-1,0 0 1,1 0 0,-1 0 0,0 0 0,1 0-1,-1 0 1,1 0 0,-1 0 0,1 1-1,0-1 1,-1 0 0,1 0 0,0 0 0,-1 1-1,1-1 1,0 0 0,0 1 0,0-1 0,0 0-1,0 1 1,0 0 0,0-1 0,0 1 0,0-1-1,0 1 1,0 0 0,0 0 0,0-1-1,0 1 1,0 0 0,2 0 0,9-1-5,-1 1 0,1-1 0,0 2 0,-1 0 0,1 0 0,-1 1 0,19 5 0,-10-1-5,-1 2-1,0 0 0,25 15 0,-33-18 34,5 4 47,-16-8-57,0-1 0,0 1-1,0-1 1,-1 1 0,1-1-1,0 1 1,-1-1 0,1 1-1,0-1 1,-1 0 0,1 1-1,0-1 1,-1 1 0,1-1-1,-1 0 1,1 0 0,-1 1-1,1-1 1,-1 0-1,1 0 1,-1 1 0,1-1-1,-2 0 1,-15 7 82,-11 3-22,-38 7 0,16-5-7,39-8-498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9.3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1 226 4258,'2'1'237,"0"0"1,1 1 0,-1-1-1,0 1 1,0 0-1,0-1 1,0 1-1,0 0 1,-1 0-1,1 0 1,2 4-1,11 11-256,-11-14 16,0 1 1,0-2 0,0 1 0,1 0 0,-1-1 0,1 0-1,0 0 1,-1 0 0,1 0 0,0-1 0,0 0 0,0 0 0,0 0-1,0-1 1,0 0 0,0 1 0,0-2 0,0 1 0,1-1-1,7-1 1,6-2 252,1-1 0,-1 0 0,-1-2 0,1 0 0,-1-1 0,0-1 0,-1 0 0,0-1 0,0-1 0,-1-1 0,-1 0 0,16-17 0,-26 25-232,38-43 105,-38 41-104,0 1-1,-1-2 1,0 1 0,-1 0-1,1-1 1,3-10 0,-7 16-15,1-1-1,-1 1 1,1-1 0,-1 1 0,1-1 0,-1 0-1,0 1 1,0-1 0,0 1 0,0-1 0,0 0-1,0 1 1,-1-1 0,1 0 0,0 1 0,-1-1-1,1 1 1,-1-1 0,0 1 0,1-1 0,-1 1-1,0-1 1,0 1 0,0 0 0,0 0 0,0-1-1,0 1 1,0 0 0,0 0 0,-1 0 0,1 0-1,0 0 1,-1 0 0,1 0 0,-1 1 0,1-1-1,-1 1 1,1-1 0,-3 0 0,-6-1-29,1 0 1,-1 0-1,1 2 1,-1-1 0,-13 1-1,8 1 39,0 1 1,0 0-1,1 1 0,-1 0 1,1 1-1,0 1 0,0 0 1,0 1-1,1 1 0,-1 0 1,-18 14-1,25-16 12,0 1 1,0 0-1,0 0 1,0 0-1,1 1 1,0 0-1,1 1 1,-1-1-1,2 1 1,-1 0-1,1 0 1,0 1-1,0-1 1,1 1-1,1 0 1,-1-1-1,1 2 1,1-1-1,-1 16 1,2-21-22,0-1 0,0 1 0,0-1 0,1 0 0,0 1 0,-1-1 0,1 0 0,0 1 0,1-1 1,-1 0-1,1 0 0,-1 0 0,1 0 0,0 0 0,0-1 0,4 6 0,-2-5 6,0 0 0,0 0-1,1 0 1,-1 0 0,0-1 0,1 0-1,0 0 1,-1 0 0,1 0 0,7 1-1,2-1-57,0 0 1,1 0-1,-1-2 0,1 0 0,-1 0 0,1-2 0,14-2 0,0-2-2095,1-2-1,31-12 1,-31 8-2532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9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181 173 6899,'2'-13'790,"-1"0"1,-1 0-1,0 0 0,-3-14 1,2 21-849,0 0 0,0-1 0,-1 1 1,0 0-1,0 0 0,0 0 0,-1 0 1,0 1-1,0-1 0,-6-6 0,8 10 56,0 1 0,-1-1 0,1 0 0,-1 1 0,0-1 0,1 1 0,-1 0 0,0 0 0,0-1 0,0 1 0,0 0 0,0 1 0,0-1 0,0 0 0,-1 0 0,1 1 0,0 0 0,0-1 0,0 1 0,-5 0 0,4 0 10,1 1-1,-1-1 0,0 1 1,0 0-1,0 0 0,1 0 0,-1 1 1,0-1-1,1 1 0,-1-1 1,1 1-1,0 0 0,0 0 0,-1 0 1,-2 3-1,-2 4 14,1 0 0,-1 1 0,1 0 0,1 0 0,0 0 0,1 1 0,-1-1 0,2 1 0,0 0 0,0 0 0,-1 14 0,0 8 59,2 0 1,3 53 0,2-44-60,2 0 1,1-1 0,3 1 0,1-2 0,25 63-1,-29-89-31,9 30 8,-14-41-4,0 0 0,-1 1 0,1-1 0,-1 0 0,0 0 0,0 1-1,0-1 1,0 0 0,-1 0 0,1 1 0,-2 3 0,1-6-49,1 0 1,-1 0 0,0 0-1,1 0 1,-1 0-1,0 0 1,1 0-1,-1-1 1,0 1-1,0 0 1,0-1-1,0 1 1,0-1-1,0 1 1,0-1-1,0 1 1,0-1-1,0 1 1,0-1-1,0 0 1,0 0-1,0 0 1,0 0-1,-1 1 1,1-1-1,0-1 1,0 1-1,0 0 1,0 0-1,0 0 1,0-1 0,0 1-1,-2-1 1,-3-1-979,-1 0 0,1 0 0,0-1 0,-7-4 0,-3-2-2779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50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11 349 6355,'-1'0'203,"0"0"0,0 0 1,1-1-1,-1 1 0,1-1 0,-1 1 0,0 0 1,1-1-1,-1 1 0,1-1 0,-1 1 1,1-1-1,-1 0 0,1 1 0,-1-1 0,0 0 1,2 0-169,-1 0 0,1 1 0,0-1 0,-1 0 0,1 1 0,-1-1 0,1 1 0,0-1 0,-1 1 0,1-1 0,0 1 0,0-1 0,-1 1 0,1 0 0,1-1 0,13-5-38,1 1 0,-1 0 1,1 1-1,0 1 0,20-1 0,-8 0 7,70-13-4,108-12 2,-184 28 0,1 2 0,-1 0 0,0 2 0,24 5 0,-20-3 63,0-1 0,30 0 1,-55-5-57,1 1 1,-1 0-1,1-1 0,-1 1 1,0-1-1,1 0 0,-1 1 1,0-1-1,0 0 1,1 0-1,-1 0 0,0 0 1,0 0-1,0 0 0,0 0 1,0 0-1,1-1 1,15-24 70,-15 22-54,1-2 11,0 0-1,-1 0 1,0-1 0,0 0 0,0 1 0,0-1 0,-1 0 0,0 0 0,-1 1 0,0-1 0,0 0 0,0 0 0,-2-9 0,-1 0-6,0 0 0,-2 1 0,1-1 0,-12-23 0,14 36-36,1 0 1,-1 0-1,1 0 0,-1 0 0,-4-5 1,5 7 1,0 0 0,1 1-1,-1-1 1,0 1 0,0-1 0,0 1 0,1-1 0,-1 1 0,0-1 0,0 1 0,0 0-1,0-1 1,0 1 0,0 0 0,0 0 0,0 0 0,0 0 0,0 0 0,0 0 0,0 0 0,0 0-1,0 0 1,1 0 0,-1 0 0,0 1 0,-2 0 0,-3 2 11,-1 0 0,1 1 0,-1 0 0,1 0 0,0 0 0,1 1 0,-1 0 0,1 0 0,0 0 0,0 1 0,1 0 0,-1 0 0,1 0 0,-5 11 0,6-11-182,0 1 0,1-1 0,0 1 0,0 0 0,0 0 0,-1 12 0,3-14-280,0 0 0,0-1-1,0 1 1,0 0-1,1-1 1,0 1-1,0-1 1,0 1 0,1-1-1,3 8 1,6 7-4850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3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4418,'20'4'1105,"-1"-3"47,2 0-544,5 2-288,-1-2-95,-1 1-81,3-1-48,-2 0-96,2 1-128,0-2-160,-3 0-241,1-2-287,1 1-337,0 0-736,0-1-1376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50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5491,'5'-8'605,"1"0"1,0 0 0,0 1 0,0 0 0,1 0 0,8-6 0,-4 4-492,0 1 0,1 1 0,-1 0 0,2 1 0,-1 0 0,20-7 0,-30 13-113,0-1 0,0 1 0,0 0 0,0-1 0,0 1-1,0 0 1,0 0 0,0 0 0,0 0 0,-1 1 0,1-1 0,0 0 0,0 1-1,0 0 1,0-1 0,0 1 0,2 1 0,-1 0 4,0 0-1,0 0 1,-1 1 0,1-1-1,0 1 1,-1-1 0,0 1-1,0 0 1,2 3 0,0 0 20,0 1 0,-1 0 1,0 0-1,0 0 1,0 1-1,-1-1 0,-1 1 1,2 9-1,-3-7 46,0 0 0,-1 1 0,-1-1 1,1 0-1,-7 20 0,-4 22 230,11-47-277,1 0 0,-1 0-1,1 0 1,1 0 0,-1 0 0,1 0-1,0 0 1,2 6 0,-2-8-20,0-1 0,0 0 1,1 0-1,-1 0 0,1 0 1,-1 0-1,1 0 0,0 0 1,0-1-1,0 1 0,0-1 1,0 1-1,0-1 0,0 0 1,1 0-1,-1 0 0,0 0 0,1 0 1,-1 0-1,0-1 0,4 1 1,6 2 6,1-1 0,22 0 0,-31-2-9,21 0 10,0 0-1,0-2 0,-1-1 0,1-1 0,0-1 1,-1-1-1,0-1 0,-1-2 0,33-15 0,-37 15 0,0-1 0,-1-2-1,33-24 1,-45 31-6,0 0 1,-1 0 0,1-1 0,-1 0-1,0 1 1,-1-2 0,0 1-1,0-1 1,0 1 0,-1-1 0,1 0-1,-2 0 1,1 0 0,2-12 0,-5 15 3,0 0-1,0-1 1,0 1 0,-1 0 0,1 0 0,-1 0 0,0 0 0,0 0 0,0 0 0,-1 0 0,0 0 0,1 0 0,-1 1 0,0-1 0,-1 1 0,1-1 0,-1 1 0,1 0 0,-1 0 0,0 0 0,0 0 0,-7-4 0,8 6-3,0-1 0,-1 0 0,1 1 0,-1 0 0,1 0 0,-1 0 0,1 0 1,-1 0-1,0 0 0,0 1 0,0-1 0,1 1 0,-1 0 0,0 0 0,0 0 0,0 0 0,1 0 1,-1 0-1,0 1 0,0 0 0,0-1 0,1 1 0,-1 0 0,1 0 0,-1 1 0,0-1 0,1 0 1,0 1-1,-1 0 0,1-1 0,0 1 0,0 0 0,-3 3 0,0 2 5,0 0 1,0 1-1,1-1 0,0 1 1,0 0-1,1 0 0,0 0 0,0 0 1,1 0-1,-2 11 0,3-8-2,-1-1-1,1 1 1,1 0-1,0-1 1,1 1-1,0-1 1,5 21-1,-5-27-23,1 1 0,0-1 0,0 0 0,0 1 0,0-1 0,1 0 0,0 0 0,0-1 0,0 1 0,0-1-1,0 1 1,1-1 0,0 0 0,-1 0 0,1-1 0,0 1 0,0-1 0,1 0 0,-1 0 0,0 0 0,1 0 0,7 1 0,-1-1-766,0 0 1,0 0 0,0-1 0,0-1-1,0 0 1,0-1 0,0 0 0,19-4-1,2-4-4589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59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 2049,'3'0'885,"-1"1"-660,1-1-1,-1 0 0,0 0 1,1-1-1,-1 1 0,0 0 1,1-1-1,-1 0 0,0 1 1,1-1-1,-1 0 0,0 0 0,3-2 1,-1 0-23,0 1-1,0-1 1,0 1 0,1 0 0,-1 0-1,1 0 1,8-2 0,-14 4-50,-8 2 1835,8-1-1977,1-1-1,-1 1 1,1 0-1,-1 0 0,1-1 1,-1 1-1,1 0 1,0 0-1,0-1 1,-1 1-1,1 0 0,0 0 1,0 0-1,0-1 1,0 1-1,0 1 1,-8 274 473,2-25-211,6-238-197,-2-1 0,0 0 1,0 0-1,-1 0 0,0 0 1,-1 0-1,-9 17 1,9-17 48,-3 6-16,7-17-106,0 0 1,0-1-1,-1 1 0,1-1 1,0 1-1,-1-1 0,1 0 1,0 1-1,-1-1 0,1 1 1,0-1-1,-1 1 0,1-1 1,-1 0-1,1 1 0,-1-1 0,1 0 1,-1 0-1,1 1 0,-1-1 1,1 0-1,-1 0 0,0 0 1,24 14-177,38-8 150,1-2 0,89-5-1,-98-1 18,230-11 55,-54 4 96,-2-18 0,-125 12-91,0 4-1,174 5 1,74 8 32,-145-8 11,-193 3-27,-10 3-46,-1 0-1,1-1 0,-1 1 1,1 0-1,0 0 0,-1 0 1,1 0-1,-1 0 0,1 0 1,1 1-1,1-1-16,-1 1 1,1-1-1,-1 0 1,1 0-1,-1 0 1,1 0-1,-1-1 1,1 1-1,-1-1 1,1 0-1,-1 0 1,0 0-1,1-1 1,-1 1-1,0-1 1,0 0-1,0 1 1,0-1-1,0-1 1,-1 1-1,1 0 1,-1-1-1,1 1 1,-1-1-1,0 0 0,0 0 1,0 0-1,0 0 1,-1 0-1,1 0 1,-1 0-1,0-1 1,0 1-1,2-7 1,6-71 233,0-89 0,-9 151-106,0-1-1,-6-34 1,4 44-541,0 0 0,-7-15 0,6 18-797,0 1-1,0-1 0,-1 1 1,-5-8-1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1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14 7187,'-11'-10'2963,"5"7"-2135,19 30-1825,-9-20 1007,-1 0 1,0 0 0,0 0 0,0 0 0,-1 0 0,0 0 0,-1 0 0,0 1 0,0-1 0,0 10 0,-4 38 261,-18 94 0,-26 53 25,23-105-173,-19 149-1,40-202-101,-5 44 7,-34 165 0,38-238-24,1 0-1,0 0 1,1 1-1,1-1 1,0 1 0,2 17-1,3-13-2,0 12 12,-4-22-16,1 1 0,1-1-1,0-1 1,0 1 0,1 0-1,5 12 1,-6-19 6,-1 1 1,1-1-1,0 0 0,0 0 1,1 0-1,-1-1 0,1 1 1,-1-1-1,1 1 0,0-1 0,0 0 1,0 0-1,0 0 0,0 0 1,1-1-1,-1 1 0,0-1 0,1 0 1,-1 0-1,1 0 0,0 0 1,5 0-1,23 2 89,-4 0-13,-27-3-78,36 0 172,64-7 0,-70 3-106,41 1 1,-20 1-11,141-13 166,29 1-14,78-10-100,-121-8-62,121-18 48,-80 6 39,18-3 146,-122 36-185,28-4-35,-11-3-42,-119 18-19,-12 0 2,0 0-1,0 0 1,0-1 0,0 1 0,0 0 0,0-1 0,0 1-1,3-2 1,-1 5 103,-3-3-114,-3-2 9,3 1 80,-1-4-47,-2-5-4,0-3-21,1 0 0,0-1 1,1-14-1,0 16-7,-2-30-36,-2 0 0,-16-67 0,5 30-4,4 10-8,-63-494 161,73 543-58,-1 0 1,0 0 0,-2 0-1,-10-38 1,10 46-47,-7-18 74,11 30-102,-1-1 1,1 0-1,-1 0 0,1 1 0,0-1 0,-1 0 0,0 0 0,1 1 0,-1-1 0,1 1 0,-1-1 0,0 0 0,1 1 0,-1-1 0,0 1 0,0 0 0,1-1 0,-1 1 0,0-1 0,0 1 0,0 0 0,1 0 0,-1 0 0,0-1 0,0 1 0,0 0 0,-1 0 1,-2 2-519,1-1 0,0 0 1,0 1-1,0 0 1,0 0-1,1 0 0,-6 4 1,-2 2-2325,-6 4-3479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2.9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3 110 3025,'0'-6'351,"-1"-4"424,0 0 1,0-1-1,1 1 1,1 0-1,0-1 1,3-13-1,-4 23-685,0 0 0,1 0-1,-1 0 1,0 0 0,1 0 0,-1 0 0,1 0-1,-1 0 1,1 0 0,0 0 0,-1 0 0,1 0-1,0 0 1,0 0 0,1-1 0,-1 2-76,-1 0 0,1 0 0,-1 0 0,1 0 0,0 0 0,-1 0 0,1 0 0,-1 0 1,1 0-1,-1 1 0,1-1 0,0 0 0,-1 0 0,1 0 0,-1 1 0,1-1 0,-1 0 0,1 1 0,-1-1 0,0 0 1,1 1-1,-1-1 0,1 1 0,-1-1 0,0 1 0,1-1 0,-1 1 0,0-1 0,1 1 0,-1-1 0,0 1 0,0-1 0,0 2 1,6 9 54,0 0-1,-1 1 1,-1 0 0,0 0 0,-1 0 0,3 22 0,3 79 189,-7-78-195,7 424 283,-8-369-276,-12 628 113,8-617-174,18 282 178,36-2 103,-3-104-252,-43-253-34,13 34 1,0 2 4,-14-48 4,-3-11-13,0 0 0,-1 1 0,1-1 1,-1 0-1,1 0 0,-1 1 0,0-1 0,1 0 0,-1 1 1,0-1-1,0 0 0,0 1 0,0-1 0,0 0 0,0 1 0,0-1 1,0 0-1,-1 0 0,1 1 0,0-1 0,-1 0 0,-1 3 0,2-4-1,-1 1 0,1-1 0,0 1 0,-1-1 0,1 1 0,0-1 0,-1 1 0,1-1 0,0 1 0,-1 0 0,1-1 0,0 1 0,0-1 0,0 1 0,0 0 0,0-1 1,-1 1-1,1 0 0,0-1 0,1 1 0,-1 0 0,0-1 0,0 1 0,0 0 0,0-1 0,1 2 0,-1-2 0,1 1 0,0 0 1,0 0-1,-1-1 0,1 1 0,0 0 1,0-1-1,0 1 0,0-1 1,0 1-1,0-1 0,0 0 1,0 1-1,0-1 0,1 0 1,6 2 4,0-1 0,1-1-1,10 0 1,-14 0 2,17 0 7,0-2 0,0-1 0,26-6-1,64-23-2,-6 1-7,162-19 14,-116 27 12,5-1-10,152 4-6,-124 5 14,-68 4-3,-41 4 12,-19 1 8,59 2 1,-72 5-23,79 1 20,7-1-2,-52 0-29,-44-1-3,-15 1-1,1-1 0,21-3 0,-17 1 6,-17 2-5,0-1 0,0 0 0,11-3 0,-9 2 4,-8 2-4,0 0 0,0 0-1,0 0 1,0-1 0,0 1-1,0 0 1,0-1-1,0 1 1,-1 0 0,1-1-1,0 1 1,0-1 0,0 0-1,0 1 1,-1-1-1,1 0 1,0 1 0,-1-1-1,1 0 1,0 0 0,-1 1-1,1-1 1,-1 0-1,1 0 1,-1 0 0,0 0-1,1 0 1,-1 0 0,0 0-1,1 0 1,-1-2-1,1-6 13,0 0 0,-1 0-1,0 0 1,0-1 0,-1 1-1,-1 0 1,-2-11-1,-2-14 1,-2-115 16,3 21 10,-7 2-21,-54-420 1,41 404 13,-40-197 226,-49-246 485,94 487-684,-38-105 1,56 197-126,-6-15-214,8 20 218,-1 1 1,1-1 0,0 0 0,-1 1-1,1-1 1,-1 0 0,1 1-1,-1-1 1,1 1 0,-1-1 0,0 1-1,1-1 1,-1 1 0,0-1-1,1 1 1,-1 0 0,0-1 0,1 1-1,-1 0 1,0 0 0,0-1-1,1 1 1,-2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4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272 140 3874,'1'2'223,"-1"0"1,1 1-1,0-1 1,0 0-1,0 1 1,0-1-1,0 0 1,2 3-1,-3-5-229,0 0-1,0 0 1,0 0-1,1 0 1,-1 0-1,0 0 0,0 0 1,0 0-1,0 1 1,0-1-1,0 0 1,0 0-1,0 0 0,0 0 1,1 0-1,-1 0 1,0 0-1,0 0 0,0 0 1,0 0-1,0 0 1,0 0-1,0 0 1,0 0-1,1 0 0,-1 0 1,0 0-1,0 0 1,0 0-1,0 0 1,0 0-1,0-1 0,0 1 1,0 0-1,0 0 1,1 0-1,-1 0 1,0 0-1,0 0 0,0 0 1,0 0-1,0 0 1,0 0-1,0 0 0,0-1 1,0 1-1,0 0 1,0 0-1,0 0 1,0 0-1,0 0 0,0 0 1,2-16 104,-2 8-47,0 0 1,-1-1 0,0 1 0,-1 0 0,0 0 0,0 0 0,0 0-1,-1 0 1,-1 0 0,-6-11 0,8 16 16,0-1 1,0 1-1,-1 0 0,1 0 1,-1 0-1,0 0 1,0 1-1,0-1 0,0 1 1,-1 0-1,1 0 1,-1 0-1,1 0 0,-1 0 1,0 1-1,1 0 1,-1 0-1,0 0 0,0 0 1,0 0-1,0 1 0,0 0 1,-8 0-1,5 1-47,0 0 0,1 1-1,-1 0 1,0 0 0,0 1-1,1-1 1,-1 1-1,1 1 1,0-1 0,0 1-1,0 0 1,1 1 0,-1-1-1,1 1 1,-7 9 0,3-4 31,1 0 1,1 1-1,0 0 0,0 0 1,1 1-1,1 0 1,-7 20-1,10-27-27,1-1 0,0 1 1,0 0-1,0 1 0,1-1 0,0 0 0,0 0 1,0 0-1,1 0 0,-1 0 0,1 0 1,1 0-1,-1 0 0,1 0 0,3 8 0,-3-10-21,0 0 0,0-1-1,0 1 1,0 0-1,0-1 1,0 1 0,1-1-1,-1 0 1,1 0-1,0 0 1,0 0 0,0 0-1,0 0 1,0-1-1,0 0 1,0 1 0,0-1-1,0 0 1,1-1-1,-1 1 1,0-1 0,1 1-1,-1-1 1,6 0-1,0-1 1,1-1 0,-1 1-1,1-1 1,-1-1-1,0 0 1,0-1 0,0 1-1,-1-1 1,1-1-1,11-8 1,-4 2 22,-1-1-1,0 0 1,-2-1 0,18-20 0,-25 26 122,0-1 0,0 0 1,0 0-1,-1 0 1,0-1-1,-1 1 0,6-19 1,-17 61-307,2-1 0,0 1 0,2 58-1,2-86-456,2 0-1,-1 1 0,1-1 0,0 0 0,0 0 0,1 0 0,0 0 0,4 11 0,4 0-3653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5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212 329 3346,'9'-27'1803,"1"0"-699,9-43 1,-18 61-987,0-1 1,0 1 0,0 0-1,-1-1 1,-1 1-1,1 0 1,-2 0 0,-3-17-1,3 20 3,-15-46 809,15 47-847,-1 1 0,1-1 0,-1 0 0,1 1 0,-1 0 0,0-1 0,-1 1 0,-4-4 0,8 8-79,0 0-1,-1-1 0,1 1 0,0 0 0,-1 0 1,1-1-1,0 1 0,-1 0 0,1 0 0,0 0 0,-1 0 1,1 0-1,0 0 0,-1 0 0,1-1 0,-1 1 1,1 0-1,0 0 0,-1 0 0,1 1 0,0-1 1,-1 0-1,1 0 0,-1 0 0,1 0 0,0 0 1,-1 0-1,1 0 0,-1 1 0,-8 10 8,-4 18-49,12-27 41,-6 20-9,1 0-1,-6 40 1,1 49 21,8-78-11,-1 17 53,-22 210-826,14-180-1429,-26 96-1,38-176 2196,-3 10-524,1-1 0,-2 1 0,1 0 0,-1-1 0,-1 0 0,-7 12 0,2-10-967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5.7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81 4978,'3'-8'1249,"0"0"31,5 3-495,4-3-353,4-2-176,5 4-64,6-2-32,5 2-32,4 2-48,4 2-80,4 3-112,3 2-128,3-1-176,-3 0-256,2-4-449,-3-3-239,-1-2-753,-3-2-1393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6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0 6035,'-1'0'3016,"-1"16"-2182,-2 33-1483,3-35 953,-48 459-1011,48-469 638,-9 112-4680,10-85 734</inkml:trace>
  <inkml:trace contextRef="#ctx0" brushRef="#br0" timeOffset="1">0 590 4466,'6'3'1009,"3"1"-1,2 0-608,2-1-288,1-3-64,3 1 0,2-1-32,2-1-16,1-5-64,-4 1-80,2-2-208,2 1-368,-5-2-305,-1-2-672,-1 0-1408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07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16 186 5394,'2'-2'418,"0"1"-1,-1 0 0,1 0 0,0 0 0,0 0 0,1 1 0,3-2 0,11-4-651,-10 1 186,-1 0 0,0 0 0,0-1 0,0 1 0,0-1 0,-1 0-1,0-1 1,0 1 0,5-12 0,-8 15 69,0-1 0,-1 0 0,1-1-1,-1 1 1,0 0 0,0 0 0,0-1 0,0-6 0,-1 9 31,0-1 0,0 1 1,0-1-1,-1 1 0,1-1 1,-1 1-1,0-1 1,0 1-1,0 0 0,0-1 1,0 1-1,0 0 0,-1 0 1,1 0-1,-3-3 0,3 3-31,0 1 0,0-1 0,-1 1-1,1 0 1,0 0 0,0 0-1,-1 0 1,1 0 0,-1 0 0,1 0-1,-1 0 1,0 0 0,1 1-1,-1-1 1,0 1 0,1-1 0,-1 1-1,0 0 1,1-1 0,-1 1-1,0 0 1,0 0 0,1 0 0,-1 1-1,0-1 1,0 0 0,1 1-1,-1-1 1,0 1 0,1-1 0,-1 1-1,0 0 1,1 0 0,-1-1-1,1 1 1,0 0 0,-1 1 0,-1 0-1,-1 2-16,0 1 0,0-1-1,0 1 1,1 0 0,-1 0-1,1 0 1,0 0 0,1 0-1,-1 1 1,-1 5 0,1-2 12,1 1 1,0 0-1,0 0 1,1-1-1,0 1 1,1 0-1,0 14 1,1-21-22,-1-1 0,0 1 0,1-1 0,-1 1 1,1-1-1,0 1 0,0-1 0,0 0 0,0 1 1,0-1-1,0 0 0,1 0 0,-1 0 0,1 0 0,-1 0 1,1 0-1,0 0 0,0-1 0,0 1 0,0 0 1,0-1-1,0 0 0,0 1 0,0-1 0,1 0 0,-1 0 1,0-1-1,1 1 0,-1 0 0,1-1 0,-1 1 0,1-1 1,3 0-1,5 0-103,0 0 0,-1-1 1,1-1-1,-1 0 0,1 0 1,-1-1-1,0-1 0,0 1 1,0-1-1,-1-1 0,1 0 1,12-9-1,-10 5 70,-1 0 0,1 0 0,-2-1 0,1 0 0,-1-1 0,-1 0 0,0-1 0,11-19 0,-17 25 59,-1 1 18,1 1 0,-1 0-1,1 0 1,0 0-1,0 0 1,4-4-1,-6 7-25,0 1-1,0-1 1,0 0 0,0 1-1,0-1 1,0 1-1,0-1 1,0 1-1,1-1 1,-1 1 0,0 0-1,0 0 1,0-1-1,1 1 1,-1 0 0,0 0-1,0 0 1,1 1-1,-1-1 1,0 0-1,0 0 1,1 1 0,-1-1-1,0 0 1,0 1-1,0-1 1,0 1-1,2 1 1,8 5 34,-1 0-1,-1 0 1,0 1-1,0 0 1,0 1-1,-1 0 1,0 0-1,10 17 1,-16-23-25,-1 0 0,1-1 0,-1 1 0,0 0-1,0 0 1,0 0 0,-1 0 0,1 0 0,-1 0 0,1 0 0,-1 0 0,0 0 0,0 0 0,-1 1 0,1-1-1,0 0 1,-1 0 0,-1 3 0,-2 6 144,-1 0-1,0 0 0,-9 13 1,7-13 115,-9 23 1,16-35-284,0 1 0,0 0 1,0 0-1,0 0 1,0 0-1,0 0 1,0 0-1,0 0 0,0 0 1,0 0-1,1-1 1,-1 1-1,0 0 1,1 0-1,-1 0 0,0 0 1,1 0-1,-1-1 1,1 1-1,-1 0 1,1 0-1,0-1 0,-1 1 1,1-1-1,0 1 1,-1 0-1,1-1 1,0 1-1,0-1 0,0 1 1,-1-1-1,1 0 1,0 1-1,0-1 0,0 0 1,2 1-1,4 1-258,0 0-1,1-1 0,9 2 1,-13-3 5,45 1-4315,-19 0-336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38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254 464 3265,'-43'0'1412,"-122"0"-1108,124 0-77,40-8 1373,1 2-1213,-1-53-69,-1-172-59,1 174 135,27 69-89,13-2 65,1-2 0,-1-1 0,1-2 1,80-1-1,51-12 25,297-54 0,-381 46-291,114-5 0,-171 19-78,244-17 279,-142 9-1,198 10 0,-317 0-297,9 2-206,-21-2-75,-2-1-148,-11-2-982,-37-3-4534,28 3 1909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4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3538,'32'0'832,"-1"-6"0,1 1-415,-1-3-321,2 2-64,2 0-64,-4 2-16,2 1-16,2 2-16,-4-1-1,1 1 1,0 1-32,-1-1-64,2-1-96,-1 2-176,0-2-320,3-1-497,-3 0-1056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40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36 111 3538,'0'0'1603,"-6"27"-477,-1-6-823,1-1 0,1 1 0,1-1 0,0 1 0,2 0 0,0 28 0,3-39-149,1 0 0,0 0 0,1 0 0,-1 0 0,2-1 0,-1 1 0,8 13 1101,-10-22-1237,-1-1 1,0 1-1,0-1 0,0 1 0,0-1 0,1 1 1,-1-1-1,0 1 0,0-1 0,1 1 0,-1-1 0,0 1 1,1-1-1,-1 0 0,1 1 0,-1-1 0,0 0 1,1 1-1,-1-1 0,1 0 0,-1 1 0,1-1 1,-1 0-1,1 0 0,-1 0 0,1 1 0,-1-1 1,1 0-1,0 0 0,0 0 0,61 8 73,1-3 0,68-2-1,45-7 250,-76 3-170,67 3 38,25 1-93,97-23 159,-72 3 89,74 8-280,70-6 202,-337 14-252,-19 2-27,1-1-1,-1-1 0,1 1 0,-1-1 1,0 0-1,1 0 0,-1-1 0,7-2 1,10 0 44,-22 4-18,-20-56 448,1-8-493,-17-103-1,29 132-73,5 25 11,1 9 8,0 0 0,1-1 0,-1 1 0,1-1 0,0 1 0,-1 0 0,1-1 0,0 1 0,0-1 0,0 1 0,0-1 0,0 1 1,1-3-1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56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10 188 3041,'3'-39'3626,"-4"40"-3318,0 0 0,0 1-1,0-1 1,0 0 0,1 1 0,-1-1-1,0 1 1,1-1 0,-1 1 0,1 1 0,-4 56-145,4 1 1,6 66 0,-3-92-124,-2 21 178,3 101-116,-1-131-76,-2-25-24,0 1-1,-1-1 0,1 1 0,0-1 1,0 1-1,0-1 0,0 0 1,0 1-1,0-1 0,0 0 0,0 0 1,0 0-1,0 0 0,1 1 0,11 2 15,0 8-13,19 23 1,-23-24-3,0 0 1,0-1 0,0-1 0,15 11 0,-6-3-2,-5-3 0,-9-10 3,0 0 0,1 0 0,0-1 0,0 1 0,0-1 0,0 0 0,0 0 0,0-1 0,0 1 0,1-1 0,7 0 0,8 1 29,36-3 1,6 0-6,307 2 90,-247-5-87,-106 4-10,299-18 373,-190 7-352,69-10 60,-127 12-43,136-1 1,-103 17-37,-43-2-15,83 9 28,-55-6 91,130-5-1,-149-6-85,150-12 37,-192 12-66,32-5-6,-45 6 0,0 0-1,18 1 1,4-1 27,-33 2-27,-1 0 0,0-1 0,0 1 1,1 0-1,-1 0 0,0 0 0,1 0 0,-1-1 1,0 1-1,0 0 0,1 0 0,-1-1 0,0 1 1,0 0-1,0 0 0,1-1 0,-1 1 1,0 0-1,0 0 0,0-1 0,0 1 0,0 0 1,0-1-1,1 1 0,-1 0 0,0-1 0,0 1 1,0 0-1,0-1 0,0 1 0,0 0 1,0-1-1,0 1 0,-1 0 0,1-1 0,0 1 1,0 0-1,0-1 0,0 1 0,0 0 0,0 0 1,-1-1-1,1 1 0,0 0 0,0 0 1,-1-1-1,-12-24 428,2 5-231,8 10-205,1 0 1,0 0-1,1-1 0,0 1 1,1-16-1,1 15 3,0-1 0,3-11 0,0-9 0,9-118 0,-11 133-2,0 0 0,1 1-1,1 0 1,0-1 0,2 2-1,11-26 1,-14 33 5,-1 0 0,1 0 0,-1 0 0,-1-1 0,0 1 1,0 0-1,0-16 0,1-12 4,-1-1-7,-1 27 0,0 1 0,0 0 0,2-9 0,-2 17-2,0 0-1,0 0 1,0 0-1,0 1 1,0-1-1,0 0 1,0 0-1,0 0 0,0 0 1,-1 1-1,1-1 1,0 0-1,-1 0 1,1 0-1,0 1 1,-1-1-1,1 0 1,-1 1-1,1-1 1,-1 0-1,1 1 1,-1-1-1,0 1 1,1-1-1,-1 1 1,0-1-1,0 1 1,1-1-1,-3 1 1,0-2-13,0 1 1,-1 0-1,1 0 0,-1 0 1,-4-1-1,-113-5-44,55 4 41,-165 2-1047,41 2-747,142-3 919,-92-16 0,122 13-2349,4-1-1915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57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41 5090,'-4'-35'3160,"3"30"-2236,2 23-1054,7 89-60,8 75 296,-11-145-40,2 0 1,22 67-1,-23-89 1,0-1-1,2 0 1,-1-1 0,2 0-1,0 0 1,0 0 0,18 17-1,-51-92 1799,22 56-1869,-1 0-1,1 0 0,0-1 1,1 1-1,-1 0 0,1-1 1,0-9-1,1 14 0,0 0 0,0 0 0,1 0 0,-1-1 0,1 1 0,-1 0 0,1 0 1,-1 0-1,1 0 0,0 1 0,0-1 0,0 0 0,0 0 0,1 0 0,-1 1 0,0-1 0,1 1 0,-1-1 0,1 1 0,-1-1 0,1 1 0,0 0 0,-1 0 0,1 0 0,0 0 0,0 0 0,4-1 0,1 0-9,0 0 0,0 1 0,0 0 0,1 0 0,-1 1-1,0 0 1,0 0 0,1 1 0,9 1 0,1 2-3,1 1 0,25 10 0,-16-3-3,33 20 1,-24-11 10,-35-20 10,18 12 51,-19-13-51,-1 0 0,0 1 0,1-1 0,-1 0 1,0 0-1,0 1 0,1-1 0,-1 0 0,0 1 0,0-1 0,0 0 1,0 1-1,1-1 0,-1 0 0,0 1 0,0-1 0,0 0 0,0 1 1,0-1-1,0 1 0,0-1 0,0 0 0,0 1 0,0-1 1,0 0-1,0 1 0,0-1 0,0 1 0,0-1 0,-1 0 0,1 1 1,0-1-1,0 0 0,0 1 0,0-1 0,-1 0 0,1 0 0,0 1 1,0-1-1,-1 0 0,1 1 0,0-1 0,-1 0 0,1 0 0,0 0 1,-1 1-1,1-1 0,0 0 0,-1 0 0,1 0 0,0 0 1,-1 0-1,1 0 0,-44 20 130,0-3 1,-47 12 0,72-23-83,-27 3 1,40-8-167,0 0 1,-1-1 0,1 0 0,0 0-1,0 0 1,0-1 0,0 0 0,-11-2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57.5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3169,'7'0'317,"0"1"0,0 0-1,0 0 1,0 1-1,0 0 1,0 1 0,0-1-1,-1 1 1,1 0-1,-1 1 1,10 7 0,-14-10-233,1 1-1,0 0 1,-1-1 0,1 0 0,0 1 0,0-1 0,-1 0 0,1-1 0,0 1 0,0 0 0,0-1 0,0 0 0,0 1 0,0-1 0,0 0 0,0-1 0,0 1 0,0 0 0,0-1 0,0 0 0,0 0 0,3-1 0,5-3 163,0 0 0,-1-1 0,0 0 0,12-10 0,-5 4-25,-13 10-152,0-1-1,0 0 1,0-1 0,-1 1 0,1-1 0,-1 1-1,3-5 1,-5 6-54,0 1-1,-1 0 1,1 0-1,0 0 0,-1-1 1,1 1-1,-1 0 1,0-1-1,1 1 1,-1 0-1,0-1 1,0 1-1,0 0 0,0-1 1,0 1-1,0-1 1,0 1-1,-1 0 1,1-1-1,0 1 1,-1 0-1,1-1 0,-1 1 1,1 0-1,-1 0 1,0 0-1,0-1 1,1 1-1,-3-1 1,2-1-10,-1 1 1,0 0 0,0 1-1,0-1 1,0 0 0,-1 1-1,1-1 1,0 1 0,-1-1-1,1 1 1,-1 0 0,1 0-1,-1 0 1,0 1 0,-5-2-1,4 2-5,0 0-1,0 0 0,0 0 1,0 1-1,0-1 0,0 1 1,0 0-1,0 0 0,-7 3 1,3 0 6,1 0 1,0 0 0,0 1 0,0 0-1,0 0 1,1 0 0,0 1-1,0 0 1,0 0 0,-5 8-1,10-12-1,-1 0 0,1 1 0,0-1 0,0 0 0,0 1 1,0-1-1,0 1 0,1-1 0,-1 1 0,1-1 0,-1 1 0,1-1 0,0 1 0,0-1 0,1 4 0,-1-2-1,1 0-1,0 0 1,1 0-1,-1 0 1,1-1 0,-1 1-1,1-1 1,0 1 0,3 3-1,3 2 2,0 0-1,1 0 1,0 0-1,0-1 1,15 9-1,-18-13-80,0-1 0,1 0-1,-1 0 1,1 0 0,0-1-1,0 0 1,0 0 0,0-1-1,0 0 1,0 0-1,0-1 1,10 0 0,-2-1-1197,1-1 1,0 0-1,-1-1 1,24-7 0,-12 1-3142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58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382 144 4338,'-2'-13'2235,"2"10"-1965,0 0 0,0 1 0,-1-1 0,1 1 0,-1-1 0,1 0 0,-1 1 0,0-1 0,0 1 0,-1 0 0,-1-5-1,2 6-226,0-1 0,0 1 0,1-1 0,-1 0 0,1 0 0,-1 1 0,1-1 0,-1 0-1,1 0 1,0 0 0,0 1 0,0-1 0,0 0 0,0 0 0,1 0 0,-1 1-1,0-1 1,1 0 0,0 1 0,1-4 0,1-15 212,-3 16-205,-2-15 199,2 18-237,0 1 0,-1-1 0,1 0 0,0 0 1,0 1-1,-1-1 0,1 0 0,0 1 0,-1-1 0,1 0 1,-1 1-1,1-1 0,0 1 0,-1-1 0,0 1 1,1-1-1,-1 1 0,1-1 0,-1 1 0,-1-1 1,2 1-12,-1 1 0,1-1 0,-1 1 1,1-1-1,-1 1 0,1-1 0,-1 1 0,1 0 1,-1-1-1,1 1 0,0 0 0,-1 0 1,1-1-1,0 1 0,0 0 0,-1 0 0,1-1 1,0 1-1,0 1 0,-1 2-4,-25 90 216,-22 149 1,41-184-218,3 1 0,2-1 0,8 74 0,-6-131-8,0-1 0,0 0-1,0 0 1,0 0 0,0 0 0,0 0 0,0 0 0,0 0 0,-1 0-1,1 0 1,-1 2 0,1-3 1,0 0 0,0 0-1,-1 0 1,1 1 0,0-1 0,0 0-1,0 0 1,-1 0 0,1 0 0,0 0-1,0 1 1,0-1 0,-1 0 0,1 0-1,0 0 1,0 0 0,-1 0 0,1 0-1,0 0 1,0 0 0,0 0 0,-1 0-1,1 0 1,0 0 0,0 0 0,-1 0-1,1 0 1,0 0 0,0 0 0,-1 0-1,-2-2-126,0 1 0,1-1 0,-1 0-1,1 0 1,-5-4 0,1 1-35,-29-23-924,12 11 691,1-2 0,0-1 0,-30-35 0,35 32 456,-41-57 1178,57 79-1199,1 0 0,-1 0 0,0 0 0,1 0 0,-1 0 0,0-1-1,1 1 1,0 0 0,-1 0 0,1 0 0,0-1 0,0 1 0,-1 0 0,1-1 0,0 1 0,0 0 0,0 0 0,1-1 0,-1 1 0,0 0 0,0-1 0,1 1 0,-1 0 0,1 0 0,-1 0 0,1-1 0,-1 1 0,1 0 0,0 0 0,0 0-1,-1 0 1,1 0 0,0 0 0,0 0 0,0 0 0,0 1 0,0-1 0,0 0 0,0 1 0,0-1 0,1 0 0,-1 1 0,0-1 0,0 1 0,0 0 0,1-1 0,1 1 0,155-33 208,71 8-269,-58 2-184,-167 22 211,15-2 30,34-11 0,-55 16-5,-1 1-1,0-1 0,0 1 0,1 0 1,0 0-1,-1 0 0,1 0 0,0 0 1,0 1-1,1-1 0,-1 1 0,1-1 1,-2 7-1,3-6-27,1 1-1,-1-1 1,1 0 0,0 0 0,0 0 0,0 0-1,1 0 1,-1 0 0,1 0 0,0 0-1,0-1 1,5 7 0,-6-8 7,0-1-1,1 1 1,-1 0-1,1-1 1,-1 1 0,1-1-1,0 0 1,0 1 0,0-1-1,0 0 1,0 0-1,0 0 1,0 0 0,0-1-1,0 1 1,0 0 0,0-1-1,0 0 1,1 1-1,-1-1 1,0 0 0,0 0-1,1 0 1,3-1 0,5-3 46,-1 0 1,1-1 0,-1 0 0,0 0 0,-1-1 0,1-1 0,-1 0 0,12-11 0,-15 13 2,-2 2-12,0-1 0,-1 1 0,1-1 0,-1 0 0,0 0 0,0-1 0,-1 1 0,1 0 0,-1-1 0,0 0 0,0 1 0,0-1 1,-1 0-1,2-5 0,-3 7-21,0 0 1,1 0-1,-1 0 1,0 0-1,0 0 1,-1 0-1,1 1 1,-1-1 0,1 0-1,-1 0 1,0 1-1,0-1 1,0 0-1,0 1 1,-1-1-1,1 1 1,-1-1 0,0 1-1,1 0 1,-1-1-1,0 1 1,0 0-1,0 0 1,-1 1-1,1-1 1,-5-2-1,2 1-15,-1 0 0,0 1 0,0-1 0,0 1 0,-1 1 0,1-1 0,0 1 0,-1 1 0,1-1 0,0 1 0,-1 0 0,1 0 0,-1 1 0,1 0 0,0 0 0,-1 0 0,-5 3-1,4-2-70,1 1-1,0 0 1,0 0-1,0 1 1,0-1-1,0 2 0,1-1 1,0 1-1,0 0 1,0 0-1,0 1 1,1-1-1,-7 11 0,11-15-24,0 0-1,1 1 0,-1-1 0,0 0 0,1 1 1,-1-1-1,1 0 0,0 1 0,0-1 0,-1 1 1,1-1-1,0 0 0,0 3 0,0-3-57,0-1 0,1 1-1,-1-1 1,0 1 0,0 0-1,0-1 1,1 1 0,-1-1-1,0 1 1,1-1 0,-1 1-1,0-1 1,1 1 0,-1-1-1,1 1 1,-1-1-1,0 0 1,1 1 0,-1-1-1,1 1 1,-1-1 0,1 0-1,0 0 1,-1 1 0,1-1-1,-1 0 1,1 0 0,-1 0-1,1 0 1,0 1 0,-1-1-1,2 0 1,14 0-4384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5:59.0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4466,'6'2'3161,"9"12"-2942,-3-3-136,19 11 189,29 23-104,-53-40-86,-1 1-1,0 1 0,0-1 0,-1 1 0,0 0 0,7 14 0,-8-14 229,-4-6-243,0 0-1,1 0 1,-1 0 0,0 0-1,1 0 1,-1 0-1,1 0 1,-1 0-1,1 0 1,-1 0 0,1 0-1,0 0 1,-1 0-1,1-1 1,0 1 0,0 0-1,0-1 1,-1 1-1,1 0 1,0-1 0,0 1-1,0-1 1,0 1-1,0-1 1,0 0-1,1 1 1,4-2 11,5 1 44,0-1 0,0-1 0,0 0 0,18-6 0,52-31 106,-56 26-182,37-14 1,-54 24-42,29-12 23,-34 14-26,-1 0 0,0 0 1,1-1-1,-1 1 0,0-1 0,0 1 0,0-1 0,-1 0 0,1 0 0,0 0 1,-1 0-1,3-4 0,-3 5-3,-1 1 0,0-1 0,1 0 0,-1 0 0,0 0 0,0 0-1,0 0 1,0 0 0,0 0 0,0 0 0,0 1 0,0-1 0,0 0 0,0 0 0,0 0 0,0 0 0,-1 0 0,1 0 0,0 0 0,-1 1 0,1-1 0,-1 0-1,1 0 1,-1 0 0,1 1 0,-1-1 0,0 0 0,1 1 0,-1-1 0,0 0 0,1 1 0,-1-1 0,0 1 0,0-1 0,0 1 0,1 0 0,-1-1 0,-2 0-1,-2 0-12,1-1 0,-1 1 0,0-1 0,0 1 0,-9 0 0,2 1 24,-1 0-1,1 1 0,0 1 0,0 0 1,0 0-1,0 1 0,0 1 0,1 0 0,-1 1 1,-15 8-1,23-10 17,0 0 0,0 0 0,0 0 0,1 1 0,-1 0 0,1-1 0,0 1 0,0 0 0,0 1 0,0-1 0,1 0 0,0 1 0,0-1 0,0 1 0,0 0 1,1 0-1,0 0 0,0 0 0,0 0 0,1 0 0,-1 8 0,1-7-13,0 0 0,1 0 0,0 1 0,-1-1 0,2 0 0,-1 0 0,1 0 0,0-1 1,0 1-1,1 0 0,-1-1 0,1 1 0,1-1 0,-1 0 0,1 0 0,-1 0 0,8 6 0,-3-5-33,0 0-1,0-1 1,1 0 0,-1-1-1,1 0 1,0 0-1,0-1 1,0 0-1,17 3 1,9-1-1756,46 1 0,-66-5 607,9-1-1987,-5-4-1662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00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78 4562,'-1'-1'118,"0"0"1,1 0-1,-1 0 0,1 0 0,-1 0 0,1-1 1,-1 1-1,1 0 0,0 0 0,-1 0 1,1-1-1,0 1 0,0 0 0,0 0 0,0-1 1,0 1-1,0 0 0,0 0 0,0 0 1,1-2-1,0 1-96,0 1 0,0-1 0,1 1 0,-1-1 0,0 1 0,1 0 0,-1 0 0,1-1 0,-1 1 0,1 0 0,0 0 0,2-1 0,7-3 26,-1 1-1,1 0 1,0 0-1,0 1 0,0 1 1,13-2-1,69-2 1260,-89 6-1233,4-1 66,5 0 137,0 1-1,1 1 1,-1-1 0,19 5 0,-32-4-232,0 0 1,0 0-1,0 0 1,0 0 0,0-1-1,0 1 1,0 0-1,-1 0 1,1 0 0,0 0-1,0 0 1,-1 0 0,1-1-1,-1 1 1,1 0-1,-1 0 1,0 1 0,-11 18 120,-63 105 124,74-123-285,-66 99 388,67-101-393,0 0 1,0 0-1,-1 1 0,1-1 0,0 0 1,0 0-1,0 1 0,0-1 1,0 0-1,-1 1 0,1-1 1,0 0-1,0 1 0,0-1 1,0 0-1,0 0 0,0 1 0,0-1 1,0 0-1,0 1 0,0-1 1,0 0-1,0 1 0,0-1 1,0 0-1,1 1 0,-1-1 1,0 0-1,0 0 0,0 1 0,1-1 1,9 7 15,16-2 9,-25-5-25,18 1-809,-1-1 0,1-1 0,0-1 0,0-1 0,-1 0 0,0-1 0,1-1 0,19-8 0,-4-1-4204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06.4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23 4146,'0'-10'1338,"2"-3"54,1 13-1121,1 8-353,4 3 429,-7-10-294,0 1-1,1-1 1,-1 0 0,-1 1 0,1-1 0,0 1-1,0 0 1,0-1 0,0 3 0,0-1 2,0-1 0,0 1 1,1-1-1,-1 1 0,0-1 1,1 1-1,3 3 1,9 16 186,-7-8-149,-1 1 0,-1 1 0,0-1 0,4 24-1,9 49 145,-10-55-77,6 58 1,-10-33-97,5 110-13,-12-14-30,-1-41 143,0-19 51,5-75-174,4 23 0,-1-8 8,1 5 7,1 26 0,-5-51-45,1 0 1,4 16-1,-2-15-1,-1 0 0,0 18 0,-2-22-4,-1 0 1,-1-1-1,1 1 0,-5 19 1,2-16 4,1 1 1,-1 22-1,2-13 0,-1 80 27,2-90-22,0 1 1,6 26-1,-1-1 28,-4-15-10,-4 37 0,1-20-22,-1 3-6,1 35 68,4-59-30,-1-16-34,-1 0 0,1 1-1,-1-1 1,0 1 0,0-1-1,-1 0 1,1 1 0,-1-1 0,-2 7-1,0-1-3,1-1-1,0 1 0,0-1 0,1 1 0,1 19 0,0-15 2,0-1-1,-5 28 1,-7 22 9,4-38 39,6-22-37,0-1 0,1 1-1,0 0 1,-1 0 0,2 0 0,-1 0-1,0 0 1,1 0 0,0 0-1,0 0 1,0 0 0,0 0 0,1 0-1,-1 0 1,3 7 0,-2-8 30,1 0 1,-1 0-1,0 0 1,-1 0-1,1 1 1,-1-1-1,1 0 0,-1 6 1,0-6-37,0-1-6,0-1 1,0 0-1,0 0 1,1 0-1,-1 0 1,0 0-1,1 1 0,-1-1 1,1 0-1,-1 0 1,1 0-1,0 1 0,4 7 36,-6-11-51,1 6-17,1 0 10,-1 0 0,1 1 1,-1-1-1,0 0 0,0 0 0,-2 6 0,2-1-61,0-6 30,-5-7 27,4 3-144,3 1 99,3 0-512,-5 0 424,0-1-1,0 0 1,0 1 0,0-1 0,0 0-1,0 1 1,1-1 0,-1 1 0,0-1-1,0 0 1,1 1 0,-1-1-1,0 1 1,1-1 0,-1 1 0,0-1-1,1 1 1,-1-1 0,1 1 0,-1-1-1,1 1 1,-1 0 0,1-1-1,-1 1 1,1 0 0,0-1 0,8-7-3262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07.6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9 3522,'-26'0'2990,"11"0"-2363,3-2-23,11 2-559,1 0-1,-1 0 1,1-1-1,-1 1 0,1 0 1,0 0-1,-1 0 1,1 0-1,-1 0 1,1 0-1,-1 0 0,1 0 1,-1 0-1,1 0 1,-1 0-1,1 0 1,-1 0-1,1 0 0,0 0 1,-1 0-1,1 0 1,-1 1-1,1-1 1,-1 0-1,1 0 0,0 1 1,-1-1-1,1 0 1,-1 1-1,1-1-16,0 0-1,-1 1 1,1-1 0,0 0-1,0 0 1,0 0 0,-1 0-1,1 0 1,0 0-1,0 0 1,-1 0 0,1 1-1,0-1 1,0 0-1,-1 0 1,1 0 0,0 0-1,0 0 1,-1 0 0,1 0-1,0-1 1,0 1-1,-1 0 1,1 0 0,0 0-1,0 0 1,-1 0 0,1 0-1,0 0 1,0 0-1,0-1 1,-1 1 0,1 0-1,0 0 1,0 0-1,0 0 1,-1-1 0,1 1-1,0 0 1,0 0 0,0 0-1,0-1 1,0 1-1,0 0 1,-1 0 0,1-1-1,0 1 1,0 0 0,0 0-1,0-1 1,-1-3 210,4 8-268,-2-3 37,0 0 0,0 0 0,0-1 0,0 1 0,0 0 0,1-1 0,-1 0 0,0 1 0,0-1 0,0 1 0,1-1 1,-1 0-1,0 0 0,0 0 0,3 0 0,3 1 40,-2 0-16,0-1 0,0 1 0,0-1 0,7-1 0,21 2 86,201 40 155,-182-30-252,17 2 24,-66-13-41,144 13 253,-116-11-192,-1 1 0,43 10 1,-6-1-37,-38-7 23,0-1 0,0-2 0,0-1-1,51-4 1,6-6-3,120 2 0,29 1-27,-172-4-5,-6 4-4,42-3 6,-30 6-14,58 1 8,-120 2-10,1 0 1,0 0 0,-1-1-1,14-2 1,-12 2-1,-1 0-1,1 0 1,12 2 0,14-1 10,-13 0-11,-19 1-20,-1-1-1,1 0 0,-1 0 0,1 0 0,-1 0 0,1 0 0,-1-1 0,1 1 0,-1-1 0,1 1 0,-1-1 0,0 0 0,3-1 0,-2 0-92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08.7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426 13 6963,'-8'-13'3041,"8"24"-2229,4 86-563,24 134 0,-5-66-51,-19-125-132,16 164 260,-17-1-67,-10-80-146,-15 190 17,15-242-23,4 0 1,9 128-1,-4-179-90,2 12 6,-1 0-1,-2 0 1,-5 60-1,-8 22 3,-2 21 1,12-115-22,0 30 0,1-28 0,-3 29 0,3-45-1,-4 17 31,5-22-32,-1 0-1,1 0 1,-1 0-1,1 0 1,-1 0-1,1 0 1,-1 0 0,1 0-1,-1 0 1,0 0-1,1-1 1,-1 1-1,0 0 1,0-1-1,0 1 1,0 0 0,1-1-1,-3 2 1,1-2-1,0 1 1,1 0 0,-1 0-1,1 0 1,-1 0 0,1 1-1,0-1 1,-1 0 0,1 0 0,0 1-1,0-1 1,0 1 0,-1 1-1,1-1 1,0-1-1,0 1 0,1-1 1,-1 0-1,-1 1 0,1-1 1,0 0-1,0 0 0,0 0 1,-1 0-1,1 0 1,0 0-1,-1 0 0,1 0 1,-1-1-1,1 1 0,-3 0 1,-13 1 19,1-1 1,-1-1 0,1-1 0,-22-3-1,14 2-32,-29 0-1,42 2-48,-82-1-1415,81 0-47,0-1-1,-1-1 1,-11-3-1,-4-4-3954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0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73 3153,'-20'-23'3155,"16"17"-2809,-1 1 0,1 0 0,-1 0 0,0 0 1,0 1-1,-1-1 0,1 1 0,-1 1 1,-6-4-1,11 7-352,1 0 1,0 0-1,-1 0 1,1 0 0,-1 1-1,1-1 1,-1 0-1,1 0 1,0 0-1,-1 1 1,1-1 0,0 0-1,-1 1 1,1-1-1,0 0 1,-1 1-1,1-1 1,0 0-1,0 1 1,-1-1 0,1 0-1,0 1 1,0-1-1,0 1 1,-1-1-1,1 1 1,0-1 0,0 0-1,0 1 1,0 0-1,-4 16-131,4-16 133,-13 118-159,9-67 268,-4 26 159,-5 109 504,14-179-710,1-12 54,3-6-23,12-13-20,1 0-1,1 1 1,38-34 0,-47 48-60,0-2 9,0 2 0,1-1 0,0 1 1,1 1-1,0 0 0,0 0 0,15-5 0,-26 12-14,1-1 0,0 1 0,0-1 0,0 1 0,-1 0 0,1 0 0,0 0 0,0 0 0,-1 0 0,1 0 0,0 0 0,0 1-1,0-1 1,-1 1 0,1-1 0,0 1 0,-1-1 0,1 1 0,2 1 0,-2 0 4,0 0 1,0 0 0,0 0-1,0 0 1,0 1-1,0-1 1,-1 0-1,1 1 1,-1-1-1,3 6 1,0 3 23,-1 0 1,0 0 0,-1 1 0,2 21 0,-3-22-325,-1 1 391,2 0 0,-1 0-1,5 14 1,-5-22-376,1-1 0,-1 0 0,0 0 1,1 0-1,0 0 0,3 5 0,-4-6-218,1-1-1,-1 1 1,1-1 0,-1 1 0,1-1 0,0 0 0,0 0-1,0 0 1,-1 0 0,1 0 0,4 1 0,1 0-3187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0.2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30 6035,'0'1'128,"0"-1"0,-1 0 0,1 1 0,0-1 0,-1 0 0,1 1 0,0-1 0,0 0 0,0 1 0,-1-1 0,1 0 0,0 1 0,0-1 0,0 1 0,0-1 0,0 0 0,0 1 0,0-1 0,0 1 0,0-1 0,0 1 0,0-1 0,0 0 0,0 1 0,0-1 0,0 1 0,0-1 0,1 1 0,5 16-579,-3-9 711,6 19-206,38 123 373,-45-143-379,0 3-21,1 0 0,6 12 0,-9-20-4,1 0 0,0-1 0,0 1 0,-1 0 1,1-1-1,0 1 0,0-1 0,1 0 0,-1 1 1,0-1-1,0 0 0,1 0 0,-1 1 0,1-1 1,-1 0-1,1 0 0,-1-1 0,1 1 0,-1 0 1,4 0-1,-4-1 14,0 0 0,1 0 0,-1 0 0,0-1 0,0 1 0,0 0 0,0-1 0,0 1 0,0-1 0,0 1 0,0-1 0,0 0 0,-1 1 0,1-1 0,0 0 0,0 0 0,0 1 0,-1-1 0,1 0 0,0 0 0,-1 0 0,1 0 0,0-2 0,12-26 302,-12 26-318,6-16 8,-1-1 0,-1 0-1,-2 0 1,3-28-1,-2-83 144,-4 119-126,0 11 31,1 3-36,2 10-30,1 18-31,-3-20 20,0 0-1,0 0 1,1-1 0,1 1 0,-1-1-1,1 0 1,1 1 0,5 8-1,-6-11 2,1-1-1,0 0 1,0 0-1,1 0 1,0 0-1,0-1 0,0 1 1,1-1-1,-1-1 1,1 1-1,8 4 1,-10-7 7,-1 0 0,1-1 0,-1 1 0,1-1 0,0 0 0,-1 0 1,1 0-1,0-1 0,0 1 0,-1-1 0,1 0 0,0 0 0,0 0 0,0 0 1,0-1-1,-1 1 0,1-1 0,0 0 0,-1 0 0,1-1 0,5-2 0,-4 1 3,-1 1 0,-1-1 0,1 1 0,0-1 0,-1 0 0,1-1 0,-1 1 0,0 0 0,0-1 0,0 0 0,-1 0 0,1 0 0,-1 0 0,0 0 0,0 0 0,2-7 0,0-6 16,0 1 0,3-34 1,-3 14-51,-4 35-44,0 0 0,0 1 0,0-1 0,0 1 0,1-1 0,-1 0 0,0 1 0,0-1 0,1 1 0,-1-1 0,0 1 0,1-1 0,-1 1 0,0-1 0,1 1 0,-1-1 0,1 1 0,-1-1 0,1 1 0,-1 0 0,1-1 0,-1 1 0,2-1 0,15-2-5294,-15 3 4689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0.8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201 101 4370,'-5'-11'3476,"-14"-36"-2051,17 44-1337,0 0-1,0 0 1,-1 0 0,1 0 0,-1 0-1,1 1 1,-1-1 0,0 1 0,0 0-1,0 0 1,0 0 0,0 0 0,0 0-1,-1 1 1,1-1 0,-6-1-1,6 3-61,1-1 0,-1 1-1,0-1 1,0 1-1,0 0 1,0 0-1,0 1 1,0-1-1,0 0 1,0 1-1,0 0 1,0 0-1,1 0 1,-1 0-1,0 0 1,1 0-1,-1 1 1,0-1-1,1 1 1,-4 3 0,-1 1 22,2 1 0,-1 0 1,1 0-1,0 0 1,0 0-1,1 1 1,0-1-1,0 1 1,1 0-1,0 1 1,0-1-1,1 1 1,-2 15-1,3-18-27,1-1-1,-1 1 0,2 0 1,-1 0-1,1 0 1,0-1-1,0 1 1,0 0-1,4 9 1,-3-12-16,0 1 0,0 0 1,0-1-1,0 1 0,1-1 1,-1 0-1,1 0 0,0 0 1,0 0-1,0 0 0,1 0 1,-1-1-1,0 0 0,7 3 1,-7-3-3,1-1 1,-1 1-1,1-1 1,-1 0-1,1 0 1,0 0-1,0-1 1,-1 0-1,1 1 1,0-1-1,0 0 1,-1-1-1,8 0 1,-5-1-1,0 0-1,0 0 1,0 0 0,0-1-1,0 0 1,-1 0 0,9-7-1,-1-1 3,0 0 0,0-1-1,-2-1 1,1 0 0,10-17-1,-16 21 9,0 0 0,8-18 0,-13 24 2,1 0 0,-1 0 1,0 0-1,0 0 1,-1 0-1,1-1 0,0 1 1,-1 0-1,0-1 0,0 1 1,0 0-1,0 0 0,-2-6 1,2 9-15,0 0-1,0 0 1,0 0 0,0 0-1,0-1 1,0 1 0,0 0 0,0 0-1,0 0 1,0-1 0,0 1 0,0 0-1,0 0 1,0 0 0,-1 0 0,1 0-1,0-1 1,0 1 0,0 0 0,0 0-1,0 0 1,-1 0 0,1 0-1,0 0 1,0-1 0,0 1 0,0 0-1,-1 0 1,1 0 0,0 0 0,0 0-1,0 0 1,0 0 0,-1 0 0,1 0-1,0 0 1,0 0 0,0 0 0,-1 0-1,1 0 1,0 0 0,-8 7 36,-4 13 7,5-4-43,1 0 1,0 1 0,2-1-1,0 1 1,1 0-1,0 1 1,1-1 0,1 1-1,2 25 1,0-38-14,0-1 1,-1 0-1,2 1 1,-1-1-1,0 0 1,1 0-1,0 1 1,0-1-1,0 0 1,0-1-1,1 1 1,-1 0-1,7 5 1,-7-7-185,0 0 1,0 0 0,1-1 0,-1 1-1,1-1 1,-1 1 0,1-1 0,-1 0 0,6 2-1,-5-3-302,-1 1-1,1-1 0,0 0 0,0 0 0,0 0 0,-1 0 0,1 0 1,0-1-1,0 1 0,-1-1 0,4 0 0,6-4-4143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1.2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1 3810,'1'0'275,"-1"1"1,1 0 0,0-1-1,0 1 1,0 0-1,-1 0 1,1 0 0,0-1-1,-1 1 1,1 0-1,-1 0 1,1 0 0,-1 0-1,1 0 1,-1 0-1,0 0 1,0 0 0,1 0-1,-1 0 1,0 0-1,0 2 1,-1 27 161,0-18 31,-6 49 39,5-48-717,0 1 1,1 0 0,0 0 0,1 0 0,0 0 0,5 24-1,-2-31-2015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1.5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11 6563,'-3'-9'5074,"0"7"-4834,2 2-224,2 6-64,-1-2-96,0 4-144,0 0-400,2 0-561,-1 2-447,-1 2-1090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1.9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157 1 7379,'-6'22'1084,"-1"0"-1,-13 28 0,17-43-1051,-89 232-16,85-222 22,2 1 0,0 0-1,1 1 1,1-1 0,1 1 0,0 35 0,2-48-2,0 0-1,1 0 1,0 0 0,0-1 0,1 1-1,-1 0 1,1 0 0,0-1 0,1 1 0,0-1-1,0 1 1,0-1 0,0 0 0,1-1-1,0 1 1,0 0 0,0-1 0,0 0 0,1 0-1,-1 0 1,1-1 0,0 1 0,1-1 0,-1 0-1,6 2 1,1-1 5,-1 0 0,1-1 0,0 0 0,0-1 0,1 0 0,-1-1 1,24-1-1,-14-1-108,0-2 0,-1 0 0,35-11 0,-51 13-34,0-1-1,0 1 1,1-2-1,-1 1 0,-1 0 1,1-1-1,0 0 0,-1 0 1,1-1-1,5-5 0,-8 8-151,-1-1-1,0 0 0,0 0 0,0 0 0,1 0 0,-2 0 0,1 0 0,0 0 0,0 0 0,-1 0 1,1 0-1,-1-1 0,0 1 0,1 0 0,-1 0 0,0-1 0,0 1 0,-1 0 0,1 0 0,0 0 0,-1-1 1,1 1-1,-1 0 0,0 0 0,0 0 0,1 0 0,-2 0 0,0-3 0,-6-8-3198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2.3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78 6563,'6'-6'1569,"1"0"47,4-1-959,2 0-305,5-1-80,-1 2-64,3 0-64,-1 1-64,-1 0-48,1 2-64,-3 0-48,-2 1-64,0-1-96,-2 2-336,2-2-545,-2 0-511,-3-1-1074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4.7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70 5555,'1'-4'454,"-1"0"1,1 0 0,-1 0 0,0 0-1,-1-1 1,1 1 0,-2-6 0,0-14 1074,1 23-1514,1 1-1,0 0 0,0 0 0,0 0 1,0-1-1,0 1 0,0 0 1,0 0-1,0 0 0,0 0 1,0-1-1,0 1 0,0 0 1,0 0-1,0 0 0,0-1 0,0 1 1,0 0-1,0 0 0,1 0 1,-1-1-1,0 1 0,0 0 1,0 0-1,0 0 0,0 0 0,0-1 1,0 1-1,1 0 0,-1 0 1,0 0-1,0 0 0,0 0 1,0 0-1,1 0 0,-1-1 1,0 1-1,0 0 0,0 0 0,0 0 1,1 0-1,-1 0 0,0 0 1,0 0-1,0 0 0,1 0 1,-1 0-1,0 0 0,0 0 0,0 0 1,1 0-1,-1 0 0,0 0 1,0 0-1,0 0 0,1 1 1,-1-1-1,1 1-17,-1 0 0,1 0 0,-1 1 0,1-1 1,-1 0-1,0 1 0,0-1 0,1 0 0,-1 1 0,0-1 0,0 0 0,0 1 0,0-1 1,-1 2-1,1 11 3,10 146 258,-2-33-52,-6-101-180,-2-1-1,0 1 0,-1 0 0,-2-1 0,0 0 0,-9 29 1,-6 37 7,4-12-16,5-37-5,-14 44 6,-22 83 33,29-102-38,14-59-10,1 1 0,0 0 0,1 0 1,1 16-1,0-16 0,-1 0 0,0 0 0,-1 0 1,-1 13-1,1-17-1,0 1 1,1-1 0,0 1 0,0-1-1,2 10 1,-2-9 0,1-1 0,-1 1 0,0-1 0,0 1 0,-1 9 0,-2-6 3,1 1-1,1-1 0,0 0 1,0 16-1,1-23 10,1-1 0,-1 1 0,0-1 0,1 1-1,-1-1 1,1 0 0,0 1 0,-1-1 0,1 0 0,0 1 0,1 0 0,2-1-3,-1 0 1,1 0-1,0 0 1,-1 0-1,1-1 1,0 0-1,0 1 0,5-2 1,38-4 15,-36 4-11,66-5-4,82 4-1,-88 3-18,39-10 18,-1 0-8,23 4 1,-31 1 6,66-7-11,-132 9 8,36 3-1,-37 0 2,42-5-1,138-12 8,-186 12-16,-20 2 0,0 1 0,1 0 0,14 0 0,7 4 0,3-1 0,36-1 0,25-13 7,-64 6-3,58-2 1,134 4-5,-170 7 6,10 0 7,-35-3 2,-1 1 1,1 2-1,0 0 0,31 9 1,-46-9-12,1 0 0,-1-1 0,20 1 0,-15 1-7,-14-3-156,2 0-341,5-8-431,14-15-5493,-16 9 1491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5.5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35 7235,'1'-2'365,"-1"0"1,1-1-1,-1 1 0,1 0 0,0 0 0,0 0 0,0 0 0,0 0 0,0 0 1,0 0-1,3-3 0,-3 4-357,0 1 1,0-1-1,0 0 0,0 1 1,0-1-1,0 1 0,0 0 1,0-1-1,0 1 0,0 0 1,0-1-1,0 1 1,0 0-1,0 0 0,0 0 1,0 0-1,0 0 0,0 0 1,0 0-1,0 0 1,0 1-1,0-1 0,0 0 1,0 0-1,0 1 0,1 0 1,4 2-12,0-1 0,0 2 1,-1-1-1,0 0 0,1 1 1,-1 0-1,-1 0 0,1 1 1,0-1-1,-1 1 0,0 0 1,4 6-1,-3-1 10,0 1-1,0-1 1,-1 1 0,0-1-1,4 23 1,1 20 144,3 91 1,-5-33 87,-2-39-31,-4 1 0,-9 73 0,7-99-114,6 66-1,1 2-8,-6-75-69,-3 89-104,0-119-26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6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26 6755,'-12'-18'3796,"12"18"-3770,0 0-1,-1 0 1,1-1 0,0 1-1,0 0 1,0 0 0,0-1-1,0 1 1,0 0-1,0 0 1,0 0 0,0-1-1,0 1 1,0 0-1,0 0 1,0-1 0,0 1-1,0 0 1,0 0 0,0-1-1,0 1 1,0 0-1,0 0 1,1 0 0,-1-1-1,0 1 1,0 0-1,0 0 1,0-1 0,1 1-18,0 0 1,0 0 0,-1 0-1,1 0 1,0 0 0,-1 0-1,1 0 1,0 0 0,0 0 0,-1 0-1,1 0 1,0 0 0,-1 0-1,1 1 1,1-1 0,29 8 175,60 8 0,-59-13-80,41-3-1,-19 0-19,240 9 179,346-2-129,-145-39-2164,-376 28-3149,-72 7-127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7.1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7652,'1'0'99,"0"0"0,0 1 1,0-1-1,0 0 1,0 1-1,0-1 1,0 1-1,-1-1 1,1 1-1,0-1 1,0 1-1,0-1 1,-1 1-1,1 0 1,0 0-1,-1-1 1,1 1-1,1 2 1,10 18 1570,-9-15-1485,7 15-177,11 35 0,-12-32 9,16 33 0,-22-50-14,1-1 0,0 0 0,0 0 0,0 0 0,1-1 0,0 0 0,0 0 0,0 0 0,11 8 0,-15-13 23,0 1-1,0 0 0,0-1 0,0 1 1,0-1-1,1 0 0,-1 1 0,0-1 1,0 0-1,0 0 0,0 0 1,0 1-1,1-1 0,-1 0 0,0-1 1,0 1-1,0 0 0,0 0 1,0 0-1,1-1 0,-1 1 0,0 0 1,0-1-1,0 1 0,0-1 0,0 0 1,0 1-1,0-1 0,0 0 1,0 1-1,-1-1 0,1 0 0,0 0 1,0 0-1,-1 0 0,1 0 1,0 0-1,-1 0 0,1-1 0,4-7 115,-1 1-1,0-1 0,5-18 0,-6 17-173,4-15 59,-5 17-28,0 0-1,1 0 0,-1 0 0,2 1 0,-1-1 0,1 1 0,0 0 1,0 0-1,6-7 0,-9 14 0,-1-1 0,1 1 0,-1 0 0,1 0 0,-1 0 0,1-1 0,-1 1 0,1 0 0,-1 0 0,1 0 0,-1 0 0,1 0 0,-1 0 0,1 0 0,-1 0 0,1 0 0,-1 0 0,1 0 0,-1 0 0,1 1 0,-1-1 0,1 0 0,-1 0 0,1 1 0,-1-1 0,1 0 0,-1 0 0,1 1 0,-1-1 0,0 0 0,1 1 0,-1-1 0,1 1 0,-1-1 0,0 1 0,1 0 0,13 19-54,-12-18 56,14 27-12,-12-20 9,1 0 1,0-1 0,1 1-1,-1-1 1,12 12 0,-15-19 12,0 1 1,0 0 0,0-1-1,0 1 1,1-1 0,-1 0 0,0 0-1,1 0 1,-1 0 0,1 0-1,-1 0 1,1-1 0,-1 1-1,1-1 1,0 0 0,-1 0 0,1 0-1,0 0 1,-1 0 0,1 0-1,-1-1 1,1 1 0,0-1-1,-1 0 1,1 1 0,2-3 0,-1 1 3,1 0 1,-1-1 0,1 0-1,-1 1 1,0-2-1,0 1 1,0 0 0,0-1-1,-1 0 1,1 0 0,-1 0-1,0 0 1,0-1 0,0 1-1,-1-1 1,0 1-1,0-1 1,2-6 0,-3 8-144,0 1 0,1-1 1,-1 1-1,1-1 0,0 1 1,0-1-1,0 1 0,0 0 1,0 0-1,0 0 1,1 0-1,3-2 0,-1 0-1108,1 1 0,0 0 0,0 1 0,11-4-1,3 2-4090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08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3970,'0'4'129,"0"-1"0,0 1 0,1-1-1,-1 1 1,1-1 0,0 1 0,-1-1 0,2 0 0,-1 1 0,0-1 0,1 0 0,-1 0 0,1 0 0,0 0 0,0 0-1,0 0 1,5 4 0,-4-5-141,0 1-1,0-1 1,1 0-1,-1 0 1,1-1-1,0 1 1,-1-1 0,1 0-1,0 1 1,0-2-1,0 1 1,-1 0-1,1-1 1,0 0-1,7 0 1,-2-1 224,1 0 0,-1-1 0,0 0 0,0 0 0,0-1-1,0 0 1,0 0 0,15-10 0,-9 4 247,-1 0 0,0-2 0,24-21 0,-31 25-359,0-1 0,-1 0 1,0 0-1,0-1 0,-1 1 0,0-1 1,0 0-1,-1-1 0,6-18 0,-8 23-62,-1 0 0,0 0 0,0 0-1,-1 0 1,1 0 0,-1 0-1,0 0 1,0 0 0,-1 0 0,1 0-1,-1 0 1,0 0 0,-1 0 0,1 0-1,-1 1 1,0-1 0,0 0 0,0 1-1,-1-1 1,0 1 0,-5-7 0,5 8-24,0 1 1,0 0-1,0 0 1,0 0 0,0 0-1,0 0 1,0 1-1,0-1 1,-1 1 0,1 0-1,0 0 1,-1 0-1,1 0 1,-1 1-1,0 0 1,1-1 0,-1 1-1,1 1 1,-1-1-1,1 0 1,-1 1 0,1 0-1,-1-1 1,1 2-1,-1-1 1,-3 2-1,-1 0-20,0 1 0,0 0 0,1 0 0,0 1 0,-1 0 0,1 0 0,1 1 0,-1 0 0,-9 11 0,7-5-301,1 0 1,0 1-1,0-1 0,1 2 0,1-1 0,0 1 1,1 0-1,1 0 0,0 1 0,-4 27 0,8-38-255,0-1 0,0 1 0,0-1-1,0 1 1,1-1 0,0 1-1,1 4 1,3 5-3565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7.6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270 41 4706,'12'1'2045,"-9"-1"-1122,-10 1-1378,-1-2 560,-1 0 0,1-1 0,-1 0 0,1 0 0,0-1 0,0 0 0,-10-5 0,11 5 138,0-1 0,0 2 0,0-1 0,0 1 0,0 0 0,0 0 1,-1 1-1,1 0 0,0 0 0,-13 1 0,15 1-207,1 0 0,-1 1 1,1-1-1,-1 1 0,1 0 0,0 0 1,-1 0-1,1 1 0,1-1 0,-1 1 1,0 0-1,1 0 0,-5 5 0,3-2 28,-1 0-1,1 1 0,0 0 0,1 0 0,0 0 1,-5 13-1,7-15-42,0 0 0,0 0 0,1 1 0,0-1 0,0 1 1,0-1-1,1 1 0,0-1 0,0 1 0,0 0 0,1-1 1,0 1-1,1 5 0,-1-8-13,1 1 0,-1-1 0,1 1 0,-1-1 1,1 0-1,0 0 0,0 0 0,0 0 0,1 0 0,-1 0 0,1 0 0,-1-1 1,1 1-1,0-1 0,0 0 0,0 0 0,0 0 0,0 0 0,1-1 0,4 3 1,-3-3 2,-1 0 1,0 0-1,1 0 1,-1 0-1,1-1 1,-1 0 0,1 0-1,-1 0 1,1 0-1,-1-1 1,1 0 0,-1 0-1,1 0 1,-1 0-1,0-1 1,0 1 0,5-4-1,-2 1 34,0 0 0,0-1-1,-1 0 1,1 0 0,-1-1-1,0 0 1,-1 0 0,8-10 0,-7 5 198,-4 7 14,-4 10-251,0-1-13,1-1 0,0 1-1,1 0 1,-1-1-1,1 1 1,0 0-1,0-1 1,0 1 0,1 0-1,0-1 1,0 1-1,0 0 1,0-1 0,4 8-1,-4-9-97,1 1 0,0 0 0,0-1 0,0 1-1,0-1 1,0 0 0,1 1 0,-1-1 0,1 0 0,0-1 0,0 1 0,0 0-1,1-1 1,-1 0 0,0 0 0,1 0 0,5 2 0,28 4-5340,-17-6-374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7.9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6 5603,'5'-6'4260,"-4"6"-4159,4 11-335,2 24 187,3 42 0,2 13 125,-12-89-99,0 0 1,0-1 0,0 1-1,0 0 1,0 0-1,1-1 1,-1 1 0,0 0-1,0-1 1,1 1-1,-1 0 1,1-1 0,-1 1-1,0 0 1,1-1-1,-1 1 1,1-1 0,-1 1-1,1-1 1,0 1-1,-1-1 1,1 1 0,-1-1-1,2 1 1,-2-1-74,1 0 0,0-1 0,-1 1-1,1 0 1,-1-1 0,1 1 0,-1 0 0,1-1 0,-1 1 0,1 0 0,-1-1 0,1 1 0,-1-1-1,0 1 1,1-1 0,-1 1 0,0-1 0,1 0 0,-1 1 0,0-1 0,1 1 0,-1-1 0,0 1-1,0-1 1,0 0 0,0 1 0,0-1 0,0-1 0,3-12-2385,-2 0-1517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8.3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1 6147,'-1'2'3153,"2"5"-3393,1 0-336,0-1-337,1 2-431,0 0-897,3 7-1745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6:18.6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219 6 4114,'-3'-5'3579,"-4"17"-3002,-5 22-763,-1 6 583,-16 61 821,25-83-929,1 0-1,0 0 1,1 34-1,3-39-200,0 0 0,1 0 0,1 0-1,0 0 1,0 0 0,2 0 0,-1-1 0,2 1 0,-1-1 0,2-1 0,0 1-1,0-1 1,1 0 0,0-1 0,15 15 0,-21-23-128,0-1 0,0 1 0,0-1 1,0 0-1,0 1 0,1-1 0,-1 0 0,0-1 1,0 1-1,1 0 0,-1-1 0,1 1 0,-1-1 1,0 0-1,5 0 0,-6 0-84,0 0 0,-1 0 1,1 0-1,0 0 0,0 0 0,0-1 0,0 1 1,-1 0-1,1-1 0,0 1 0,0-1 0,-1 1 1,1-1-1,0 1 0,-1-1 0,1 1 1,0-1-1,0-1 0,-1 1-170,1 0 1,-1 0-1,1 0 0,-1 0 0,1 0 1,-1-1-1,0 1 0,0 0 0,0 0 1,0 0-1,0-1 0,0 1 1,0 0-1,0 0 0,0 0 0,-1-3 1,-3-9-3984</inkml:trace>
  <inkml:trace contextRef="#ctx0" brushRef="#br0" timeOffset="1">36 301 5731,'-32'-5'4295,"29"4"-2773,20 3-1190,75 10 348,97 14-183,-175-23-458,0-1 1,1 0-1,22-1 1,-33-2-288,0 1 0,-1 0 0,1-1 0,0 1 0,-1-1 0,1 0 0,-1-1 1,1 1-1,-1 0 0,0-1 0,0 0 0,1 0 0,-1 0 0,0 0 0,-1 0 1,1-1-1,0 1 0,-1-1 0,4-3 0,1-5-2983,0-1-1795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1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38 271 4290,'-1'0'67,"0"0"-1,0 1 1,0-1 0,0 0 0,0 0-1,0 1 1,1-1 0,-1 1 0,0-1 0,0 1-1,0-1 1,0 1 0,1-1 0,-1 1-1,0 0 1,1-1 0,-1 1 0,0 0-1,1-1 1,-1 1 0,1 0 0,-1 0-1,1 0 1,0 0 0,-1 0 0,1 0-1,0-1 1,-1 1 0,1 0 0,0 0-1,0 2 1,0 2-89,1 0 1,-1 0-1,1 1 0,0-1 0,2 5 0,3 17 386,-3 54 116,6 83 563,5-15-152,8 65-397,33 135-342,-41-264 66,4-2 0,30 87 0,-10-21-131,-11-35-65,14 95 3,-20-89 30,2 86 73,-19-151-93,28 194 234,-25-215-221,-3 0 0,0 0 0,-2 1 0,-2-1 0,-5 44 0,2-47-40,1 0 0,3 41 0,12 62 18,-10-102-25,-2-25-5,-1 0 0,2 0 0,-1 0 0,1-1-1,-1 1 1,2 0 0,-1-1 0,1 1 0,0-1 0,1 0-1,-1 0 1,1 0 0,0 0 0,1-1 0,7 8-1,-6-6 5,0-1-1,1 0 0,0-1 0,0 0 0,0 0 0,1-1 0,0 1 0,0-2 0,0 1 0,0-1 0,0 0 0,1-1 0,12 2 0,106 10 11,-43-7-1,-64-6-5,0 0 0,22-3 1,6 0 9,149 12 5,-116-4-1,-19-4-5,30 3 3,-49 0-14,-12 0 2,0-1-1,0-2 1,39-2-1,25-12 20,-52 5-11,60-1 1,-18 4-13,-39 1 0,11-3 9,63-14-1,-32 4-9,70-9 17,-34 3-10,49-6 4,166 8-10,-216 7 0,46-3 0,-26 8 6,78 0 4,-79 5-4,4-1-1,-71 7-3,36 2 1,31 3 6,-47-2-2,24 4-7,24 0 0,51 6 17,25 0-2,-144-16-18,178 4 25,-181 2-3,96 3 21,204 10-8,-293-12-26,99 7 9,44-12-2,14 0 3,-219-1-16,186 14 0,-143-8 16,102-1 0,-121-5-16,0 2 0,45 9 0,-39-4 0,53 1 0,21 0 0,-59-7 0,53 1 0,-29-1-8,160 25 0,-169-14 12,-27-4 2,64 4 0,397-13-54,-376-12 48,-77 6 0,57 1 0,211-1 14,-219 3-12,-93 2-2,225-8 0,-31-2 16,-20-3 0,-170 13-18,0 0 1,0 2-1,1 0 0,-1 1 0,0 0 0,23 8 0,41 7-1,49 23 19,-116-35-16,-1 0 0,1-1 0,0-1 0,27 2 0,6 0 0,-34-5 1,4 1 3,23-4 1,-36 2-5,0 1 1,0-1 0,0-1-1,0 1 1,0-1 0,-1 0-1,1 0 1,0 0 0,5-4-1,-7 3 4,1 0 0,-1 0 0,0-1 0,0 1 0,-1-1 0,1 1 0,-1-1 0,1 0 0,2-7 0,-1 0 16,0 0-1,4-17 1,-5 10 50,-1-1 1,0-30-1,0 1 101,12-197 546,-18 40-556,-1 104 47,12-128 0,10 89-73,-4 51-96,0-165 0,-12 92 40,0 6-65,-3 116 10,-13-75 0,7 73 33,2 0 1,2 0-1,1-1 0,5-63 0,-1 42 29,-9-107 1,3 111-79,2 0 0,6-68 0,39-108-25,-37 214 16,24-90 70,-20 83 31,-7 23-52,0 0 0,0-1 1,-1 1-1,0 0 0,1-8 0,-2 10-28,1 0-1,-1 0 1,0 0-1,0 1 0,-1-1 1,1 0-1,-1 0 1,0 0-1,0 0 0,0 1 1,-1-1-1,1 0 0,-1 1 1,-3-6-1,-8 0 4,2 3-16,-1-5 2,-21-12 1,19 14-1,-16-14 0,24 18-12,-1 0-1,0 0 1,-1 1 0,1 0 0,-1 1-1,0 0 1,0 0 0,-9-2-1,-28-11-14,19 6 1,0 1 1,0 2 0,-1 0-1,0 1 1,-54-3-1,41 6 9,3-2-1,-1 2-1,0 2 1,-67 7 0,41 2 9,-13 2 0,-9 10-5,42-9-1,-62 7 1,-79-5 4,-82 10 5,245-20 5,-1-1 0,1-1 0,-1-1 0,1-1 0,-1 0 0,-35-9 1,13 0-11,0 3 0,0 1 1,-50 1-1,18 0-9,39 2 20,-24-3-10,29 2 0,-45 0 0,23 4 10,-1-3 0,1-3 0,0-1 0,-97-28 1,135 31 1,-13-4 5,0-1 0,0-1 0,-34-18 0,36 13-17,-1 1 0,-1 2 0,0 1 0,-50-12 0,-6 7-13,-1 3 1,-105 0-1,95 12-9,-155 20-1,24 15 20,178-31 11,-75-3 0,-31 1-2,71 0 2,0 1-3,-35 0-18,82 1 9,-59 3-24,51-5 21,0 3 1,-79 16 0,27 2-1,-83 15 1,108-29 22,-114-2 0,126-7 4,-55 2-11,33 1-19,41-1-1,-57 7 0,-301 23-4,329-28 14,12-1 2,1 2 4,1-3 0,-90-10 0,86 0-5,-24-4 0,-128-4 0,-152 0-16,315 16 0,-1 2-1,-49 7 1,-49 2-15,16-11 24,-258 9-37,150 17 31,-18-20 19,227-5 1,-9 2-6,-65 12 1,-23 2-18,76-16 24,-82-10 0,-50-18 8,181 27-16,-142-18 7,-28-6 2,155 22-8,-122-23-5,103 21-4,-67 0 0,-32 7-8,-83 2 4,3 17-5,166-15 20,-66-1 1,47-3-30,-12 6 206,41 0-1595,4 7-4983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643 1 7219,'-7'2'480,"0"1"0,1 0-1,0 1 1,-1-1 0,1 1-1,-8 8 1,0 0-478,-15 20 0,-186 228-72,61-62-383,4-4-5665,122-160 2178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867 1 5859,'-38'42'1360,"-4"0"49,-7 2-833,-1 4-304,-6 6-112,-4-1-32,-2 3-31,3 5-65,0 2-32,0 1 0,2 4-16,2-2-81,3-4-191,2-1-384,5-5-737,5-7-1056,6-2-2481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746 1 6067,'-21'23'1472,"-10"2"17,-4 7-304,-4 7-1041,-2 7-96,-1 7-32,-2 2 0,-1 5-32,-1 4-32,-3 1-48,-2 0-64,-2 1-145,-1-3-207,0-5-288,5-4-673,0-3-976,7-6-2129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11 7555,'-3'-2'159,"1"1"0,-1 0-1,1 0 1,-1 0 0,0 0-1,1 0 1,-1 0 0,0 1-1,1-1 1,-1 1-1,0 0 1,0 0 0,0 0-1,1 0 1,-1 0 0,0 0-1,0 1 1,0 0 0,1-1-1,-1 1 1,1 0-1,-1 0 1,-4 3 0,-4 2-283,0 0 0,0 1-1,-17 15 1,2 1-21,1 0 0,-32 40 0,45-48-914,1 1 0,0 0 0,1 1 0,0 0 0,-12 34 0,16-28-3018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18 5507,'13'12'1456,"-5"-3"33,-5 3-241,-3 0-879,-6 4-129,-2 6-80,-5 2-48,-3 0-96,-8 4-112,-3 0-192,-2 3-305,-5-2-303,1 1-305,-1-3-319,1-1-801,5-3-1361</inkml:trace>
  <inkml:trace contextRef="#ctx0" brushRef="#br0" timeOffset="1">1213 0 4018,'7'8'1072,"-6"2"81,-4 2-561,-2 4-128,-3 3-95,-5 2-81,-2 3-48,-5-1-112,0 2-80,-2-3-48,0-1-112,0-1-160,1-1-289,2 0-639,4-5-897,2-2-2033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08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6659,'-4'1'4257,"4"-1"-4193,1 10 616,2 10-1103,9 30 379,-6-24 34,11 32 0,-14-51 9,0 0-1,0 0 1,0 0-1,1 0 1,1-1-1,-1 1 1,1-1-1,10 10 1,-14-15 11,0 0 1,0 0 0,0 1-1,0-2 1,1 1 0,-1 0-1,0 0 1,1 0 0,-1 0-1,0-1 1,1 1 0,-1-1-1,1 1 1,-1-1-1,1 0 1,-1 1 0,1-1-1,0 0 1,-1 0 0,1 0-1,-1 0 1,1 0 0,-1-1-1,1 1 1,-1 0 0,1-1-1,-1 1 1,1-1 0,-1 1-1,1-1 1,-1 0 0,0 0-1,1 1 1,-1-1-1,0 0 1,0 0 0,1 0-1,-1-1 1,0 1 0,1-1-1,4-7 59,0 0 0,0 1 0,-1-2 0,8-17 0,-7 14-103,2-4 39,-2 6-6,-1-1 0,5-15 0,-8 26-9,0 7-7,3 13-14,-4-12 25,6 27 6,-4-17 0,0 0 0,9 24 0,-10-37 0,-1 0 0,1 0 0,-1-1 1,1 1-1,1-1 0,-1 1 0,0-1 0,1 0 1,0 0-1,-1 0 0,1 0 0,0 0 0,1-1 1,-1 1-1,6 2 0,-6-4 11,-1 0 0,0 0 1,1 0-1,-1-1 0,1 0 0,-1 1 0,1-1 0,-1 0 1,1 0-1,-1 0 0,1 0 0,-1-1 0,1 1 0,-1-1 1,0 1-1,1-1 0,-1 0 0,1 0 0,2-1 0,3-3 70,1-1 0,-1 1 0,11-11 0,-8 7-22,-2 0-20,0 0 1,0-1 0,0 0 0,11-19 0,6-7-263,-24 34 122,-1 1 0,1-1 0,0 1 0,-1 0 0,1 0 0,0-1 1,0 1-1,0 0 0,-1 1 0,1-1 0,0 0 0,0 1 0,1-1 0,-1 1 0,2-1 1,21-1-5535,-12 2 454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3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19 5346,'17'-5'642,"29"-6"1233,-42 10-1725,0 1 0,1-1 0,-1 1 0,0 0 0,0 0 0,1 0-1,-1 1 1,5 1 0,-8-2-135,0 0-1,0 0 1,0 1-1,-1-1 1,1 0-1,0 1 1,0-1-1,-1 1 1,1-1-1,0 1 1,0-1-1,-1 1 1,1-1-1,-1 1 1,1 0-1,-1-1 1,1 1-1,-1 0 1,1 0-1,-1-1 1,1 1-1,-1 0 1,0 0-1,1 1 1,-1 0-2,0-1 0,0 1 0,0 0 0,0 0 0,0 0 0,-1-1 1,1 1-1,0 0 0,-1 0 0,1 0 0,-2 1 0,-2 6 3,-1 0 0,0-1 0,-9 12-1,11-18-6,-44 60-1106,-4-3 0,-2-1 0,-98 81 0,108-107-1091,3-5-1040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4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667 223 7764,'-161'114'4363,"68"-41"-4448,-158 159 0,217-197-104,2-2-1717,-39 50 0,56-57-1181,6-6-1782</inkml:trace>
  <inkml:trace contextRef="#ctx0" brushRef="#br0" timeOffset="0.99">1922 32 6323,'23'-9'743,"-7"3"211,0 1-1,25-6 1,-40 11-932,0 0 0,-1-1 0,1 1 1,0 0-1,-1 0 0,1 0 0,-1 0 0,1 0 0,0 0 0,-1 0 0,1 0 0,0 1 0,-1-1 0,1 0 0,-1 0 1,1 0-1,0 1 0,-1-1 0,1 0 0,-1 1 0,1-1 0,-1 0 0,1 1 0,-1-1 0,1 1 0,-1-1 0,0 0 1,1 1-1,0 0 0,-1 1 2,1-1 0,-1 1 0,0-1 0,0 1 1,1-1-1,-1 1 0,0-1 0,0 1 0,0-1 1,0 1-1,-1 2 0,-1 4 29,0-1-1,-1 1 1,-6 13-1,-3 0 2,-1 0 0,-1-1 0,0-1 0,-19 19 0,-73 66-19,-16 6-108,-62 58-495,172-156 387,-94 92-1589,30-43-3151,55-47 1039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4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28 3410,'42'-10'772,"1"3"1,83-3 0,-122 10-730,0 0 1,0 0-1,0 0 1,0 1-1,0 0 0,0 0 1,0 0-1,-1 0 1,1 1-1,0-1 1,5 5-1,-7-5-9,-1 0 0,0 0 0,0 1 0,1-1 0,-1 0-1,0 1 1,0-1 0,0 1 0,0 0 0,-1-1 0,1 1 0,0 0 0,-1-1 0,1 1 0,-1 0 0,0 0 0,1-1 0,-1 1-1,0 0 1,0 0 0,0 0 0,0-1 0,0 1 0,-1 0 0,1 0 0,-1 0 0,1-1 0,-1 3 0,-5 12 148,0 0 0,-1 0 1,-1 0-1,0-1 0,-1 0 1,-13 16-1,-73 79 180,50-60-360,-69 70-981,-3 4-3369,77-77 802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5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0 7924,'-15'7'1921,"-4"-1"-1,0 4-527,2 3-1201,0 3-128,1 3-80,-1 1-64,0 1-48,1 4-32,-1 0-112,2 0-112,3-2-465,4 0-751,4-3-257,5-3-1089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28.6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26 6227,'44'-10'3567,"-35"7"-3562,1 0-1,0 1 1,14-1-1,7 1-138,-17 0 129,0 1 0,0 1 0,15 2 0,16 1 272,-31-2-151,0 0 1,17 3-1,94 13 303,-101-15-336,61 2 332,122-10 0,-25-1-176,55 3-95,-138 1-111,94 2 76,77 25 156,-2-1-95,-3 0 74,81 1 11,-57-1-211,-219-15-27,229 15 57,-18-2-23,260 13 10,-406-28-23,157-4 33,-98-2-59,220-4 26,-93 0-15,-4-7-14,-46 0-2,-11 2 28,47-2 10,-54 4-34,-103 2-6,66 7 27,-1 0 0,299-1-32,-173 0-16,-108-1 0,-3 0-4,143 3-8,-118 1-14,123 7-44,-66 1 42,-72-5 37,168-4-182,-258 0 136,21-1 23,-105-4-123,30-4-91,-81 3 276,-14 3-32,1-1 0,-1 1 0,1-1 0,-1 1 0,1 0 0,-1 0 0,1 0 0,-1 0 1,1 0-1,-1 0 0,1 0 0,-1 0 0,0 0 0,1 1 0,-1-1 0,1 0 0,-1 1 0,1 0 1,-1-1-1,0 1 0,0 0 0,1-1 0,-1 1 0,0 0 0,0 0 0,0 0 0,2 2 1,3 3-5,-1 1 1,1 0 0,-2 0 0,1 1-1,4 9 1,17 44 28,-18-41-14,9 22 14,-2 2 0,-1 0 0,-3 0 0,8 61 0,-19-102-25,6 50 11,2 0-1,24 86 1,-29-131-14,6 24 9,-8-30-9,-1 0 0,0 0 0,1 0-1,-1 0 1,0 0 0,0 0 0,0 0 0,-1 0 0,1 0 0,0 0 0,-1 0 0,0 3 0,1-5-44,0 0 1,-1 1-1,1-1 1,0 0 0,0 0-1,0 1 1,0-1 0,-1 0-1,1 1 1,0-1 0,0 0-1,-1 0 1,1 0 0,0 1-1,0-1 1,-1 0-1,1 0 1,0 0 0,0 0-1,-1 0 1,1 1 0,0-1-1,-1 0 1,1 0 0,0 0-1,-1 0 1,1 0-1,0 0 1,-1 0 0,1 0-1,0 0 1,-1 0 0,1 0-1,0 0 1,-1 0 0,0-1-1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 6963,'2'-1'3715,"-1"1"-3716,-1 0 0,1 0 0,-1 0 0,1 0 0,-1 0 0,1 0 0,0 0 1,-1 0-1,1 0 0,-1 0 0,1 0 0,-1 0 0,1 0 0,-1 0 0,1 1 1,-1-1-1,1 0 0,0 1 0,0-1-3,0 1 0,0 0-1,0 0 1,0-1 0,0 1 0,0 0 0,0 0 0,0 0 0,0 0 0,0 0-1,0 1 1,-1-1 0,1 0 0,0 0 0,-1 0 0,1 1 0,-1-1 0,0 0-1,1 1 1,-1-1 0,0 0 0,0 1 0,1-1 0,-1 2 0,-1 6-31,1-1 1,-1 0 0,-1 9-1,0-4 20,-7 62 287,4 152 0,7-162-115,5 68 260,-7-126-380,1-1 1,-2 1-1,-1 12 1,-1 10 25,4-28-60,-1 0 0,0 0 0,1 1 0,-1-1 0,1 0 0,-1 0 0,1 0 0,0 0 0,-1 0 0,1 0 0,0 0 0,0 0 0,0 0 0,0 0 0,0 0 0,0-1 0,0 1 0,0 0 0,0-1 0,0 1 0,0-1 0,0 1 0,1-1 0,1 1 0,32 8 175,-8-7-96,-1-1 0,1-1 0,25-3 0,-26 1-63,406 6 278,-409-3-271,212-7 121,15 1-86,31 2 15,-225 0-32,133-1 210,-35 0-17,-76 1-159,159-6 34,-206 9-105,254 3 68,69 7 85,-201-5-7,-2 1 33,-34-8-112,332 0-38,-222 2-37,23 0 15,1 11 21,-59-14 53,63 4-48,28-4-3,-52-3-24,-226 7-12,345-1 12,-19-2-13,-156 5 0,319 2 16,-423-3-20,70-1-8,-97-3 9,296 2-58,-82 1 62,-112-5-16,86 20-14,-119-5 10,10-7 2,-32-2 2,191 19 13,-273-20 2,199 18 0,-143-16-4,56 1-8,71 1-16,2-1-8,66 1-60,-5 4 48,-188-1 48,27 2 0,-14-6 0,155 4 0,-15 0 0,0 0 16,103-10 69,-158 4-3,-66 0-44,-6 1-10,66-2-96,-113 1-98,-32-1-235,26-1-1,-30-3-968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5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246 72 2017,'7'4'4550,"-10"-14"-1593,3 6-2927,-1 1-1,0 0 0,0-1 1,0 1-1,-1 0 0,1 0 1,-1 0-1,0 0 0,0 0 1,0 0-1,0 1 1,0-1-1,-1 0 0,1 1 1,-1 0-1,0 0 0,1 0 1,-1 0-1,0 0 0,0 0 1,0 1-1,0-1 0,-1 1 1,1 0-1,0 0 0,-1 0 1,1 0-1,-1 1 0,1 0 1,-6-1-1,2 1-79,0 0 0,0 1 0,0-1 0,0 1 0,0 1 0,0-1 1,0 1-1,0 0 0,1 1 0,-1 0 0,1 0 0,0 0 0,0 1 0,0-1 0,0 2 0,1-1 0,-1 1 0,1-1 0,0 1 0,0 1 0,1-1 0,0 1 0,0 0 0,-5 9 1,6-9 26,0 0 1,1-1-1,0 1 1,0 0-1,1 0 1,0 0 0,0 0-1,0 0 1,0 0-1,1 0 1,0 0-1,0 0 1,2 9 0,-1-12 22,0 1 1,0-1 0,0 0 0,1 1 0,-1-1 0,1 0-1,-1 0 1,1 0 0,0 0 0,0 0 0,1 0-1,-1-1 1,1 1 0,-1-1 0,1 1 0,0-1 0,0 0-1,0 0 1,0 0 0,0-1 0,0 1 0,0-1-1,1 0 1,2 1 0,3 0 41,0 0 0,0-1 0,0-1-1,0 0 1,0 0 0,0 0 0,0-1 0,0-1-1,0 0 1,-1 0 0,1 0 0,10-5 0,-3 0 26,1 0 0,-2-1 0,1-1 0,-1 0 0,17-15 1,-18 12 251,-1-1 0,0 0 0,19-25 0,-36 39 841,4-1-1162,-1 0-1,1 1 0,-1-1 1,1 1-1,0-1 1,-1 1-1,1-1 0,0 1 1,-1-1-1,1 1 1,0 0-1,0-1 0,-1 1 1,1-1-1,0 1 1,0 1-1,0 3-106,0 0 0,0 0-1,0 1 1,1-1 0,0 0 0,0 0 0,1 0-1,-1 0 1,1 0 0,0 0 0,5 9 0,-4-11-527,-1 1 1,0-1 0,1 1 0,0-1-1,0 0 1,0 0 0,0 0 0,0-1-1,6 4 1,4 0-3984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6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80 5218,'0'-2'492,"-1"0"0,1-1 0,-1 1 0,1 0 0,-1 0 0,0-1 0,0 1 0,0 0 0,0 0 0,-2-3 0,-17-20-639,15 18 389,4 6-246,-1-1 0,0 0 1,1 0-1,-1 1 0,0-1 0,0 1 1,0 0-1,0-1 0,0 1 0,0 0 1,0 0-1,0 0 0,0 0 1,-4 0-1,4 1-3,1-1 1,0 2-1,-1-1 0,1 0 1,0 0-1,-1 0 1,1 0-1,0 1 1,-1-1-1,1 1 1,0-1-1,0 1 0,-1 0 1,1-1-1,0 1 1,0 0-1,0 0 1,0 0-1,0-1 0,0 1 1,0 0-1,0 1 1,0-1-1,1 0 1,-1 0-1,0 0 0,0 2 1,-4 7-5,1 1 1,0 0 0,0-1-1,1 2 1,0-1 0,1 0-1,1 0 1,0 1 0,0-1-1,1 1 1,0-1 0,3 16-1,4 15 174,25 79 0,-27-105-135,12 40-38,-4-19-1186,10 56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6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95 4610,'7'-7'1153,"1"-2"47,1 1-544,4 1-207,5 1-97,2-1-32,3 0-32,1 5-48,1-4-48,5 0-64,-2 0-48,2 2-80,0 0-256,2 1-432,0-1-705,0 0-1056,2-1-2433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0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5026,'0'0'137,"1"0"-1,-1 0 1,1 0-1,-1 0 0,1 0 1,-1 0-1,1 0 1,-1 0-1,0 0 1,1 0-1,-1 0 0,1 1 1,-1-1-1,1 0 1,-1 0-1,0 0 0,1 1 1,-1-1-1,0 0 1,1 0-1,-1 1 1,0-1-1,1 0 0,-1 1 1,0-1-1,1 0 1,-1 1-1,0-1 1,1 1-1,8 14 226,-7-11-236,6 16-46,1 0 0,-2 0 1,-1 1-1,5 28 0,-5-23-67,20 103-233,-14-62-1182,-3-21-2747,-4-24-101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0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250 193 6659,'1'0'167,"-1"0"-1,1 0 0,-1-1 1,1 1-1,-1 0 1,1 0-1,-1-1 1,1 1-1,-1-1 1,1 1-1,-1 0 1,0-1-1,1 1 0,-1-1 1,0 1-1,1-1 1,-1 1-1,0-1 1,0 1-1,0-1 1,1 1-1,-1-1 1,0 0-1,0 0 1,7-11-106,-5 9-49,0 1 1,0-1-1,0 0 0,0 0 0,0 0 0,-1-1 0,0 1 1,1 0-1,-1 0 0,-1-1 0,1 1 0,0-1 0,-1 1 0,1 0 1,-1-1-1,0 1 0,0-1 0,-1 1 0,1-1 0,-1 1 1,0-1-1,1 1 0,-2 0 0,1-1 0,0 1 0,-3-5 0,0 1 35,0 0 0,-1 1 0,0-1 0,0 1 0,-1 0 0,1 0 0,-11-7 0,12 10-33,1 1 1,-1 0-1,0 0 0,0 0 0,0 1 0,0-1 1,-1 1-1,1 0 0,0 0 0,-1 1 0,1-1 1,0 1-1,-1 0 0,1 0 0,-7 1 0,4 0-9,0 1-1,1 0 0,-1 0 0,1 1 0,-1-1 1,1 2-1,0-1 0,0 0 0,0 1 1,0 0-1,1 1 0,0-1 0,-1 1 0,2 0 1,-1 0-1,1 1 0,-1 0 0,-6 11 0,6-7 2,0 0-1,0 1 0,1-1 1,0 1-1,0 0 0,2 0 1,-1 0-1,1 0 0,1 0 1,0 0-1,1 13 0,0-18-6,1 0 0,0 1-1,0-1 1,1-1 0,0 1-1,0 0 1,0 0 0,1-1-1,-1 1 1,1-1 0,5 7-1,-6-10 2,-1 0-1,1 0 1,0 0-1,0 0 1,0 0-1,0 0 0,1 0 1,-1-1-1,0 1 1,1-1-1,-1 0 0,1 1 1,-1-1-1,1 0 1,0-1-1,-1 1 0,1 0 1,0-1-1,0 1 1,-1-1-1,1 0 0,0 0 1,0 0-1,0 0 1,-1-1-1,4 0 0,4-1 14,0-1-1,0 0 1,-1-1-1,1 0 0,-1-1 1,0 0-1,-1 0 1,1-1-1,-1 0 0,0 0 1,0-1-1,-1 0 1,0 0-1,0-1 0,0 0 1,5-9-1,8-14 402,-20 29-188,-1 12-215,4-2-23,-1 0 0,1 0-1,0 0 1,0-1 0,1 1 0,0-1-1,0 0 1,1 0 0,10 12-1,-11-14-125,0-1 0,1 1 0,-1-1 0,1 0 0,0 0-1,1-1 1,-1 0 0,0 0 0,10 4 0,-10-5-583,0-1 1,-1 1 0,1-1-1,0 0 1,0-1 0,0 1-1,9-1 1,6-3-4800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 5619,'10'-4'1440,"1"0"33,-1-1-705,5 2-288,1-1-159,3 4-113,0 0-64,-1 1-64,1 3-96,2 0-96,1 2-208,-3 2-305,1-3-687,-2 3-193,0 0-960,2 2-1713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37.7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39 225 4850,'1'0'199,"1"1"-1,0-1 1,-1 1-1,1-1 1,0 0-1,-1 0 1,1 1-1,0-1 1,-1-1-1,1 1 1,0 0-1,-1 0 1,1-1-1,2 0 1,28-10 193,-23 7-326,-1 1-50,1-1 0,-1-1 0,-1 1 0,1-1 0,-1-1 0,12-10-1,35-42 469,-53 57-399,1-1-1,-1 1 0,0-1 0,0 1 1,0-1-1,-1 0 0,1 1 1,0-1-1,0 0 0,-1 1 0,1-1 1,-1 0-1,0 0 0,0 0 1,1 0-1,-1 1 0,0-1 0,0 0 1,-1 0-1,1-2 0,-1 1-11,0 0 1,0 0-1,-1 1 0,1-1 1,-1 0-1,1 0 0,-1 1 1,0-1-1,0 1 0,0 0 1,-3-3-1,0 1-54,1 0 1,-1 0-1,0 1 0,0 0 0,0 0 1,0 0-1,0 1 0,-1 0 0,1 0 1,-1 0-1,0 0 0,-9 0 0,10 2-25,0 0 1,0 0-1,0 1 0,1-1 0,-1 1 0,0 1 0,0-1 0,1 1 0,-1 0 0,0 0 0,1 0 0,0 0 0,0 1 0,-1-1 0,-5 7 0,5-5-3,1 1 0,-1 0 0,1 0 0,0 1 0,0-1 0,1 1 0,0 0 0,0 0 0,0 0 0,-4 13 0,4-7-2,0 0 0,0 1 0,1-1 1,1 1-1,0 15 0,1-24-24,0 0-1,1 1 0,-1-1 1,1 0-1,0 0 0,0 1 1,1-1-1,-1 0 0,1 0 1,0 0-1,0-1 0,0 1 1,1 0-1,-1-1 1,1 1-1,0-1 0,0 0 1,6 5-1,-4-4-255,0 0 1,0-1-1,1 0 0,-1 0 1,1 0-1,8 2 0,-9-4-537,1 0 0,-1 0-1,0 0 1,10 0 0,7-2-3841</inkml:trace>
  <inkml:trace contextRef="#ctx0" brushRef="#br0" timeOffset="1">433 104 5635,'3'-2'463,"-1"0"0,1 0 0,0 0 1,-1 0-1,1 1 0,0-1 0,0 1 1,0 0-1,0 0 0,4-2 0,0 2-366,-6 1-97,0-1 1,0 1 0,0 0-1,0 0 1,1 0 0,-1 0-1,0 0 1,0 0 0,0 0-1,0 0 1,0 0 0,0 1 0,0-1-1,2 1 1,15 5-11,0 1 0,0 1 0,-1 0-1,22 15 1,-38-22 5,1 0 0,-1 0 0,1 0 0,-1 0 0,0 1 0,1-1 0,-1 1 0,0-1 0,0 0 0,0 1 0,0 0 0,0-1-1,-1 1 1,1 0 0,0-1 0,0 4 0,-1-1 32,1 0-1,-1 0 1,0 0-1,0 0 1,-2 6-1,2-6 60,-1 1 1,1-1-1,0 1 1,0-1-1,0 1 1,1 6-1,0-8-42,0 0 0,0 0 0,0 0 0,0-1-1,1 1 1,-1 0 0,0-1 0,1 1 0,0-1 0,0 0 0,0 1 0,0-1 0,0 0 0,0 0-1,0-1 1,1 1 0,-1 0 0,1-1 0,-1 1 0,1-1 0,0 0 0,-1 0 0,7 2 0,3-1-32,0 0 0,0-1 1,0 0-1,19-2 1,-10 1-94,63-5-1765,-30-3-2746,-16 1-1469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3.6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39 2961,'-5'-39'3378,"7"47"-3307,-2-6 3,1 0 0,0 0-1,-1 0 1,0-1 0,1 1 0,-1 0 0,0 0-1,0 0 1,0 0 0,0 2 0,-1 3 146,1-1 0,0 1 0,0 0 0,0 0 1,3 8-1,0 18 230,-2-24-375,-1 0 0,2 0 0,4 16 0,-4-17-41,0 0 0,-1 0 0,1 0 0,-2 0 0,1 10 1,-1 68 397,1-9-165,-1-60-207,1 0-1,1 1 1,8 30 0,2 19 88,-9-27-77,2-2-1,-3 1 1,-3 73-1,-1-98-51,2-7-3,-1-1 0,0 1 0,0 0 0,-3 7 0,2-6 3,1-1 0,0 1 1,0-1-1,0 14 0,1-19-12,0-1 1,0 0-1,0 1 0,-1-1 1,1 0-1,0 1 0,-1-1 0,0 0 1,1 0-1,-2 3 0,1-4-2,1 1 0,-1 0 0,1 0 0,-1 0 0,1-1 0,0 1 0,-1 0 0,1 0 0,0 0 0,-1 0 0,1 0-1,0-1 1,0 1 0,0 0 0,0 0 0,0 0 0,0 0 0,0 0 0,1 2 0,0 6 15,-1-8-19,0 0 0,0 0 0,0 0 0,0 0 1,0-1-1,0 1 0,0 0 0,0 0 0,1 0 0,-1 0 0,0 0 0,1-1 1,-1 1-1,0 0 0,1 0 0,-1 0 0,1-1 0,0 1 0,0 1 0,5 2 19,-1 0 0,1-1-1,0 0 1,0 1-1,0-2 1,0 1-1,1-1 1,-1 0-1,12 2 1,5-1 38,34 1 1,-41-4-49,14 0 43,44-6-1,-18 0 51,-13 1 54,81-20-1,-49 8-82,-41 11-59,1 3 0,38 0 0,-44 2-14,63 2 15,48 1 24,-53 0-16,22-8-8,-105 6-16,91 0 0,-21 0 0,-17-2 0,-9 2 0,36 3 0,-19-1 0,-42-2 0,44 6 0,29 17 0,12 2 0,20-3 0,211 24 0,-248-45 7,5 0 2,-45 3-9,265 11 16,-178-14-15,120-1 30,-1-19 3,-143-2-17,21-2 12,160 7 116,-120 9-85,-34 0-59,176 13 1,-99-2 8,-58-3-4,94 12-6,-8-16 11,-106-3-6,8 5-2,244-13 10,-212-8-13,5 7 3,-85 7 10,107-6-13,258-14 0,-199 25 16,-30-1-8,6-1 0,-166 9-3,1-4-1,-1-3 1,80-14 0,-69 5 1,165 1 1,-13-9-4,-14 0 42,-178 19-32,112-5 38,19-2-11,-157 8-35,11 1-3,35 5-1,-17-1-1,-25-3 2,-1 2 1,48 13 0,43 24 5,-109-38-8,115 40 0,-51-23 7,83 14-1,-78-19-3,-14-3-3,99 8 0,-101-14 14,25 1 23,50-17 117,-11 1 76,-70 7-122,149 5 288,-168 2-343,-23-3-94,0 0 0,12 0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6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71 121 3314,'0'0'76,"1"-1"0,-1 1 0,0-1-1,0 1 1,1-1 0,-1 0 0,0 1 0,0-1 0,0 1 0,0-1 0,0 0 0,0 1 0,0-1 0,0 0 0,0 1 0,0-1 0,-1 1 0,1-1 0,0 1 0,0-1 0,0 0 0,-1 1 0,1-1 0,0 1 0,-1-1 0,1 1 0,0-1 0,-1 1 0,1-1 0,-1 1 0,1 0 0,-1-1 0,1 1 0,-1 0 0,1-1 0,-1 1 0,1 0 0,-1-1 0,1 1 0,-1 0 0,1 0 0,-1 0 0,0 0 0,1 0 0,-2-1 0,-1 1-97,0-1 0,0 0 0,0 1 0,-1 0 0,1 0 0,0 0-1,-5 1 1,0-1 154,7 0-58,0 0 0,0 0-1,0 0 1,0 1 0,0-1 0,-1 0 0,1 0 0,0 1 0,0-1 0,0 0 0,0 1 0,0-1 0,0 1 0,0 0 0,-3 3 1241,9-4-1133,126-3 975,84 2-846,135-2 219,-20 9 213,-242-1-639,245 32-5,-119-10 168,-21-17-24,-107-8-192,88 15 1,-85-3-34,213 28 0,-176-29 9,-41-4 45,102-1-1,28-23-12,64 0-8,-208 12-34,0-3-1,98-21 1,-39 5-7,100 9 1,-124 11-8,795-13-4,-409 9 16,-220 11-16,-34 1 0,207-16 16,-71-9-3,-52 1 19,-148 11-23,176-1 1,9 6 5,-122-1 0,125-16-12,-67 1-4,-91 10 6,127-2 6,68 1-5,-118 0 2,16-2-1,1-1 4,68-2-11,-122 13 0,-113 4 0,-71-1-49,70 13-1,-126-15 53,0 1-25,-1-1 0,0 1 0,0-1 0,0 1 0,0 0 0,4 2 0,-6-3 15,0 1 0,0 0 0,-1-1 1,1 1-1,0 0 0,0-1 0,-1 1 0,1 0 1,-1 0-1,1 0 0,-1 0 0,1-1 0,-1 1 1,1 0-1,-1 0 0,0 0 0,0 0 0,1 0 1,-1 0-1,0 0 0,0 0 0,0 0 0,0 2 1,2 42-93,14 73-1,-1-2 88,-12-87 11,12 135 4,-8-118-5,19 70-1,-14-74-9,32 98-53,-22-69 49,-17-52 14,-4-15-3,0 1-1,0 0 1,1-1-1,-1 0 1,1 1-1,0-1 1,4 6 0,1-4 2,-6-5 3,0-1 1,0 1 0,0-1 0,-1 1 0,1-1-1,0 1 1,0 0 0,-1 0 0,1-1 0,0 1-1,-1 0 1,1 0 0,-1 0 0,1 0 0,-1 0-1,1 1 1,-24-4 47,-4 0-57,-1 1 0,0 1 1,1 2-1,-1 1 0,-42 9 0,-49 16-1979,94-24-792,-32 1 0,18-5-2454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1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360 1 6803,'-5'2'620,"0"0"1,0 0-1,0-1 0,-1 0 0,1 0 1,-8 0-1,7 0-509,0 0 0,0 0 1,-1 0-1,-8 4 0,-3 3-121,1 1-1,1 0 0,-1 2 0,-18 15 0,-55 53-837,85-74 763,-42 45-2025,18-17-2313,27-30 3870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 1 4562,'1'1'162,"1"0"-1,-1 0 1,1 0 0,-1 0-1,0 0 1,0 0 0,1 1 0,-1-1-1,0 0 1,0 1 0,0-1-1,0 1 1,-1-1 0,1 1-1,0 0 1,0-1 0,-1 1-1,0 0 1,1 2 0,-1 0-69,0-1 1,0 0-1,-1 0 1,1 0 0,-1 1-1,0-1 1,0 0 0,0 0-1,-1 0 1,-1 4-1,-11 17 14,-1-1 0,-1 0 0,0-1 0,-25 23 0,-83 74-359,17-35-1000,92-72 386,14-12 757,0 1-156,0-1 1,0 1-1,0 0 1,0-1-1,0 1 1,1 0-1,-1 0 0,0 0 1,0 0-1,1 0 1,-1 0-1,0 1 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7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302 1 4562,'0'3'331,"-1"1"0,1-1 0,-1 1-1,0-1 1,0 1 0,0-1 0,-1 0 0,1 0-1,-1 1 1,0-1 0,-4 5 0,-28 32 565,23-29-594,-123 120 197,36-54-5144,92-72 2340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132 164 3730,'4'2'277,"0"0"-1,0 0 1,0 1 0,0-1 0,-1 1 0,1 0 0,-1 0-1,5 6 1,-7-8-228,0 0 1,0 1-1,0-1 0,-1 1 0,1-1 1,0 1-1,-1 0 0,0-1 0,1 1 0,-1-1 1,0 1-1,0 0 0,1-1 0,-1 1 0,-1 0 1,1 0-1,0-1 0,0 1 0,-1-1 1,1 1-1,0 0 0,-1-1 0,0 1 0,1-1 1,-1 1-1,-2 2 0,-2 3 13,0 0-1,-1 0 1,0 0-1,0-1 1,0 0-1,-9 6 1,-46 29-562,40-29-63,-18 12-3738</inkml:trace>
  <inkml:trace contextRef="#ctx0" brushRef="#br0" timeOffset="1">1319 1 4674,'6'8'1185,"-9"1"31,-2 6-688,-3 4-159,-5 2-97,-1 2-112,-4 3-112,-2 3-128,0-1-96,-1-3-96,-1-2-113,2-3-111,3 0-112,0-7-176,3-2-321,6-3-576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261 1 5410,'0'0'99,"1"0"-1,-1 0 1,1 0-1,-1 0 1,1 0-1,-1 0 1,0 1-1,1-1 1,-1 0-1,1 0 0,-1 0 1,1 1-1,-1-1 1,0 0-1,1 0 1,-1 1-1,1-1 1,-1 0-1,0 1 1,0-1-1,1 1 0,-1-1 1,0 0-1,1 1 1,-1-1-1,0 1 1,0-1-1,1 1 1,-1 0-30,0 0 1,-1 0-1,1 0 1,0 0-1,0 0 1,0 0-1,-1 0 1,1 0-1,0 0 1,-1 0-1,1 0 1,-2 2-1,-1 2 26,-2 1 0,1-1 0,-6 6-1,-130 123 129,59-59-2500,58-54-1573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3:38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192 173 6611,'2'1'271,"12"2"2404,-13-3-2647,-1 1 0,0-1 0,0 0 0,1 0 0,-1 1 0,0-1 0,0 0 0,0 0 0,1 1 0,-1-1 0,0 0 0,0 1 0,0-1 0,0 0 0,0 1 0,0-1 0,0 0 0,0 1 0,0-1 0,0 0 0,0 1 0,0-1 0,0 0 0,0 1 0,0-1 0,0 0 0,0 1 0,0-1 0,0 0 0,0 1 0,0-1 0,0 0 0,-1 0 0,1 1 0,0-1 0,0 0 0,0 0 0,-1 1 0,1-1 0,0 0 0,-1 1 0,-14 18-37,-1-1 0,-1 0 0,-1-1 0,-25 19 0,18-16-1997,-36 38-1,59-56 1600,1-1 1,0 1-1,-1 0 0,1-1 1,0 1-1,0 0 0,0 0 0,-1 4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5923,'-2'2'464,"1"0"1,-1 1 0,1-1-1,0 0 1,0 0 0,0 1-1,0-1 1,0 1-1,1-1 1,-1 5 0,-4 32-1068,3-20 929,0 1-627,1 0 1,1-1 0,1 1-1,1 0 1,0-1-1,2 1 1,10 35-1,-14-54-53,1 0-1,-1 0 0,1 1 1,-1-1-1,1 0 1,-1 0-1,1 0 0,0 0 1,0 0-1,-1 0 0,3 1 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8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8212,'-2'5'375,"1"0"1,0 0-1,-1 1 0,2-1 1,-1 1-1,1-1 0,0 0 1,0 1-1,1 7 1,2 7-678,6 22 0,-7-31 535,7 21-257,1-1 0,1 0-1,16 30 1,51 85-63,-33-67 41,-39-68 42,22 45-25,-26-51 33,0 0 0,0 0 0,-1 0 0,0 0 0,0 0 0,0 1 0,0-1 0,-1 11 0,0-16 2,0 1-1,0-1 1,0 1 0,0-1 0,0 0 0,0 1-1,0-1 1,-1 1 0,1-1 0,0 0 0,0 1-1,0-1 1,0 0 0,-1 1 0,1-1 0,0 0-1,0 1 1,0-1 0,-1 0 0,1 1 0,0-1-1,-1 0 1,1 1 0,0-1 0,-1 0 0,1 0-1,0 0 1,-1 1 0,1-1 0,-1 0 0,0 0 0,0 0 1,0 0-1,0 0 1,0 0-1,1-1 1,-1 1-1,0 0 1,0-1-1,0 1 1,0 0-1,1-1 1,-1 1-1,-1-1 1,-20-20-57,20 18 35,-1 0 0,1 0 1,0-1-1,0 1 0,0-1 0,0 0 0,1 0 0,-1 0 0,0-5 0,2 8 11,-1 0 0,1 0 0,0 0-1,0-1 1,1 1 0,-1 0 0,0 0 0,0 0-1,0 0 1,1 0 0,-1 0 0,0 0 0,1 0-1,-1 0 1,1 0 0,-1 0 0,1 1-1,0-1 1,-1 0 0,1 0 0,0 0 0,-1 1-1,1-1 1,0 0 0,0 1 0,0-1 0,0 0-1,0 1 1,0 0 0,0-1 0,0 1 0,0-1-1,0 1 1,0 0 0,0 0 0,0-1-1,0 1 1,0 0 0,2 0 0,9-1-5,-1 1 0,1-1 0,0 2 0,-1 0 0,1 0 0,-1 1 0,19 5 0,-10-1-5,-1 2-1,0 0 0,25 15 0,-33-18 34,5 4 47,-16-8-57,0-1 0,0 1-1,0-1 1,-1 1 0,1-1-1,0 1 1,-1-1 0,1 1-1,0-1 1,-1 0 0,1 1-1,0-1 1,-1 1 0,1-1-1,-1 0 1,1 0 0,-1 1-1,1-1 1,-1 0-1,1 0 1,-1 1 0,1-1-1,-2 0 1,-15 7 82,-11 3-22,-38 7 0,16-5-7,39-8-498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9.3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1 226 4258,'2'1'237,"0"0"1,1 1 0,-1-1-1,0 1 1,0 0-1,0-1 1,0 1-1,0 0 1,-1 0-1,1 0 1,2 4-1,11 11-256,-11-14 16,0 1 1,0-2 0,0 1 0,1 0 0,-1-1 0,1 0-1,0 0 1,-1 0 0,1 0 0,0-1 0,0 0 0,0 0 0,0 0-1,0-1 1,0 0 0,0 1 0,0-2 0,0 1 0,1-1-1,7-1 1,6-2 252,1-1 0,-1 0 0,-1-2 0,1 0 0,-1-1 0,0-1 0,-1 0 0,0-1 0,0-1 0,-1-1 0,-1 0 0,16-17 0,-26 25-232,38-43 105,-38 41-104,0 1-1,-1-2 1,0 1 0,-1 0-1,1-1 1,3-10 0,-7 16-15,1-1-1,-1 1 1,1-1 0,-1 1 0,1-1 0,-1 0-1,0 1 1,0-1 0,0 1 0,0-1 0,0 0-1,0 1 1,-1-1 0,1 0 0,0 1 0,-1-1-1,1 1 1,-1-1 0,0 1 0,1-1 0,-1 1-1,0-1 1,0 1 0,0 0 0,0 0 0,0-1-1,0 1 1,0 0 0,0 0 0,-1 0 0,1 0-1,0 0 1,-1 0 0,1 0 0,-1 1 0,1-1-1,-1 1 1,1-1 0,-3 0 0,-6-1-29,1 0 1,-1 0-1,1 2 1,-1-1 0,-13 1-1,8 1 39,0 1 1,0 0-1,1 1 0,-1 0 1,1 1-1,0 1 0,0 0 1,0 1-1,1 1 0,-1 0 1,-18 14-1,25-16 12,0 1 1,0 0-1,0 0 1,0 0-1,1 1 1,0 0-1,1 1 1,-1-1-1,2 1 1,-1 0-1,1 0 1,0 1-1,0-1 1,1 1-1,1 0 1,-1-1-1,1 2 1,1-1-1,-1 16 1,2-21-22,0-1 0,0 1 0,0-1 0,1 0 0,0 1 0,-1-1 0,1 0 0,0 1 0,1-1 1,-1 0-1,1 0 0,-1 0 0,1 0 0,0 0 0,0-1 0,4 6 0,-2-5 6,0 0 0,0 0-1,1 0 1,-1 0 0,0-1 0,1 0-1,0 0 1,-1 0 0,1 0 0,7 1-1,2-1-57,0 0 1,1 0-1,-1-2 0,1 0 0,-1 0 0,1-2 0,14-2 0,0-2-2095,1-2-1,31-12 1,-31 8-2532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49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181 173 6899,'2'-13'790,"-1"0"1,-1 0-1,0 0 0,-3-14 1,2 21-849,0 0 0,0-1 0,-1 1 1,0 0-1,0 0 0,0 0 0,-1 0 1,0 1-1,0-1 0,-6-6 0,8 10 56,0 1 0,-1-1 0,1 0 0,-1 1 0,0-1 0,1 1 0,-1 0 0,0 0 0,0-1 0,0 1 0,0 0 0,0 1 0,0-1 0,0 0 0,-1 0 0,1 1 0,0 0 0,0-1 0,0 1 0,-5 0 0,4 0 10,1 1-1,-1-1 0,0 1 1,0 0-1,0 0 0,1 0 0,-1 1 1,0-1-1,1 1 0,-1-1 1,1 1-1,0 0 0,0 0 0,-1 0 1,-2 3-1,-2 4 14,1 0 0,-1 1 0,1 0 0,1 0 0,0 0 0,1 1 0,-1-1 0,2 1 0,0 0 0,0 0 0,-1 14 0,0 8 59,2 0 1,3 53 0,2-44-60,2 0 1,1-1 0,3 1 0,1-2 0,25 63-1,-29-89-31,9 30 8,-14-41-4,0 0 0,-1 1 0,1-1 0,-1 0 0,0 0 0,0 1-1,0-1 1,0 0 0,-1 0 0,1 1 0,-2 3 0,1-6-49,1 0 1,-1 0 0,0 0-1,1 0 1,-1 0-1,0 0 1,1 0-1,-1-1 1,0 1-1,0 0 1,0-1-1,0 1 1,0-1-1,0 1 1,0-1-1,0 1 1,0-1-1,0 1 1,0-1-1,0 0 1,0 0-1,0 0 1,0 0-1,-1 1 1,1-1-1,0-1 1,0 1-1,0 0 1,0 0-1,0 0 1,0-1 0,0 1-1,-2-1 1,-3-1-979,-1 0 0,1 0 0,0-1 0,-7-4 0,-3-2-2779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50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11 349 6355,'-1'0'203,"0"0"0,0 0 1,1-1-1,-1 1 0,1-1 0,-1 1 0,0 0 1,1-1-1,-1 1 0,1-1 0,-1 1 1,1-1-1,-1 0 0,1 1 0,-1-1 0,0 0 1,2 0-169,-1 0 0,1 1 0,0-1 0,-1 0 0,1 1 0,-1-1 0,1 1 0,0-1 0,-1 1 0,1-1 0,0 1 0,0-1 0,-1 1 0,1 0 0,1-1 0,13-5-38,1 1 0,-1 0 1,1 1-1,0 1 0,20-1 0,-8 0 7,70-13-4,108-12 2,-184 28 0,1 2 0,-1 0 0,0 2 0,24 5 0,-20-3 63,0-1 0,30 0 1,-55-5-57,1 1 1,-1 0-1,1-1 0,-1 1 1,0-1-1,1 0 0,-1 1 1,0-1-1,0 0 1,1 0-1,-1 0 0,0 0 1,0 0-1,0 0 0,0 0 1,0 0-1,1-1 1,15-24 70,-15 22-54,1-2 11,0 0-1,-1 0 1,0-1 0,0 0 0,0 1 0,0-1 0,-1 0 0,0 0 0,-1 1 0,0-1 0,0 0 0,0 0 0,-2-9 0,-1 0-6,0 0 0,-2 1 0,1-1 0,-12-23 0,14 36-36,1 0 1,-1 0-1,1 0 0,-1 0 0,-4-5 1,5 7 1,0 0 0,1 1-1,-1-1 1,0 1 0,0-1 0,0 1 0,1-1 0,-1 1 0,0-1 0,0 1 0,0 0-1,0-1 1,0 1 0,0 0 0,0 0 0,0 0 0,0 0 0,0 0 0,0 0 0,0 0 0,0 0-1,0 0 1,1 0 0,-1 0 0,0 1 0,-2 0 0,-3 2 11,-1 0 0,1 1 0,-1 0 0,1 0 0,0 0 0,1 1 0,-1 0 0,1 0 0,0 0 0,0 1 0,1 0 0,-1 0 0,1 0 0,-5 11 0,6-11-182,0 1 0,1-1 0,0 1 0,0 0 0,0 0 0,-1 12 0,3-14-280,0 0 0,0-1-1,0 1 1,0 0-1,1-1 1,0 1-1,0-1 1,0 1 0,1-1-1,3 8 1,6 7-4850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24:50.6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5491,'5'-8'605,"1"0"1,0 0 0,0 1 0,0 0 0,1 0 0,8-6 0,-4 4-492,0 1 0,1 1 0,-1 0 0,2 1 0,-1 0 0,20-7 0,-30 13-113,0-1 0,0 1 0,0 0 0,0-1 0,0 1-1,0 0 1,0 0 0,0 0 0,0 0 0,-1 1 0,1-1 0,0 0 0,0 1-1,0 0 1,0-1 0,0 1 0,2 1 0,-1 0 4,0 0-1,0 0 1,-1 1 0,1-1-1,0 1 1,-1-1 0,0 1-1,0 0 1,2 3 0,0 0 20,0 1 0,-1 0 1,0 0-1,0 0 1,0 1-1,-1-1 0,-1 1 1,2 9-1,-3-7 46,0 0 0,-1 1 0,-1-1 1,1 0-1,-7 20 0,-4 22 230,11-47-277,1 0 0,-1 0-1,1 0 1,1 0 0,-1 0 0,1 0-1,0 0 1,2 6 0,-2-8-20,0-1 0,0 0 1,1 0-1,-1 0 0,1 0 1,-1 0-1,1 0 0,0 0 1,0-1-1,0 1 0,0-1 1,0 1-1,0-1 0,0 0 1,1 0-1,-1 0 0,0 0 0,1 0 1,-1 0-1,0-1 0,4 1 1,6 2 6,1-1 0,22 0 0,-31-2-9,21 0 10,0 0-1,0-2 0,-1-1 0,1-1 0,0-1 1,-1-1-1,0-1 0,-1-2 0,33-15 0,-37 15 0,0-1 0,-1-2-1,33-24 1,-45 31-6,0 0 1,-1 0 0,1-1 0,-1 0-1,0 1 1,-1-2 0,0 1-1,0-1 1,0 1 0,-1-1 0,1 0-1,-2 0 1,1 0 0,2-12 0,-5 15 3,0 0-1,0-1 1,0 1 0,-1 0 0,1 0 0,-1 0 0,0 0 0,0 0 0,0 0 0,-1 0 0,0 0 0,1 0 0,-1 1 0,0-1 0,-1 1 0,1-1 0,-1 1 0,1 0 0,-1 0 0,0 0 0,0 0 0,-7-4 0,8 6-3,0-1 0,-1 0 0,1 1 0,-1 0 0,1 0 0,-1 0 0,1 0 1,-1 0-1,0 0 0,0 1 0,0-1 0,1 1 0,-1 0 0,0 0 0,0 0 0,0 0 0,1 0 1,-1 0-1,0 1 0,0 0 0,0-1 0,1 1 0,-1 0 0,1 0 0,-1 1 0,0-1 0,1 0 1,0 1-1,-1 0 0,1-1 0,0 1 0,0 0 0,-3 3 0,0 2 5,0 0 1,0 1-1,1-1 0,0 1 1,0 0-1,1 0 0,0 0 0,0 0 1,1 0-1,-2 11 0,3-8-2,-1-1-1,1 1 1,1 0-1,0-1 1,1 1-1,0-1 1,5 21-1,-5-27-23,1 1 0,0-1 0,0 0 0,0 1 0,0-1 0,1 0 0,0 0 0,0-1 0,0 1 0,0-1-1,0 1 1,1-1 0,0 0 0,-1 0 0,1-1 0,0 1 0,0-1 0,1 0 0,-1 0 0,0 0 0,1 0 0,7 1 0,-1-1-766,0 0 1,0 0 0,0-1 0,0-1-1,0 0 1,0-1 0,0 0 0,19-4-1,2-4-4589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6.7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 62 3986,'-5'-4'524,"-1"1"0,1-1 1,0 0-1,0 0 0,0 0 0,0-1 1,1 0-1,0 1 0,0-2 0,0 1 0,-4-8 1,11 19-304,-1 0 1,0 1 0,2 12-1,3 10-144,9 23 122,3-1 1,2-1-1,43 76 1,-61-121-150,1 0 0,0 0 1,0 0-1,0 0 0,1-1 1,8 7-1,-12-10-32,0 0 0,0-1 0,0 1-1,0 0 1,0-1 0,0 1 0,0-1 0,0 1-1,0-1 1,0 0 0,0 1 0,0-1 0,0 0-1,1 0 1,-1 0 0,0 0 0,0 0 0,0 0-1,0 0 1,1 0 0,-1 0 0,0 0-1,0-1 1,0 1 0,0 0 0,0-1 0,0 1-1,0-1 1,0 1 0,0-1 0,0 0 0,0 1-1,0-1 1,0 0 0,0 0 0,0 0 0,-1 0-1,1 0 1,0 0 0,-1 0 0,1 0 0,0-1-1,6-13 40,-1-1-1,-1 0 1,0 0-1,-1 0 1,2-26-1,-5 40-58,4-44-326,1-1-1815,-4 36-803,7-23 1,-2 19-2185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7.2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190 96 3506,'0'-2'260,"1"0"1,-1 0-1,1 0 1,-1-1-1,0 1 1,0 0-1,0 0 1,0 0 0,0 0-1,0-1 1,-1 1-1,1 0 1,-1 0-1,1 0 1,-1 0-1,0 0 1,0 0 0,0 0-1,0 0 1,-2-3-1,0 1-80,0-1 1,0 1-1,-1 0 0,1 0 1,-1 0-1,-8-7 0,9 9-163,0 1 0,0-1 1,0 1-1,-1 0 0,1 0 0,0 0 0,0 0 0,-1 0 0,1 1 0,0-1 0,-1 1 0,1 0 0,-1 0 0,1 0 0,0 0 0,-1 1 0,1-1 1,0 1-1,-1 0 0,1 0 0,0 0 0,0 1 0,0-1 0,0 1 0,0 0 0,0-1 0,0 1 0,-4 5 0,2-3 0,1 0-1,0 0 1,-1 0-1,2 1 0,-1 0 1,0-1-1,1 1 1,0 1-1,0-1 0,1 0 1,-1 1-1,1-1 1,0 1-1,1 0 1,-2 9-1,2-11-5,1-1-1,0 0 0,0 1 1,0-1-1,1 1 1,-1-1-1,1 1 1,0-1-1,0 0 1,0 1-1,0-1 1,0 0-1,1 0 1,-1 0-1,1 0 0,0 0 1,0 0-1,0-1 1,1 1-1,-1 0 1,0-1-1,1 0 1,0 0-1,-1 1 1,1-2-1,0 1 1,0 0-1,0 0 0,1-1 1,-1 0-1,0 0 1,6 2-1,-3-2-4,-1 0-1,1-1 0,-1 1 0,1-1 1,0 0-1,-1 0 0,1-1 1,-1 0-1,1 0 0,-1 0 0,1-1 1,-1 1-1,0-1 0,0-1 1,0 1-1,0-1 0,0 0 0,0 0 1,7-6-1,-2-4 10,-4 6 14,-3 6 116,-3 5-162,0-1 0,0 1 0,1-1 0,0 0 0,-1 1 0,1-1 0,1 0 0,-1 1 0,0-1 0,1 0 0,0 0-1,0 0 1,0 0 0,2 3 0,-2-4-577,0 0 0,1 1 1,-1-1-1,1 0 0,0 0 0,-1 0 0,1-1 0,0 1 0,4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7.5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 4610,'1'0'106,"-1"-1"1,0 1-1,0-1 0,0 1 1,1 0-1,-1-1 0,0 1 0,0 0 1,1-1-1,-1 1 0,0 0 1,1-1-1,-1 1 0,1 0 0,-1 0 1,0-1-1,1 1 0,-1 0 1,1 0-1,-1 0 0,0 0 1,1 0-1,-1-1 0,1 1 0,-1 0 1,1 0-1,-1 0 0,1 0 1,-1 0-1,0 0 0,2 1 0,14 0 471,-12 0-516,-1 0 0,1 0 0,-1 0 0,1 0 0,-1 1 0,1-1 0,-1 1 0,0 0 0,0 0 0,0 0 0,0 0 0,0 1 0,0-1-1,-1 1 1,1 0 0,-1 0 0,0 0 0,0 0 0,0 0 0,0 0 0,2 5 0,-3-3 12,1 1 0,-1-1 0,0 1 0,0-1-1,0 1 1,-1-1 0,0 1 0,0-1 0,0 1 0,-1 0-1,0-1 1,0 1 0,-3 8 0,-3 4 357,-18 33-1,16-33-195,-12 31-1,20-48-232,1-1 1,0 1-1,0 0 1,-1 0-1,1 0 1,0-1-1,0 1 0,0 0 1,0 0-1,0 0 1,0 0-1,0 0 1,0-1-1,0 1 1,0 0-1,1 0 0,-1 0 1,0-1-1,1 1 1,-1 0-1,0 0 1,1 0-1,-1-1 1,1 1-1,0 0 0,0 0-4,1 0 0,-1 0 0,0 0-1,1 0 1,-1-1 0,1 1 0,-1 0 0,1-1-1,-1 1 1,1-1 0,-1 0 0,3 1-1,5-1-93,0 0 1,0 0-1,14-3 0,44-12-2101,-25 1-2703,-22 7 117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7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75 367 4690,'-2'4'414,"0"1"-1,1 0 1,0 0-1,0 0 1,1 0-1,-1 0 1,1 0-1,0 0 1,0 0-1,1 0 1,1 10-1,0-10-437,-1 1-1,1 0 0,1-1 1,-1 1-1,1-1 0,0 1 1,0-1-1,0 0 0,1-1 1,-1 1-1,1 0 0,0-1 1,1 0-1,-1 0 0,9 5 1,-13-8-51,0-1 0,0 0 1,1 0-1,-1 0 1,0 0-1,0 1 1,0-1-1,0 0 1,1 0-1,-1 0 1,0 0-1,0 0 0,0 1 1,1-1-1,-1 0 1,0 0-1,0 0 1,1 0-1,-1 0 1,0 0-1,0 0 1,1 0-1,-1 0 0,0 0 1,0 0-1,1 0 1,-1 0-1,0 0 1,0 0-1,1 0 1,-1 0-1,0 0 1,0 0-1,0-1 0,1 1 1,-1 0-1,0 0 1,0 0-1,0 0 1,1 0-1,-1-1 1,0 1-1,0 0 1,0 0-1,0 0 0,1-1 1,-1 1-1,0 0 1,0 0-1,0 0 1,0-1-1,0 1 1,0 0-1,0 0 1,0-1-1,0 1 0,0 0 1,0 0-1,0-1 1,0 1-1,0 0 1,0 0-1,0-1 1,0 1-1,0 0 1,0 0-1,0 0 0,0-1 1</inkml:trace>
  <inkml:trace contextRef="#ctx0" brushRef="#br0" timeOffset="1">18 5 6035,'-5'-5'1456,"0"5"17,1 3-609,1 2-655,3 2-337,1 1-609,1 0-735,-1 4-1090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8.3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189 64 3554,'-2'-4'196,"0"0"0,-1 0 1,1 0-1,-1 0 1,0 0-1,0 1 1,0-1-1,-1 1 1,1 0-1,-1 0 0,1 0 1,-1 0-1,0 1 1,0-1-1,-1 1 1,1 0-1,0 1 0,-1-1 1,1 1-1,-1-1 1,1 1-1,-1 1 1,0-1-1,0 1 1,1-1-1,-8 2 0,9 0-148,0 0 0,0 0-1,0 0 1,0 1 0,0-1-1,1 1 1,-1 0 0,1-1-1,-1 1 1,1 0 0,0 1-1,-1-1 1,1 0 0,0 1-1,1-1 1,-1 1 0,0-1-1,1 1 1,-3 6 0,-2 4 181,1 0 0,-6 26 0,8-27-102,1-1-1,0 1 1,0 19-1,2-26-95,0 1 0,1 0 0,0-1 0,0 1 0,0-1 0,0 0 0,1 1 0,0-1 0,4 9 1,-5-12-29,0-1-1,0 0 1,0 1 0,0-1 0,0 0 0,1 0 0,-1 0 0,0 0 0,0 0 0,1 0 0,-1 0 0,1-1 0,-1 1 0,1 0 0,-1-1 0,1 1 0,-1-1 0,1 0 0,-1 1 0,1-1 0,-1 0 0,1 0 0,0 0 0,-1 0 0,1 0 0,-1 0 0,1-1 0,0 1 0,-1 0 0,1-1 0,-1 1 0,1-1 0,2-1 0,5-3 8,1 0-1,-1 0 1,17-13 0,-17 11-6,39-26 11,-48 33-16,1-1 0,0 1 0,-1 0 0,1 0 0,-1-1 0,1 1 0,-1 0 0,1 0-1,0 0 1,-1 0 0,1 0 0,-1 0 0,1 0 0,0 0 0,-1 0 0,1 0 0,-1 0 0,1 0 0,-1 0 0,1 1 0,0-1 0,-1 0 0,1 0 0,-1 1 0,1-1 0,-1 0 0,1 0 0,-1 1-1,1-1 1,-1 1 0,0-1 0,1 1 0,-1-1 0,1 0 0,-1 1 0,0-1 0,1 1 0,-1 0 0,0-1 0,1 1 0,1 4-2,0 0 0,0 0 0,2 10 1,-2-6-19,6 17-297,-6-19-251,0 0 1,0-1 0,4 9 0,-5-13-40,1 1 0,-1-1 1,1 0-1,0 1 0,-1-1 0,1 0 0,3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10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7331,'4'14'1409,"4"0"-64,2 0-1602,-2 0-527,7 0-737,1-5-1040,-2-1-2401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08.8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9 4274,'-4'-8'1303,"0"11"126,0 18-52,4 35-504,2 0 0,15 91 1,-8-83-581,43 293 368,-41-305-637,18 53 0,-22-88 25,-5-18-2,-3-11-36,0 7-24,-5-81-296,5 76 259,2 1-1,-1 0 1,1-1-1,1 1 1,0 0-1,0 0 1,4-10 0,-6 18 42,1-1 1,-1 1 0,1-1-1,0 1 1,0 0 0,-1-1-1,1 1 1,0 0 0,0 0-1,0 0 1,0 0 0,0 0-1,0 0 1,1 0 0,-1 0-1,0 0 1,0 0 0,1 1-1,-1-1 1,1 0 0,-1 1-1,3-1 1,-2 1 0,0 0 0,0 0 1,1 0-1,-1 0 0,0 1 0,0-1 0,0 1 0,1-1 1,-1 1-1,0 0 0,0 0 0,0 0 0,3 2 0,3 3 0,0 0 0,-1 0 0,1 1 0,-1 0 0,10 13 0,-4-2 39,0 0 0,-1 1 0,-1 0 0,0 1 0,-2 0 0,0 1 0,-1 0 0,5 25 0,-12-44-6,-1 0 1,1 0 0,-1 0-1,0 0 1,0 0 0,0 0-1,0 0 1,0 0-1,0 0 1,0 0 0,-1 0-1,1 0 1,-1 0-1,1-1 1,-1 1 0,0 0-1,0 0 1,0 0-1,0-1 1,0 1 0,0-1-1,0 1 1,0 0-1,-1-1 1,1 0 0,-1 1-1,1-1 1,-1 0-1,1 0 1,-1 0 0,0 0-1,-2 1 1,-1 0-125,1-1 0,0 0 0,-1 0 0,1-1 0,0 1 0,-1-1 0,1 0 0,0 0 0,-1-1 0,1 1 0,-1-1 0,1 0 0,-6-2 0,-12-5-6163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0.6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66 165 3442,'-5'-12'1058,"0"0"0,1-1 0,-3-20 0,-3-8 630,6 31-1213,0 0 0,-1 0 0,-6-10 0,10 18-412,1 2-57,0 0 0,0 0-1,0 0 1,0 0 0,0 0-1,0 0 1,0-1 0,0 1-1,0 0 1,0 0 0,-1 0-1,1 0 1,0 0 0,0 0 0,0 0-1,0 0 1,0 0 0,0 0-1,0 0 1,0 0 0,0 0-1,0 0 1,0-1 0,0 1-1,0 0 1,-1 0 0,1 0 0,0 0-1,0 0 1,0 0 0,0 0-1,0 0 1,0 0 0,0 0-1,0 0 1,0 0 0,0 0-1,-1 0 1,1 0 0,0 0 0,0 0-1,0 0 1,0 0 0,0 0-1,0 1 1,0-1 0,0 0-1,0 0 1,0 0 0,0 0-1,-1 0 1,1 0 0,0 0 0,0 0-1,0 0 1,0 0 0,-3 8 104,0 9-41,3 23 30,2-1 0,1 0 0,14 66-1,39 139-36,-32-148-572,-7-36-1368,-4-21-3004,-6-22-134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0.9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1 172 2337,'11'4'778,"0"0"0,1 0-1,0-1 1,22 3 0,-27-5-584,0-1 0,1 0 1,-1 0-1,0 0 0,0-1 1,0 0-1,0-1 0,0 1 1,10-5-1,-10 2 123,0-1 1,-1 1-1,1-1 1,-1 0-1,8-8 0,-6 4-41,-6 7-236,1 0-1,-2 0 1,1 0 0,0 0 0,0 0 0,-1-1 0,1 1 0,-1-1-1,0 0 1,1 1 0,-1-1 0,-1 0 0,1 1 0,0-1 0,-1 0 0,1 0-1,-1 0 1,0 0 0,0 1 0,0-1 0,0 0 0,0 0 0,-1 0-1,0 0 1,1 0 0,-1 1 0,0-1 0,0 0 0,0 1 0,-3-4-1,2 2-30,-1 0-1,1 0 1,-1 0 0,0 1-1,0-1 1,-1 1-1,1 0 1,-1 0-1,0 0 1,0 1-1,0-1 1,0 1-1,0 0 1,0 0 0,0 0-1,-1 1 1,1-1-1,-7 0 1,7 2-7,0-1 0,1 1 0,-1 0-1,1 0 1,-1 1 0,1-1 0,-1 1 0,1 0 0,-1 0 0,1 0 0,-1 0 0,1 1 0,0-1 0,0 1 0,0 0 0,0 0 0,0 0 0,0 0 0,0 0 0,0 1 0,1-1-1,0 1 1,-1 0 0,-3 6 0,3-4 22,0 0 0,0 0-1,1 1 1,0-1-1,0 1 1,0 0 0,1 0-1,-1 0 1,2-1-1,-1 1 1,0 0 0,1 0-1,0 0 1,2 8 0,-1-6 6,1-1 0,0 0 1,1 1-1,-1-1 1,1-1-1,1 1 1,-1 0-1,1-1 1,1 1-1,-1-1 1,1 0-1,0-1 1,0 1-1,1-1 0,11 9 1,-10-9-25,0-1-1,0 0 1,0 0 0,0 0 0,1-1-1,0 0 1,0-1 0,0 0 0,0 0-1,0 0 1,0-1 0,0 0 0,0-1-1,13-1 1,-12 0-173,0 0 0,0-1 0,0-1 0,-1 1 0,1-1 0,12-7 0,-12 5-1240,0 0 0,-1-1 0,8-6-1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2.6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13 101 2945,'-3'-22'2109,"-3"-33"0,2 31-873,5 51-518,6 27 0,0 2-258,58 424 869,-64-476-1450,0 0 68,-1 0 1,1 0-1,0-1 0,1 1 0,2 6 0,-4-10-115,1 1-1,-1 0 0,0-1 0,1 1 0,-1-1 0,1 1 0,0-1 0,-1 1 0,1-1 0,-1 1 0,1-1 0,0 1 1,-1-1-1,1 0 0,0 1 0,0-1 0,-1 0 0,1 0 0,0 1 0,0-1 0,-1 0 0,1 0 0,0 0 0,0 0 1,0 0-1,-1 0 0,1 0 0,0 0 0,0 0 0,-1-1 0,1 1 0,0 0 0,0 0 0,0-1 0,12-6-5105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2.9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0 170 1201,'1'2'73,"-1"1"0,1-1 0,0 0 0,0 0 0,0 0 0,0 0 0,0-1 0,0 1 0,1 0 0,-1 0 0,1-1 0,-1 1 0,1-1 0,0 1 0,-1-1 0,1 1 0,0-1 0,0 0 0,0 0 0,0 0 0,3 1 0,-1-1 112,1 0-1,-1-1 1,0 1-1,1-1 1,-1 0-1,0 0 1,1-1-1,-1 1 1,0-1-1,6-1 1,-6 1-44,-1 0 1,1 0 0,0-1-1,0 1 1,-1-1 0,1 0-1,-1 0 1,0 0-1,0 0 1,0-1 0,0 1-1,0-1 1,0 0-1,0 0 1,-1 0 0,0 0-1,1 0 1,-1 0-1,0-1 1,1-3 0,0 0 3,-1 1 1,-1-1-1,1 0 1,-1 0 0,0 1-1,0-1 1,-1 0-1,0 0 1,0 0 0,-3-12-1,3 15-75,-1 1 0,0-1 0,0 0 0,0 0 0,0 1 0,-1-1 0,0 1 0,1-1 0,-1 1 0,0 0 0,-1-1 0,-3-3 0,4 5-44,0 1-1,0-1 0,0 1 0,0-1 0,0 1 0,0 0 0,-1 0 1,1 0-1,0 0 0,-1 0 0,1 1 0,-1-1 0,1 1 0,-1-1 0,1 1 1,-1 0-1,1 0 0,-1 0 0,1 0 0,-4 1 0,3 0-8,-1 0 0,0 0-1,0 0 1,1 1 0,-1-1-1,1 1 1,-1 0 0,1 0-1,0 0 1,0 1 0,0-1-1,0 1 1,0-1 0,0 1-1,1 0 1,-1 0 0,1 0-1,0 1 1,0-1 0,0 0-1,-2 6 1,3-5-201,-1 0 0,1 1 0,0-1-1,0 0 1,0 1 0,0 0 0,1-1 0,-1 1 0,1-1 0,1 1-1,-1-1 1,1 1 0,-1-1 0,1 1 0,0-1 0,1 1 0,-1-1-1,3 5 1,4-1-2748,5-4-1854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3.3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130 14 2481,'-2'-2'223,"0"1"1,0-1-1,0 1 0,0 0 0,0 0 0,0 0 1,-1 0-1,1 0 0,0 0 0,0 1 0,-1-1 1,1 1-1,0-1 0,-1 1 0,1 0 0,0 0 1,-1 0-1,1 0 0,-1 1 0,1-1 0,0 1 1,0-1-1,-1 1 0,1 0 0,0 0 0,-4 1 1,2 0-145,0 1 0,-1-1 0,1 1 1,0 0-1,1 0 0,-1 0 0,0 0 1,1 0-1,-1 1 0,1 0 0,0 0 0,-3 5 1,3-3-25,1 0 0,0 0 0,0 1 0,0-1 0,1 1 0,0-1 0,0 1-1,0-1 1,1 1 0,0 0 0,1-1 0,-1 1 0,1-1 0,0 1 0,3 8 0,-3-11-46,0-1 0,1 0-1,-1 0 1,1 0 0,-1 1 0,1-1-1,0-1 1,0 1 0,0 0-1,0 0 1,1-1 0,-1 1 0,1-1-1,0 0 1,-1 0 0,1 0-1,0 0 1,0 0 0,0-1 0,1 1-1,-1-1 1,0 0 0,1 0 0,-1 0-1,0 0 1,1-1 0,-1 1-1,1-1 1,-1 0 0,6 0 0,-3-1-51,0 0 0,0-1 0,0 1 0,0-1 0,-1 0 1,1 0-1,-1-1 0,0 0 0,1 0 0,-1 0 0,-1 0 0,1-1 1,0 0-1,-1 0 0,5-5 0,0-1-981,-1-1 0,0 1 0,-1-2-1,0 1 1,8-20 0,-5 8-2856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13.7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 43 3217,'-13'-43'3567,"31"120"-2221,9 95 0,5 24-497,-31-193-833,4 14 200,-5-17-207,0 0-1,0 1 1,0-1-1,0 0 1,1 0-1,-1 1 0,0-1 1,0 0-1,0 0 1,1 0-1,-1 0 1,0 1-1,0-1 1,1 0-1,-1 0 1,0 0-1,0 0 0,1 0 1,-1 0-1,0 0 1,0 0-1,1 0 1,-1 0-1,0 0 1,0 0-1,1 0 1,-1 0-1,0 0 0,1 0 1,-1 0-1,0 0 1,0 0-1,1 0 1,-1 0-1,0 0 1,0 0-1,1 0 1,-1-1-1,0 1 1,0 0-1,0 0 0,1 0 1,-1 0-1,0-1 1,0 1-1,0 0 1,1 0-1,-1 0 1,0-1-1,0 1 1,0 0-1,0 0 0,0-1 1,0 1-1,0 0 1,0 0-1,1-1 1,9-16 218,0 0 1,-1-1-1,11-30 1,10-20-148,76-116-1068,-99 177-436,-7 12-659,-7 18-482,-6 3 2121,0-1 1,-20 27-1,-10 17 4134,40-65-3327,1 0 0,0 0 0,1 1 0,-1-1 0,-2 8 0,4-11-315,0 0 0,0 0 0,0 0 0,0 0 0,0 0 0,0 0 0,0 0 0,1 0 0,-1 0 0,0 0 0,1 0 0,-1 0 0,0 0 0,1 0 0,-1 0 0,1 0 0,-1 0 0,1 0 0,0-1 0,-1 1 0,1 0 0,0 0 0,0-1 0,-1 1 0,1 0-1,0-1 1,0 1 0,0-1 0,0 1 0,0-1 0,1 1 0,26 10 360,44 10 0,-11-3-303,-11-2-363,-19-7 244,33 15 1,-51-18-1533,-1 0 1,-1 1-1,13 9 1,-11-6-3959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32.6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115 441 1937,'-26'4'1891,"23"-3"-1898,-1 0 0,1 0 0,0 0 1,-1-1-1,1 0 0,-1 1 0,1-1 0,-1-1 0,-3 1 0,0-2 481,1 1 0,-1 0 0,0 1 0,0-1 0,-9 2 0,16-1-475,0 0-1,0 0 1,0 0-1,0 0 0,0 0 1,0 0-1,0 0 1,0 0-1,0 0 1,0 0-1,0 0 1,0 0-1,0 0 1,0 0-1,0 0 1,0 0-1,0 0 1,0 0-1,0 0 1,0 0-1,0 0 1,0 0-1,0 0 1,1 0-1,-1 0 1,0 0-1,0 0 1,0 0-1,0 0 1,0 0-1,0 0 1,0 1-1,0-1 1,0 0-1,0 0 1,0 0-1,0 0 1,0 0-1,0 0 1,0 0-1,0 0 1,0 0-1,0 0 1,0 0-1,0 0 1,0 0-1,0 0 1,0 0-1,8-1-44,32-21 264,1 2 0,50-16 0,-35 20 392,1 2 1,81-9 0,-32 7-34,378-74 485,-260 46-1043,352-60 15,16 48-59,3 53 5,-190 33 279,-301-14 190,190 54 0,-249-57-395,-17-6-5,-1 2-1,0 1 1,48 24 0,-70-31-153,-4-2-116,0 0 1,1 0 0,-1 0 0,0-1-1,0 1 1,1 0 0,-1-1 0,0 1-1,1-1 1,-1 0 0,3 1 0,-3-1 24,0-1 0,0 1 0,0-1 1,0 1-1,0-1 0,0 1 0,-1-1 1,1 0-1,0 0 0,0 1 0,-1-1 1,1 0-1,0 0 0,-1 0 0,1 1 1,-1-1-1,1 0 0,-1 0 1,0 0-1,1-2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33.5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599 73 3265,'2'-3'121,"-1"-1"-1,0 1 0,0 0 1,-1 0-1,1 0 0,-1-1 1,1 1-1,-1 0 0,0-1 1,0 1-1,-1 0 0,1-1 1,-1 1-1,1 0 0,-1 0 1,0-1-1,0 1 0,0 0 1,-3-3-1,3 5-109,0 0 1,-1 1-1,1-1 1,-1 1 0,0-1-1,1 1 1,-1 0-1,1-1 1,-1 1-1,1 0 1,-1 0-1,0 0 1,1 0-1,-1 1 1,-1-1-1,-5 1 50,1-1-19,1 1 0,0 0 0,0 0-1,0 0 1,0 1 0,0 0-1,0 0 1,1 0 0,-1 1 0,1 0-1,-7 5 1,-7 5 395,-30 29 0,8-7-112,10-13-123,-2-2 0,0-1 0,-55 22 1,53-25-84,15-6-44,0 1-1,0 1 0,2 1 1,-1 1-1,2 0 0,-22 22 0,39-35-70,0-1-1,-1 0 0,1 0 0,0 0 0,0 0 0,0 0 0,0 0 0,-1 0 0,1 0 0,0 1 1,0-1-1,0 0 0,0 0 0,0 0 0,0 0 0,0 1 0,0-1 0,-1 0 0,1 0 0,0 0 1,0 0-1,0 1 0,0-1 0,0 0 0,0 0 0,0 0 0,0 1 0,0-1 0,0 0 0,0 0 1,0 0-1,0 0 0,0 1 0,0-1 0,0 0 0,1 1 0,7 0 128,16-6 97,-20 4-189,121-26-270,-43-1-4316,-45 14-253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2:34.4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19 2625,'-24'-7'1042,"17"4"-992,0 1 0,0 0 0,0 1 0,0-1 0,-8 1 0,14 1 50,1 0 0,-1 0 0,0 0 0,1 0-1,-1 0 1,0 1 0,1-1 0,-1 0 0,0 0 0,1 1 0,-1-1-1,0 0 1,1 1 0,-1-1 0,1 0 0,-1 1 0,1-1 0,-1 1-1,1-1 1,-1 2 0,2-1-76,0 1 0,0 0 0,0 0 0,0 0 0,1-1 0,-1 1 0,1 0 0,-1-1 0,1 1 0,0-1 0,-1 0 1,1 0-1,0 1 0,0-1 0,0 0 0,2 0 0,4 3 101,0-1 0,14 3 0,48 7 428,0-3-1,0-4 0,94-2 0,-100-1-379,-56-2-150,0 0-1,0 0 0,-1 1 0,1 0 0,-1 1 0,8 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38:07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2673,'1'1'185,"0"0"-1,-1 0 0,1 0 1,0 0-1,-1 0 0,1 0 1,-1 0-1,1 0 1,-1 1-1,1-1 0,-1 0 1,0 0-1,0 1 0,0 1 1,0-2-63,1 0 1,-1 0 0,0 1-1,0-1 1,0 0 0,1 0-1,-1 0 1,1 1-1,-1-1 1,1 0 0,-1 0-1,1 0 1,0 0 0,-1 0-1,1 0 1,0 0 0,2 1-1,162 121 2010,-144-108-2049,76 47 183,-60-40-167,66 52 0,-85-57-25,30 38 1,7 7 173,10-2-69,107 112-3,-127-126-131,71 57 1,-13-14 42,-48-40 39,63 43-1,4 5 16,-6-5-91,-88-72-35,1-2 0,42 21-1,-36-21 17,-1 1-1,0 2 1,-2 1-1,53 46 1,-55-40-8,2-2 0,1-1 0,1-2 0,2-1 0,38 18 0,-29-20-13,15 7 10,104 61 0,-135-67-8,31 29-1,19 15 6,145 117 31,-202-163-47,59 45 5,-52-43-2,-1 2 1,-1 0-1,26 30 1,-34-30-6,1 0 1,1-2 0,1-1-1,36 27 1,-15-17-1,73 45 13,-84-54-11,30 25 0,-35-26-11,55 34 1,-11-14-51,24 12-2,-76-43-1360,30 9 0,-38-15-2007,-4-1-2412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10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8260,'3'4'4300,"-2"5"-3608,0 8-1154,-2-1 373,0-1 1,-5 18-1,0 2-8,-12 72-55,9-60 163,2 0-1,-2 79 1,9-116 6,1 1 0,0-1 0,1 1 0,0-1 0,6 18 0,-6-25-4,-1 0 1,0 0 0,0 0 0,1 0 0,0 0-1,-1 0 1,1-1 0,0 1 0,0-1 0,1 1-1,-1-1 1,0 0 0,1 0 0,-1 0-1,1 0 1,0 0 0,0-1 0,0 1 0,0-1-1,0 0 1,0 1 0,6 0 0,6 0-30,0-1 1,0-1 0,1 0-1,-1-1 1,0 0 0,0-1-1,22-7 1,-32 8-172,0-1 0,-1 0 0,1 0 0,-1-1 0,5-2 0,-7 3-286,-1 1-1,1 0 0,0-1 1,0 1-1,-1-1 0,1 1 1,-1-1-1,1 0 0,-1 1 1,0-1-1,0 0 1,0 0-1,2-3 0,-2-5-4376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15 359 1008,'-1'-2'109,"1"-1"0,-1 1 0,1-1 0,0 0 0,0 1 0,1-1 0,-1 1 0,1-1-1,-1 0 1,2-4 0,0 3-59,-1 0 1,-1 0-1,1 0 0,0-1 1,-1-5-1,0-2 61,1-21 1,0 24 377,0 0 1,-1-1-1,0 1 1,-2-14-1,-5-10 1189,2 13-879,1 1-1,1-1 0,1 0 0,0-37 1,3 40-341,0 14-251,0 11-160,8 151 316,-2-59-166,4 87 95,7 137 86,-2 212 262,-16-521-621,7 566 693,3-137-439,-10-431-268,1 70 11,-2-52-8,1 0 0,2 0 0,9 50 0,-9-69-8,1 25 0,-2-29 0,-1 1-1,1 0 1,0-1-1,1 1 1,0 0-1,4 8 1,2-7-25,-7-9 0,-1-1-1,1 1 0,0 0 1,-1-1-1,1 1 1,0 0-1,-1 0 1,1 0-1,-1-1 1,1 1-1,-1 0 0,0 0 1,1 0-1,-1 1 1,5-16-3091,0-11-1158,-3 19 3006,2-15-4150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2693 6 2417,'2'-6'6155,"-2"7"-6071,0 0 1,0-1-1,-1 1 0,1-1 0,0 1 1,-1 0-1,1-1 0,0 1 1,-1-1-1,1 1 0,-1-1 1,1 0-1,-1 1 0,1-1 1,-1 1-1,1-1 0,-1 0 0,0 1 1,-15 7-129,9-5 156,-57 35 89,-112 86 0,63-40 91,-293 220 508,-123 135 14,78-62-339,255-211-377,-327 298 479,415-352-360,91-92-183,1 2 1,1-1-1,-23 43 0,36-59-37,0-1 0,1 1 0,-1 0 0,-1 8-1,3-13 4,-1 1 0,1 0-1,0-1 1,0 1 0,0 0-1,0-1 1,0 1 0,0 0-1,0-1 1,0 1 0,0-1-1,0 1 1,0 0-1,0-1 1,1 1 0,-1 0-1,0-1 1,0 1 0,1-1-1,-1 1 1,0 0 0,1-1-1,-1 1 1,0-1 0,1 1-1,-1-1 1,1 1-1,-1-1 1,1 0 0,-1 1-1,1-1 1,-1 0 0,1 1-1,0-1 1,-1 0 0,1 1-1,-1-1 1,1 0 0,0 0-1,-1 0 1,1 0-1,0 0 1,-1 0 0,2 0-1,56-7-1319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30 2577,'0'-2'389,"0"0"0,-1-1 0,1 1 0,-1-1 0,1 1 0,-1 0 0,0 0 0,-2-4-1,3 5-333,-1 1 0,1 0 0,0-1 0,0 1 0,-1 0 0,1-1 0,0 1 0,-1 0 0,1-1 0,0 1 0,-1 0 0,1 0 0,0-1 0,-1 1 0,1 0 0,-1 0-1,1 0 1,-1-1 0,1 1 0,-1 0 0,0 0 14,1 0 0,-1 1 0,1-1 0,-1 0 0,1 0 0,-1 1 0,1-1 0,-1 0 0,1 0 0,0 1 0,-1-1 0,1 1 0,-1-1 0,1 0 0,0 1 0,-1-1 0,1 1 0,0-1 0,-1 1-1,1-1 1,0 1 0,0 0 0,0 0-19,0 0 0,0 1 0,0-1 0,0 0 0,1 0 0,-1 0 0,1 1 0,-1-1 0,1 0 0,-1 0 0,1 0 0,-1 0 0,1 0 0,0 0 0,0 0 0,-1 0 0,3 1 0,18 21 221,-21-23-270,208 176 703,-45-70-368,-142-94-304,389 238 320,-86-49-157,168 110 277,-323-198-374,530 375 367,-596-411-383,55 41 91,-13 12 4,-125-106-146,28 40 0,-12-15-7,-8-19 21,-17-21 68,-4-5-1799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43 1425,'-3'-21'1300,"3"19"-659,0 0 1,0-1-1,0 1 1,-1-1-1,1 1 1,-1 0-1,0-4 1,-4 47 1188,5 67-1387,3 313 742,-18 60-206,-2-378-829,1-14 4,16-86-150,-1 0-1,1 0 1,0 0 0,0 0 0,0 0 0,1 0 0,0 3-1,-1-5-20,1 1 0,-1-1 0,1 1 0,0-1 0,0 0-1,-1 1 1,1-1 0,0 0 0,0 0 0,0 0 0,0 0-1,1 1 1,-1-2 0,2 3 0,-2-3-101,-1 1-1,1-1 1,-1 1-1,1-1 1,-1 1-1,0-1 1,1 1 0,-1 0-1,0-1 1,1 1-1,-1 0 1,0-1 0,0 1-1,1-1 1,-1 1-1,0 0 1,0-1-1,0 1 1,0 1 0,3 10-5198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1985,'2'75'6327,"3"4"-4654,3 88-1253,-8-11 335,-2-148-839,0-10 671,-1-3-2204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70 3618,'-4'-4'531,"0"-1"1,1 1-1,-1-1 1,-3-9-1,-4-5 197,9 18-588,1-1 1,-1 1-1,0-1 0,1 1 0,-1 0 0,0-1 1,0 1-1,0 0 0,0 0 0,0 1 0,0-1 0,0 0 1,-3 0-1,3 0-84,1 1 0,-1-1 1,1 1-1,-1 0 0,1 0 1,-1 0-1,1 0 0,-1 0 1,1 0-1,-1 0 0,1 0 1,-1 1-1,1-1 0,-1 1 1,1-1-1,-1 1 0,1-1 1,0 1-1,-1 0 0,-1 1 1,2-1-35,0 1 1,0-1-1,0 1 0,1 0 1,-1-1-1,0 1 1,1 0-1,-1 0 1,1-1-1,-1 1 0,1 0 1,0 0-1,0 0 1,0 0-1,0 0 1,0 0-1,0-1 0,0 1 1,1 2-1,0 2 30,1 1 0,0-1-1,0 0 1,3 7 0,7 8 44,0-1 1,22 27 0,-21-30-54,16 20 74,58 57 0,44 24-15,240 165 5,20-25-50,-148-100-29,538 333 90,-290-212 629,-396-232-432,112 37 0,105 13-81,-214-69-215,54 15-89,-129-38-87,-63-10-416,17 3 452,-3 3-984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43 1777,'-1'-10'2646,"0"7"-2199,0 0 0,0 0-1,-1 0 1,1 0-1,-1 0 1,0 1 0,0-1-1,0 1 1,-3-4-1,5 6-422,0 0 0,0 0 0,0-1 0,-1 1 0,1 0 0,0 0 0,0 0 0,-1 0 0,1 0 0,0 0 0,0 0 0,-1 0 0,1 0 0,0 0 0,0 0 0,-1 0 0,1 0 0,0 0 0,0 0 0,-1 0 0,1 0 0,0 0 0,0 0 0,-1 0 0,1 0-1,0 0 1,0 0 0,0 1 0,-1-1 0,1 0 0,0 0 0,0 0 0,0 0 0,-1 1 0,1-1 0,0 0 0,0 0 0,0 0 0,0 1 0,-1-1 0,1 0 0,0 0 0,0 0 0,0 1 0,0-1 0,-1 2-14,0-1 0,1 1 0,-1 0 0,0-1 0,1 1 0,0 0 0,-1-1 0,1 4 0,-2 34 106,-5 102 155,6 274 321,0 0 48,2-8 94,4-305-629,-1 63 1,-18-48 83,15-14-60,-1-99-127,5 67 13,-1-35 0,-3 52 0,0-23 19,0-25-412,-1-39 344,0-1 0,0 0-1,0 0 1,0 0 0,0 0-1,0 0 1,0 0 0,0 0-1,0 0 1,0 1 0,0-1-1,0 0 1,0 0 0,0 0-1,0 0 1,0 0 0,0 0 0,0 0-1,0 0 1,0 0 0,0 1-1,0-1 1,0 0 0,0 0-1,0 0 1,1 0 0,-1 0-1,0 0 1,0 0 0,0 0-1,0 0 1,0 0 0,0 0 0,0 0-1,0 0 1,0 0 0,0 0-1,1 0 1,-1 0 0,0 0-1,0 0 1,0 0 0,0 0-1,0 0 1,0 0 0,0 0-1,0 0 1,1 0 0,-1 0 0,0 0-1,0 0 1,0 0 0,0 0-1,0 0 1,0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3245 0 2689,'-1'2'5011,"-1"-1"-4847,0 0 1,1 0-1,-1 0 1,1 0-1,-1 0 1,1 1-1,-1-1 1,1 0 0,0 1-1,-1-1 1,1 1-1,-1 2 1,-3 3 97,-3 0-217,0-1 1,0 1 0,0-1-1,-1-1 1,1 0-1,-1 0 1,-14 5 0,-20 12-75,6 3-39,-61 54 1,33-24 12,-507 348 263,165-127 136,202-135-127,189-130-198,-433 304 426,88-64-1053,275-193 336,-100 63-159,117-76 376,-177 96 522,95-66 61,138-73-453,10-2-90,6-1-77,-3 2 79,-23 15 269,8-4-151,-2 0 1,-31 16 0,46-27-106,-27 16-1360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3:29.3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41 2129,'-18'-4'6675,"23"-21"-5211,-1 14 0,-4 13-828,-3 51-311,6 59-1,-1-58-178,2 72 563,-22 209-1,7-252-486,-7 58-12,17-141-230,1 0 0,0 1 0,0-1 0,0 0 0,0 1 0,0-1 0,0 0 0,0 1 0,0-1 0,0 0 0,0 1 0,0-1 0,0 0 0,0 1 0,0-1 0,0 0 0,0 1 0,0-1 0,0 0 0,1 1 0,-1-1 0,0 0 0,0 0 0,0 1 0,0-1 0,1 0 0,-1 0 0,0 1 0,0-1 0,1 0 0,7-5-1974,7-18-4940,-9 11 1470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32.7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28 1457,'-3'-1'2494,"50"-1"-1734,-31 0-436,-1 1-1,26 1 0,15-1-113,-44 0-163,-1 1 0,14 2 0,19 0 132,35-6 157,-52 3-232,36-3 29,-31 0-11,48 0-1,52-3 359,-119 7-424,0 0 0,1 1-1,17 3 1,15 1-4,66 8 76,92-15 0,-37 10 125,-157-7-250,50 10 48,-13-2 27,-14-5 45,-1-2 1,55-3 0,63-16 55,34 0 402,8 19-21,-160-1-541,-32-1-18,0 0 1,0 0 0,0 0 0,0 0-1,0 0 1,0 0 0,0 0 0,0 0-1,0 0 1,0 0 0,0 1 0,0-1-1,0 0 1,0 0 0,0 0 0,-1 0-1,1 0 1,0 0 0,0 0 0,0 0-1,0 0 1,0 0 0,0 0 0,0 0-1,0 1 1,0-1 0,0 0 0,1 0-1,-1 0 1,0 0 0,0 0 0,0 0-1,0 0 1,0 0 0,0 0-1,0 0 1,0 0 0,0 0 0,0 0-1,0 0 1,0 0 0,0 1 0,0-1-1,0 0 1,0 0 0,0 0 0,0 0-1,0 0 1,0 0 0,1 0 0,-1 0-1,0 0 1,0 0 0,0 0 0,0 0-1,0 0 1,0 0 0,0 0 0,0 0-1,0 0 1,0 0 0,0 0 0,0 0-1,1 0 1,-1 0 0,-10 1 0,2-2-325,-4-1-1760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11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7924,'6'-6'534,"1"0"1,0 1-1,1 0 1,-1 0-1,1 0 1,0 1-1,1 0 1,8-3-1,9-1-652,36-7-1,10-3 102,-60 14-72,21-7-629,1 2 0,48-8 0,-61 16-1246,-8 4-2499,-8 0 653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57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 31 3922,'-19'-23'7104,"13"16"-6151,7 14-901,0 10-107,-8 69 87,6-76-21,1 0 0,0 0 0,1 0 0,0 0 0,0 0 0,1 0 0,0 0 0,1-1 0,4 12 0,-5-18-6,-1 0 0,1-1 1,0 1-1,0-1 1,0 0-1,0 1 1,1-1-1,-1 0 0,0 0 1,1-1-1,0 1 1,-1 0-1,1-1 1,0 1-1,0-1 0,0 0 1,0 0-1,0 0 1,0-1-1,0 1 1,0-1-1,0 1 1,3-1-1,1 0 2,-1 0 0,1 0 0,-1-1 0,0 0 0,1 0 0,-1 0 0,0-1 0,0 0 1,0 0-1,7-4 0,-1 0-1,-1-1 0,-1 0 0,1-1 0,-1 0 0,-1 0 0,1-1 0,-1 0 0,-1-1 0,0 0 0,0 0 0,-1-1 0,0 0 0,-1 0 0,0 0 0,7-24 0,-7 19 16,7-29 148,-13 39-49,0 9-124,-1 16-35,2-8 36,2 12 9,1 0 0,11 38-1,-13-56 0,0 0-1,0-1 1,1 0-1,5 8 1,7 11 41,-15-22-45,1-1 1,-1 1-1,0 0 0,1 0 0,-1 0 1,1 0-1,-1 0 0,1 0 0,0-1 0,-1 1 1,1 0-1,0-1 0,0 1 0,-1 0 1,1-1-1,0 1 0,0-1 0,0 1 0,0-1 1,0 1-1,0-1 0,0 0 0,-1 1 1,1-1-1,0 0 0,0 0 0,0 0 0,0 0 1,2 0-1,-3 0-3,0 0 0,0 0 0,0 0 0,0 0 0,1 0 0,-1 0 0,0 0 0,0 0 0,0 0 0,0 0 0,0 0 0,0 0 0,0 0 1,0 0-1,0 0 0,0 0 0,0 0 0,0 1 0,0-1 0,0 0 0,0 0 0,0 0 0,0 0 0,0 0 0,0 0 0,0 0 0,0 0 0,0 0 0,0 0 0,0 0 0,0 0 0,0 0 0,0 0 0,0 0 0,0 0 1,0 0-1,0 0 0,0 0 0,0 0 0,0 0 0,0 0 0,0 0 0,0 0 0,0 0 0,0 0 0,0 1 0,0-1 0,0 0 0,0 0 0,0 0 0,0 0 0,0 0 0,0 0 0,0 0 0,0 0 0,0 0 0,-1 0 0,1 0 1,6 3-131,2-1-120,-1-7-2137,0 1-1,14-6 0,-15 7 103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58.38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5 4514,'1'-4'3696,"1"10"-3068,2 12-825,-3 3 478,-1 3-74,2 1 0,0-1 0,2-1 0,1 1 0,8 27 1,-12-48-172,0-1 0,0 0 1,0 0-1,0 0 0,1 1 1,-1-1-1,0 0 0,1-1 1,0 1-1,-1 0 0,1 0 1,4 2-1,-4-8 233,0 0-1,0 0 1,1 0 0,4-5 0,-1 2-199,14-26-38,-13 22-34,0 0 0,0 0-1,1 1 1,0 0 0,19-18 0,-18 20-9,-8 6 6,1 1 0,-1-1 1,0 1-1,1 0 0,-1 0 0,1-1 1,-1 1-1,4-1 0,-5 2 4,1 0 1,-1 0-1,1 0 0,-1 0 0,1 0 1,-1 0-1,1 1 0,-1-1 1,1 0-1,-1 0 0,1 0 0,-1 0 1,1 1-1,-1-1 0,1 0 1,-1 1-1,1-1 0,-1 0 0,0 1 1,1-1-1,-1 0 0,0 1 1,1-1-1,-1 1 0,0-1 0,1 1 1,-1-1-1,0 1 0,0-1 1,0 1-1,1-1 0,-1 1 0,0-1 1,0 1-1,0-1 0,0 1 0,4 11 31,-1 1-1,-1-1 0,2 23 0,-3-24-10,0 0 1,1 1 0,0-1 0,1 0-1,4 11 1,-7-21 59,6 9-1652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59.1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98 92 3490,'1'0'173,"-1"0"0,1 1 0,-1-1 0,1 0 0,0 0-1,-1 1 1,1-1 0,-1 0 0,1 0 0,0 0 0,-1 0 0,1 0 0,-1 0 0,1 0 0,0 0 0,-1 0 0,1 0 0,0 0 0,-1 0 0,1-1 0,-1 1 0,1 0 0,-1 0 0,1-1 0,0 1 0,-1 0 0,1-1 0,0 0-31,0 0 0,0 0 0,0 0 0,-1-1 0,1 1 1,0 0-1,-1 0 0,1 0 0,-1 0 0,0-1 0,1 1 0,-1-3 0,1 2-74,-1 0-1,0 0 1,0 0 0,0 0-1,0 0 1,0 0-1,0 0 1,0 0 0,-1 0-1,1 0 1,-1 0-1,1 0 1,-1 0 0,0 0-1,0 0 1,0 0 0,-1-2-1,-1 3-43,1-1 0,-1 1 0,1 0 0,-1 0 0,1 0-1,-1 0 1,0 0 0,0 0 0,1 1 0,-1 0 0,0-1 0,0 1-1,0 0 1,1 0 0,-1 1 0,0-1 0,0 0 0,0 1 0,-2 1 0,1-2-14,1 1 1,-1 1 0,1-1 0,0 0 0,-1 1 0,1 0 0,0 0-1,0 0 1,0 0 0,1 0 0,-1 0 0,0 1 0,1-1 0,-4 6 0,4-6-9,1 0 1,0 0 0,0 1 0,0-1 0,0 0 0,1 1 0,-1-1 0,0 1-1,1-1 1,0 1 0,0-1 0,0 1 0,0-1 0,0 1 0,0-1 0,0 1 0,1-1-1,0 4 1,1-2 4,0 0-1,0 0 1,0 0-1,1 0 1,-1 0-1,1 0 1,0 0-1,0-1 1,5 5-1,4 2 21,0 0 0,1-1-1,1-1 1,25 13 0,-11-9-1,-21-10-21,0 1 1,0 0-1,0 0 1,0 1-1,-1 0 0,0 0 1,8 6-1,-14-10-3,0 1 0,1-1-1,-1 0 1,0 1-1,0-1 1,1 1 0,-1-1-1,0 1 1,0-1-1,1 1 1,-1-1 0,0 0-1,0 1 1,0-1-1,0 1 1,0-1 0,0 1-1,0 0 1,0-1-1,0 1 1,0-1 0,0 1-1,0-1 1,0 1-1,0-1 1,0 0 0,-1 1-1,1-1 1,0 1-1,0-1 1,-1 1 0,1-1-1,0 1 1,0-1-1,-1 0 1,1 1 0,-1-1-1,1 0 1,0 1-1,-1-1 1,1 0 0,-1 1-1,-23 13 54,18-11-37,-5 2 1,1 1 0,1 1 0,-1-1 1,-10 11-1,20-17-19,0 0 0,-1 1 0,1-1 0,0 0 0,0 0 0,0 0 0,0 0 0,-1 0 0,1 0 0,0 1 0,0-1 0,0 0 1,0 0-1,0 0 0,0 0 0,0 1 0,-1-1 0,1 0 0,0 0 0,0 0 0,0 1 0,0-1 0,0 0 0,0 0 0,0 0 0,0 1 0,0-1 0,0 0 0,0 0 1,0 0-1,0 1 0,0-1 0,0 0 0,0 0 0,0 0 0,1 1 0,-1-1 0,0 0 0,0 0 0,10 3 42,11-5 58,7-3-23,0-2 0,-1-1 0,0-1 0,0-1-1,44-24 1,-51 23-63,-1-1-1,0-1 0,-1-1 1,0 0-1,-1-1 0,-1-1 1,0 0-1,-2-1 0,0-1 1,0-1-1,20-39 0,-33 57-14,0-1-1,0 1 1,-1 0-1,1-1 0,-1 1 1,1-1-1,-1 1 0,0-1 1,1 1-1,-1-1 1,0 1-1,0-1 0,0 1 1,0-1-1,0 0 1,-1 1-1,1-1 0,-1-1 1,0 2-3,1 0-1,-1 0 1,0 0 0,0 0 0,0 0 0,0 0-1,0 0 1,0 1 0,0-1 0,0 0 0,-1 1 0,1-1-1,0 1 1,0-1 0,-1 1 0,1-1 0,0 1-1,0 0 1,-1 0 0,1 0 0,-2 0 0,-1-1-5,0 1 1,0 0 0,-1 0-1,1 1 1,0-1-1,0 1 1,0 0 0,0 0-1,1 0 1,-1 1 0,0-1-1,-4 4 1,2-2 4,1 1-1,-1 0 1,1 0 0,0 0 0,0 1 0,-7 9-1,1 2 7,1 0 0,0 1 1,1 0-1,-8 21 0,14-30 5,0 0 1,0 0 0,1 0-1,0 0 1,1 0-1,0 0 1,-1 14 0,2-19-4,0-1 0,1 1 0,-1-1 1,0 1-1,1-1 0,-1 1 1,1-1-1,0 0 0,0 1 0,0-1 1,0 0-1,0 0 0,1 0 1,-1 1-1,0-1 0,1-1 0,0 1 1,-1 0-1,1 0 0,0-1 1,0 1-1,0-1 0,0 1 0,0-1 1,1 0-1,-1 0 0,0 0 1,0 0-1,3 1 0,1-1-3,-1 0-1,1-1 1,-1 1 0,1-1-1,-1 0 1,1 0-1,-1-1 1,1 1 0,5-3-1,10-2-137,21-9 0,-18 5-96,0 1-546,-1-1 1,0-2 0,24-14-1,-33 16-794,0-1-1,0 0 1,12-13 0,-8 6-1821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59.6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 90 2913,'-1'-7'1152,"0"1"-1,0-1 1,-3-11-1,2 13-744,1 0 0,0 1 0,0-1 1,0 0-1,1 0 0,-1 0 0,2-7 0,0 7 161,-2 11-319,-2 19-127,2-17 11,-10 181 1020,6-84-967,3-73-714,2-47-440,1 7 664,-1-1-1,-1 1 1,1-1-1,-1 1 1,-1 0-1,1-1 0,-5-9 1,3 9 356,-1 0 0,-7-13 0,10 20 41,0 1 0,0-1 0,0 0 0,0 1 0,0-1 0,0 1 1,0-1-1,-1 1 0,1 0 0,-1 0 0,1 0 0,-1-1 0,1 1 0,-1 1 0,0-1 0,1 0 0,-1 0 0,0 1 0,0-1 0,-3 0 0,20 2 370,0 1 0,0 1 0,15 4-1,7 2-299,-27-8-535,3 2 657,1 0-1,22 0 1,-31-4-625,0 1-1,0 0 1,-1-1 0,7-2 0,-7 2-588,0 0-1,0-1 1,-1 1-1,1-1 1,-1 0 0,4-3-1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04.9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147 1 4802,'-5'-1'5742,"3"3"-5686,1-1 1,-1 0 0,1 1 0,0 0 0,-1-1 0,1 1 0,0 0 0,0-1 0,0 1 0,0 0 0,-1 3 0,-2 2 31,-21 42 167,2 1 0,-28 88 0,45-120-345,2 0 1,0 0-1,0 1 0,2-1 0,0 31 0,2-48-53,0 0 0,0-1 0,0 1 0,0 0 0,0-1 0,1 1 0,-1 0 0,0-1 0,0 1 0,1 0 0,-1-1 0,0 1 0,1-1 0,-1 1 0,1 0 0,-1-1 0,1 1 0,-1-1 0,1 1-1,-1-1 1,1 0 0,-1 1 0,1-1 0,0 0 0,-1 1 0,1-1 0,-1 0 0,1 0 0,0 1 0,-1-1 0,1 0 0,0 0 0,0 0 0,-1 0 0,1 0 0,0 0 0,-1 0 0,1 0 0,0 0 0,-1 0 0,1 0 0,0-1 0,-1 1 0,1 0-1,0 0 1,-1-1 0,1 1 0,-1 0 0,1-1 0,0 1 0,0-1 0,9-7-3960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05.2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 50 3426,'0'-1'27,"0"1"1,0 0 0,0 0-1,0 0 1,0 0 0,0 0 0,0 0-1,1 0 1,-1 0 0,0 0-1,0 0 1,0 0 0,0-1 0,0 1-1,0 0 1,0 0 0,0 0-1,0 0 1,0 0 0,0 0 0,0 0-1,0 0 1,-1 0 0,1 0-1,0-1 1,0 1 0,0 0 0,0 0-1,0 0 1,0 0 111,0 0-112,0 0 1,0 0 0,0 0 0,0 0-1,0 0 1,-1-1 0,1 1-1,0 0 1,0 0 0,0 0 0,0 0-1,0 0 1,0 0 0,0 0-1,0 0 1,0 0 0,0 0 0,-1 0-1,1 0 1,0 0 0,0 0-1,0 0 1,0 0 0,0 0 0,0 0-1,0 1 1,0-1 0,0 0-1,0 0 1,-1 0 0,1 0-28,-1 0 0,1 0 0,-1 0 0,1 0-1,-1 1 1,1-1 0,-1 0 0,1 0 0,0 1 0,-1-1 0,1 0 0,-1 1 0,1-1 0,0 0 0,-1 1 0,1-1-1,0 1 1,-1-1 0,1 1 0,0-1 0,-1 1 0,-1 3 5,1 1-1,-1-1 1,1 1-1,0 0 1,0-1-1,0 1 1,1 0-1,0-1 1,0 9 0,-1 11-3,1-16-1,0 0-1,0 0 1,2 11-1,-2-16 13,1 0 0,0 0 0,-1 0 0,1 0 0,1 0 0,-1 0 0,0 0 0,1 0 0,-1 0 0,1-1 0,4 6 0,-5-8 39,-1 1 1,1 0-1,0-1 1,0 1-1,0-1 1,0 1-1,0-1 1,0 1-1,0-1 1,0 0-1,0 1 1,0-1-1,1 0 1,-1 0-1,0 0 1,0 0-1,0 0 1,0 0-1,0 0 1,0-1-1,0 1 1,0 0-1,0 0 1,0-1-1,0 1 1,0-1-1,0 1 1,0-1-1,0 1 1,0-1-1,0 0 1,0 1-1,1-2 1,4-3 355,0 0 0,-1-1 1,8-9-1,-10 12-342,13-16 288,-1 3-149,11-17-1,-23 28-156,0 1-1,0-1 0,0 0 0,-1 0 0,0 0 0,0 0 1,0 0-1,-1 0 0,1-7 0,-1 10-40,-1 0 0,0-1 0,-1 1 0,1 0 0,0 0 0,-1 0-1,1 0 1,-1-1 0,0 1 0,1 0 0,-1 0 0,0 0 0,0 0 0,0 1 0,-1-1 0,1 0 0,0 0 0,-1 1 0,1-1 0,-1 1-1,0-1 1,1 1 0,-1 0 0,0-1 0,0 1 0,0 0 0,0 0 0,0 0 0,0 1 0,0-1 0,0 0 0,0 1 0,0-1-1,0 1 1,-1 0 0,1 0 0,0 0 0,0 0 0,0 0 0,0 0 0,-1 0 0,1 1 0,0-1 0,0 1 0,0 0 0,0 0 0,0-1-1,0 1 1,0 0 0,0 1 0,-3 1 0,1 1-149,0-1 0,-1 1 0,2 0 0,-1 0 0,0 1 0,1-1 0,0 1 1,0 0-1,0 0 0,-3 8 0,4-8-509,1 0 1,0 0-1,0 0 1,0 0-1,0 0 0,1 0 1,0 7-1,1 1-3121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06.2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88 155 2417,'0'0'22,"0"0"0,0 0-1,0 0 1,0 0 0,0 0-1,0 0 1,0 0 0,0 0 0,0 0-1,0 0 1,1 0 0,-1 0-1,0 0 1,0 0 0,0 0 0,0 0-1,0 0 1,0 0 0,0 0 0,0 0-1,0 0 1,0 0 0,0 0-1,0 0 1,0 0 0,0 0 0,1 0-1,-1 0 153,0 0-152,0 0 0,0 0-1,0 0 1,0-1 0,0 1-1,0 0 1,0 0 0,0 0 0,0 0-1,0 0 1,0 0 0,0 0-1,0 0 1,0 0 0,0 0 0,0 0-1,0 0 1,0 0 0,0 0 0,0-1-1,0 1 1,0 0 0,0 0-1,0 0 1,0 0 0,-1-8 2462,1 8-2415,0 0 1,0-1-1,0 1 0,-1-1 0,1 1 1,0 0-1,0-1 0,0 1 1,-1 0-1,1 0 0,0-1 0,-1 1 1,1 0-1,0-1 0,0 1 0,-1 0 1,1 0-1,-1 0 0,1-1 0,0 1 1,-1 0-1,1 0 0,0 0 0,-1 0 1,1 0-1,-1 0 0,1 0 0,0 0 1,-1 0-1,1 0 0,-1 0 0,1 0 1,0 0-1,-1 0 0,1 0 1,-1 0-1,1 0 0,0 0 0,-1 0 1,1 1-1,0-1 0,-1 0 0,1 0 1,0 0-1,-1 1 0,1-1 0,0 0 1,-1 1-1,1-1 0,-6 5-54,1 0 0,0 0-1,0 0 1,0 0 0,0 1-1,1 0 1,0 0 0,0 0 0,1 0-1,0 1 1,0 0 0,0-1-1,-3 14 1,3-4 38,0 1 1,0-1-1,2 1 0,0 31 0,1-46-36,0 0-1,0 1 1,0-1-1,0 0 1,1 1-1,-1-1 1,1 0-1,0 0 1,-1 1-1,1-1 1,0 0-1,0 0 1,0 0 0,1 0-1,-1 0 1,0 0-1,1 0 1,-1-1-1,1 1 1,0 0-1,-1-1 1,3 2-1,-1-2 1,0 1 0,0-1-1,1-1 1,-1 1 0,0 0 0,0-1 0,0 1-1,1-1 1,-1 0 0,0 0 0,0 0 0,1-1-1,-1 1 1,0-1 0,4-1 0,14-4-274,-1-2-1,0-1 1,0 0 0,-1-1 0,-1-1 0,1-1 0,19-17 0,-25 19-355,-2 0 1,1-1 0,-1 0-1,18-25 1,-22 27 536,-2 0 0,1-1 0,-1 0-1,-1-1 1,0 1 0,0-1 0,4-19 0,2-13 928,-5 24 149,4-37 0,-8 45-122,-3 19-168,-2 10-487,-23 106 443,24-100-538,0-1 0,2 1-1,2 30 1,2-11 44,4 65 231,-8-95-327,0-12-61,1 0-1,0 0 0,0 1 1,0-1-1,0 0 1,0 1-1,0-1 0,0 0 1,0 0-1,1 1 1,-1 1-1,1-3-2,-1 0-1,0 0 1,0 0 0,1 0-1,-1 0 1,0 0 0,0 0-1,1 0 1,-1 0 0,0 0-1,0 0 1,1 0 0,-1 0-1,0-1 1,0 1 0,0 0-1,1 0 1,-1 0 0,0 0-1,0 0 1,0 0 0,1-1-1,-1 1 1,0 0 0,0 0-1,0 0 1,0 0 0,1-1-1,-1 1 1,0 0 0,0 0-1,0 0 1,0-1 0,0 1-1,0 0 1,0-1 0,7-9 190,63-113-7,-58 104-197,66-93-161,-71 103 133,-3 4-3,1 0 1,-1 0 0,9-5-1,-9 7-11,0 0-1,0-1 1,-1 1-1,0-1 1,4-4 0,-6 8-27,-2 5-57,-6 17-214,3-11 185,0-1 0,-11 19-1,8-20 191,1 1-1,0 0 1,-8 21-1,12-26-17,1 0 1,-1 0-1,1 0 0,0 0 1,1 0-1,-1 1 0,1-1 0,0 0 1,0 1-1,2 9 0,1-5 55,-3-5-21,1 0 1,0 0-1,0-1 1,0 1-1,1 0 1,0-1-1,0 1 1,0-1-1,0 1 1,1-1-1,-1 0 1,1 0-1,5 5 1,-1-2-144,1-1 0,-1 1 0,1-2 0,0 1 1,1-1-1,0 0 0,-1 0 0,1-1 0,1-1 1,-1 1-1,1-2 0,-1 1 0,1-1 0,0 0 1,0-1-1,15 0 0,-11-1-1069,19-1-3857,-21-1 464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1.3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149 73 3330,'5'-17'3233,"-5"15"-3110,-1 1 0,1 0 0,0-1 0,-1 1 0,1 0 0,-1-1 0,1 1 0,-1 0 1,1-1-1,-2-1 0,-1-2 278,2 2-225,1 1-148,-1 1 0,1-1-1,0 1 1,-1-1 0,0 1 0,1-1-1,-1 1 1,0-1 0,0 1 0,1 0-1,-1-1 1,0 1 0,0 0 0,-1 0-1,1 0 1,0 0 0,-3-2-1,2 2-54,0 0-1,0 0 0,0 1 0,0-1 0,-1 1 0,1 0 0,0-1 0,0 1 0,-1 0 0,1 0 0,0 1 0,-1-1 0,-3 1 1,2 1 2,0 0 0,1-1 0,-1 1 0,1 1 0,0-1 1,-1 0-1,-2 4 0,5-5 14,-1 1 0,1-1 0,-1 1 0,1-1 0,0 1 0,0 0 0,0-1 0,0 1 0,0 0 0,0 0 0,0 0 0,1 0-1,-1 0 1,1 0 0,-1 0 0,1 0 0,0 0 0,-1 0 0,1 0 0,0 0 0,1 0 0,-1 0 0,0 0 0,1 0 0,-1 0 0,1 0 0,-1 0 0,1-1 0,0 1 0,0 0 0,1 3 0,4 4-7,1 1 0,-1-1 0,1 0 0,12 10 0,-14-13 18,5 4 16,11 13-28,-19-21 19,-1-1 1,-1 0 0,1 1 0,0-1 0,0 1-1,0-1 1,-1 1 0,1-1 0,-1 1-1,1-1 1,-1 1 0,0 0 0,1-1-1,-1 1 1,0 2 0,-1-3 17,0 1 0,0-1 0,0 0 0,0 1 0,0-1 0,0 0 0,-1 0 0,1 0 0,0 0 0,-1 0 0,1 0 0,0 0 0,-1 0 0,-2 1 0,-27 11 219,16-7-213,0 0 1,1 1-1,-1 0 1,-16 13-1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1.8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38 128 2449,'3'0'270,"0"-1"1,-1 1-1,1-1 1,-1 0-1,1 0 0,-1 0 1,0-1-1,1 1 0,-1 0 1,0-1-1,0 0 1,0 1-1,0-1 0,0 0 1,0 0-1,0 0 0,-1 0 1,1-1-1,1-1 1,-1 0-105,1 0 1,-1 0 0,0-1 0,0 1 0,0 0 0,0-1 0,-1 1 0,0-1 0,0 0 0,1-5-1,-3 8-178,1 0 0,0-1-1,-1 1 1,1 0 0,-1 0-1,0 1 1,0-1-1,1 0 1,-1 0 0,-1 0-1,1 0 1,0 1 0,0-1-1,-1 0 1,1 1-1,0-1 1,-3-1 0,3 3-18,0-1 1,0 0 0,0 0 0,0 1 0,0-1-1,0 1 1,0-1 0,0 1 0,0-1-1,0 1 1,0 0 0,0-1 0,0 1 0,-1 0-1,1 0 1,0 0 0,0 0 0,0 0-1,-1 0 1,1 0 0,0 0 0,0 1 0,0-1-1,0 0 1,0 1 0,0-1 0,0 0-1,-1 1 1,1 0 0,0-1 0,-1 2 0,-4 5-31,1-1 0,1 1 0,-1 0 0,1 0 0,0 1 0,1-1 0,-1 1 0,1 0 0,1 0 1,-3 15-1,4-18 75,0 0 0,1 1 0,-1-1 0,1 1 0,1-1 0,-1 0 0,1 1 0,0-1 0,0 0 0,0 0 1,1 0-1,0 0 0,3 7 0,-3-9 12,0 0 0,0 0 1,0 0-1,0-1 0,1 1 0,-1-1 1,1 0-1,0 0 0,-1 1 0,1-2 0,0 1 1,0 0-1,0-1 0,0 1 0,1-1 1,-1 0-1,0 0 0,1 0 0,-1 0 1,0-1-1,1 1 0,3-1 0,5 0-331,-1 0 0,1-1 0,-1-1 0,22-5 0,17-10-3762,-30 8 939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2.3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235 1 5010,'-2'0'2437,"-3"6"-2122,-4 9-634,-26 82 560,5 1 0,4 1 0,-16 128 0,39-199-187,2-8-38,0-15-316,-21-96-5375,20 86 5614,1-1-1,0 1 0,-1-1 0,0 1 0,-1 0 0,-4-9 0,6 12 217,-1 0 0,1 1 0,0-1 0,-1 1 0,1-1 0,-1 1 0,1-1 0,-1 1 0,0 0 0,1 0 0,-1 0 1,0 0-1,0 0 0,0 0 0,0 0 0,0 0 0,0 1 0,0-1 0,0 1 0,0 0 0,-3-1 0,30 9 2554,-11-4-2209,-3-1-351,0-1-1,1 0 0,-1-1 1,0-1-1,1 0 0,14-2 1,68-13-1385,-69 9-1241,33-12 0,-30 7-1061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12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141 293 5667,'-47'-2'1280,"31"2"-763,0-1 1,-1-1 0,-22-5-1,39 7-513,0 0-1,-1 0 0,1 0 1,0 0-1,0 0 0,0 0 0,-1 0 1,1 0-1,0 0 0,0 0 0,-1 0 1,1 0-1,0 0 0,0 0 0,0 0 1,-1 0-1,1-1 0,0 1 0,0 0 1,0 0-1,0 0 0,-1 0 1,1-1-1,0 1 0,0 0 0,0 0 1,0 0-1,0 0 0,0-1 0,0 1 1,-1 0-1,1-1 0,7-3 254,17-1 309,-22 4-509,1411-203 3528,-807 158-3221,4 29-202,44 41 42,-1 28 827,-486-31-758,-163-20-279,-19-4-885,-37-3-2102,16 7-2922,19 3 96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3.0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178 40 4306,'1'-5'382,"-1"1"86,1 0-1,-1 0 1,0-1-1,0 1 1,0 0-1,-2-5 1,-13 30-177,-5 21-285,1 0 0,2 2 0,-21 87 0,-12 142 400,49-268-409,-3 17-192,-6 54 529,7-26-3069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3.4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70 2209,'-4'29'1020,"2"-20"-943,0 0 1,1-1 0,1 1-1,0 0 1,0 0 0,2 16-1,-2-24-41,1 0-1,-1 0 0,0 0 1,1 0-1,-1 0 0,1 0 1,-1 0-1,1 0 0,-1-1 1,1 1-1,-1 0 0,1 0 1,0-1-1,0 1 0,-1 0 1,1-1-1,0 1 0,0-1 1,0 1-1,0-1 0,-1 1 1,2-1-1,1 1 75,-1 0 1,0-1-1,0 0 1,1 0-1,-1 1 0,0-2 1,1 1-1,-1 0 1,3-1-1,4-1 274,0 0-1,-1-1 0,1 0 1,8-5-1,-9 4-228,-1-1 1,1 1-1,-1-1 0,0-1 0,0 1 0,0-1 0,7-10 1,-11 13-133,0-1 1,0 0 0,-1 0-1,1 1 1,-1-2 0,0 1-1,-1 0 1,1 0-1,-1 0 1,0-1 0,0 1-1,0-1 1,0 1 0,-1-1-1,0 1 1,0-7 0,0 8-26,-1 1 0,1 0 0,-1-1 0,0 1 0,0 0 0,0 0 0,0 0 0,0 0 0,0 0 0,-1 0 0,1 0 0,-1 0 0,1 0 0,-1 0 0,0 1 0,1-1 0,-1 1 0,0-1 0,0 1 0,0 0 0,0 0 0,-1 0 0,1 0 0,0 0 0,0 0 0,-1 0 0,1 1 0,0-1 0,-1 1 0,-2 0 0,0-1-64,-1 1 0,1-1 0,-1 1 0,1 1 0,-1-1 0,1 1 0,-1 0 0,1 0-1,0 1 1,0-1 0,-1 1 0,-5 3 0,5-1-91,1 0 0,-1 0 0,1 0 0,0 1 0,0 0 0,1 0 0,-1 0-1,-5 9 1,7-9-468,0 0-1,0 1 0,1-1 1,-1 1-1,-2 11 0,3-3-2535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3.8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16 4130,'-1'0'140,"1"-1"0,0 0 0,0 0 0,-1 0 1,1 1-1,0-1 0,-1 0 0,1 0 0,-1 1 0,1-1 0,-1 0 1,1 1-1,-1-1 0,1 1 0,-1-1 0,0 0 0,1 1 0,-1-1 1,0 1-1,1 0 0,-1-1 0,0 1 0,0 0 0,1-1 0,-3 1 1,2 0-109,-1 0 1,1 0 0,-1 0 0,1 1 0,0-1-1,-1 0 1,1 1 0,-1-1 0,1 1-1,0 0 1,0-1 0,-1 1 0,-1 1 0,-3 3-96,0 1 0,1-1 0,-1 1 0,-6 9 0,5-6 165,-6 9 306,-16 27 1,26-40-363,1 0 1,0 0 0,0-1-1,0 1 1,0 0-1,1 1 1,0-1 0,0 0-1,0 0 1,1 0 0,0 10-1,0-14-41,0 0 0,1-1 0,-1 1 0,0-1-1,1 1 1,-1 0 0,0-1 0,1 1 0,-1-1-1,1 1 1,-1-1 0,1 1 0,-1-1 0,1 1-1,-1-1 1,1 0 0,0 1 0,-1-1 0,1 0-1,-1 1 1,1-1 0,0 0 0,-1 0 0,1 0-1,0 1 1,-1-1 0,1 0 0,0 0 0,-1 0-1,1 0 1,0 0 0,0 0 0,-1-1 0,1 1-1,0 0 1,0 0 0,29-8-117,-27 7 60,18-6-1304,0-1 0,0-1 0,-1-1 0,37-24 1,-43 23-1276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6.8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41 2897,'-1'-40'4949,"1"39"-4699,-1 3-146,-1 7-181,-2 12-168,-12 63 107,7-41 284,1-1-1,-2 72 1,5 34 142,7-137-265,-2-9-4,1 0 0,-1-1 0,0 1 0,1 0 0,-1-1 0,0 1 0,0 0 0,0 0 0,-1-1 0,1 4 0,0-5-1,-1 0 0,1 0 0,0 0 0,0 0 0,0 0-1,0 0 1,0 0 0,0 0 0,0 0 0,-1 0 0,1 0 0,0 0-1,0 0 1,0-1 0,0 1 0,0 0 0,0 0 0,0 0 0,-1 0-1,1 0 1,0 0 0,-1-3 1257,2-15-1150,-1 0 0,2 0 0,1 1 0,0-1 0,1 1 0,1-1 0,10-24 0,-14 40-120,51-108 192,-43 95-197,0 0 0,1 0 0,1 1 1,23-24-1,-21 26-126,1-1-1107,23-27-1,-34 35 238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7.2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0 2289,'-1'3'221,"0"0"0,1-1-1,0 1 1,0 0 0,0 0 0,0-1 0,0 1-1,0 0 1,1 0 0,-1-1 0,1 1-1,0 0 1,0-1 0,0 1 0,2 3 0,0-1-10,1 0 1,-1 0 0,1-1 0,0 1 0,0-1 0,6 5 0,-3-1-189,1 0 1,-2 1 0,1 0-1,8 15 1,-9-14-20,-1-4-91,-1-1 0,0 0-1,1 0 1,0 0-1,0-1 1,1 1 0,-1-1-1,1-1 1,0 1-1,0-1 1,0 0 0,1 0-1,-1-1 1,0 1-1,1-1 1,0-1 0,0 0-1,-1 0 1,1 0-1,9 0 1,-2 1-2880,-7 2 342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4:49.6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81 2129,'-2'-4'5806,"2"4"-5798,0 0 0,0 0 0,0 0 0,0 0-1,0 0 1,0 0 0,0 0 0,0 0 0,0 1 0,0-1-1,0 0 1,0 0 0,0 0 0,0 0 0,0 0 0,0 0-1,0 0 1,0 0 0,0 0 0,1 0 0,-1 0 0,0 0-1,0 0 1,0 0 0,0 0 0,0 0 0,0 0-1,0 0 1,0 0 0,0 0 0,0 0 0,0 0 0,0 0-1,0 0 1,0 0 0,0 0 0,0 0 0,0 0 0,0 0-1,0 0 1,0 0 0,0 0 0,0 0 0,1 0 0,-1 0-1,0 0 1,0 0 0,0 0 0,0-1 0,0 1-1,0 0-11,0 0 0,0 0 0,0 0-1,0-1 1,0 1 0,0 0-1,0 0 1,0 0 0,0-1 0,0 1-1,0 0 1,0 0 0,0 0-1,1 0 1,-1-1 0,0 1 0,0 0-1,0 0 1,0 0 0,0 0-1,1 0 1,-1-1 0,0 1 0,0 0-1,0 0 1,0 0 0,1 0-1,-1 0 1,0 0 0,0 0-1,0 0 1,1 0 0,-1 0 0,0 0-1,0 0 1,0 0 0,1 0-1,-1 0 1,0 0 0,0 0 0,0 0-1,0 0 1,1 0 0,-1 0-1,0 0 1,0 0 0,1 0 0,9-1 20,135-6 54,-82 6-55,-40 0 1,0-1 0,31-7 0,-35 5 16,34-13 0,-32 11-16,1 0 0,-1 2-1,1 1 1,0 0-1,29 1 1,181 10 0,-197-4-12,-26-2-2,1 0 0,0-1 0,0-1 0,0 0 0,14-1 0,23-9-2,-30 6 0,1 0 0,25-1 0,76 5 0,-85 2 0,25 1 0,-46-1 0,21 4 0,30 8 0,-59-13 0,33 3-7,-26-3 3,23 5-1,-5 4-15,-23-8 15,0 1 0,1-1 0,-1 0-1,0-1 1,0 1 0,1-1 0,9-1 0,9-2 3,43-10 0,-43 7-4,50-5 0,-19 7 3,44 0 3,-55 8 0,-30-2 1,22 0 1,-36-3-1,21 0 4,-1-1 0,37-5 0,22-3 7,-62 8-11,20 0-1,14-1 0,24-1-1,-68 3-1,9 4-7,-16-3 4,0 0 0,0-1 0,-1 1 0,1-1 0,0 0 0,0 1 0,0-1 0,0 0 0,0 0 0,-1 0 0,3-1 0,-3 1-14,-1 0 0,0 0 0,0 0 0,0 0 1,0 0-1,0 0 0,0 0 0,0-1 0,0 1 0,0 0 1,1 0-1,-1 0 0,0 0 0,0 0 0,0 0 0,0 0 1,0 0-1,0 0 0,1 0 0,-1 0 0,0 0 0,0 0 1,0 0-1,0 0 0,0 0 0,0 0 0,1 0 0,-1 0 0,0 0 1,0 0-1,0 0 0,0 0 0,0 0 0,0 0 0,1 0 1,-1 0-1,0 0 0,0 0 0,0 0 0,0 0 0,0 1 1,0-1-1,0 0 0,0 0 0,1 0 0,-1 0 0,0 0 1,0 0-1,0 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09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136 49 1601,'-5'-2'163,"0"1"0,0 0 1,0 1-1,-1-1 1,1 1-1,-9 1 0,-16-1 1146,23-1-1032,-22-4 309,11-3 2579,12 5-2128,6 3-1038,11 1-213,275-15 583,0 0-133,-269 14-225,-1 2 0,27 6 0,-27-5 17,0 0-1,26 1 0,-40-4-5,0 0 0,0-1 0,-1 1-1,1 0 1,0 0 0,-1-1 0,1 1 0,0-1 0,-1 1 0,1-1-1,-1 0 1,1 0 0,-1 0 0,1 0 0,2-2 0,-3 4 103,-1-1-125,0 0 1,0 0 0,0 0-1,0 0 1,0 1 0,0-1-1,0 0 1,0 0 0,0 0-1,0 0 1,0 0 0,0 0-1,0 0 1,0 0 0,0 0-1,0 0 1,0 0 0,0 0 0,0 0-1,0 0 1,0 0 0,0 0-1,0 0 1,-1 0 0,1 0-1,0 0 1,0 0 0,0 0-1,0 0 1,0 1 0,1-1-1,-2 2-16,1 0 0,0 1 0,0-1 0,1 0 0,-1 1 0,0-1 0,1 0 0,0 0 0,1 5 0,4 9 164,-1 1-1,-1 0 1,4 35 0,-2 54 216,-1-2-25,-2-82-277,3 46 167,-7-61 488,3-3-575,2 2-153,0 3-7,-5-9 15,0 1 0,0 0 1,0-1-1,0 1 0,1-1 1,-1 1-1,0-1 0,-1 0 1,1 1-1,0-1 0,0 0 0,0 0 1,0 0-1,0 0 0,0 1 1,0-1-1,-2-1 0,-27 1 22,-86-9-3,93 9-16,0 0 0,0 2 0,-38 8 0,34-5 15,-54 2 0,-6 3-1683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10.4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29 3538,'-1'-1'269,"0"-1"0,1 1 1,-1 0-1,0-1 0,1 1 1,-1 0-1,1-1 0,-1 1 0,1-1 1,0 1-1,0 0 0,0-1 1,0 1-1,0-1 0,0 1 1,0-1-1,0 1 0,1-2 1,-1 3-264,1 0 0,-1 0 0,1 0 1,-1 0-1,1 0 0,-1 0 0,1 0 1,-1 0-1,1 1 0,-1-1 0,1 0 1,-1 0-1,1 0 0,-1 1 0,1-1 1,-1 0-1,1 1 0,-1-1 0,1 1 1,-1-1-1,0 0 0,1 2 0,10 10-176,-8-8 157,0 0 1,0 1-1,-1-1 0,0 1 0,0 0 1,0 0-1,0 0 0,0 6 0,6 44 207,-4-28-44,5 48 834,0 102-1,-9-164 187,1-22-601,0 8-570,-1 0 0,1 0 0,0 0 0,0 1 0,-1-1-1,1 0 1,0 0 0,0 1 0,0-1 0,0 0 0,-1 1 0,1-1 0,0 1 0,0-1-1,0 1 1,0 0 0,1-1 0,0 1 0,26-5-9,-20 3 9,76-5-22,-9 2-31,-26-2-84,77-8-1915,-104 14-792,41 4 0,-28 2-1728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16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29 3153,'-5'-9'2179,"0"0"-613,5 9-1548,0 0 0,0 0 0,0 0 1,0 0-1,0 0 0,0 0 0,0 1 1,0-1-1,0 0 0,0 0 0,1 0 1,-1 0-1,0 0 0,0 0 0,0 0 0,0 0 1,0 0-1,0 0 0,0 0 0,0 0 1,0 0-1,0 0 0,1 0 0,-1 0 1,0 0-1,0 0 0,0 0 0,0 0 0,0 0 1,0 0-1,0 0 0,0 0 0,0 0 1,0 0-1,1 0 0,-1 0 0,0 0 1,0 0-1,0 0 0,0 0 0,0 0 0,0 0 1,0-1-1,0 1 0,0 0 0,0 0 1,0 0-1,0 0 0,0 0 0,0 0 1,1 0-1,-1 0 0,0 0 0,0 0 0,0 0 1,0-1-1,0 1 0,0 0 0,0 0 1,0 0-1,0 0 0,0 0 0,0 0 1,0 0-1,0 0 0,0 0 0,0-1 1,0 1-1,3 1 108,1 0 1,0-1-1,0 1 1,0-1-1,0 0 1,6-1-1,6 1 48,57 0 195,83-9 1,-116 7-300,0 2 0,50 7 0,-3 0 24,25-7 180,21 1-94,-29 12-152,-50-5-8,-13-4 7,-1-3 0,43-3 1,-48 0-20,317-19 59,-200 21-67,-60 1 0,35-11 13,-78 4-10,-38 6 1,0 0 0,0 0 0,12 3 0,17 0-95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18.6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172 24 3778,'-2'-4'3954,"2"3"-3910,-1 0 1,0-1 0,0 1 0,0 0 0,1 0 0,-1 0-1,0 0 1,-1 0 0,1 0 0,0 0 0,0 1 0,0-1 0,0 0-1,-1 1 1,1-1 0,0 0 0,-3 0 0,1 1-69,-1-1 0,1 0 1,-1 1-1,1 0 0,-1 0 1,-6 1-1,0 0-53,0 1 0,-1 1 0,-18 6 0,27-8 76,-3 1-7,1 0 0,0 0 0,0 0 0,-5 3 0,9-5 5,-1 1 0,1-1 0,0 0 0,-1 1 0,1-1 0,-1 0 0,1 1 0,-1-1 0,1 1-1,0-1 1,-1 1 0,1-1 0,0 1 0,0-1 0,-1 1 0,1-1 0,0 1 0,0-1 0,0 1 0,0-1-1,0 1 1,-1 0 0,1-1 0,0 1 0,0-1 0,0 1 0,1-1 0,-1 1 0,0-1 0,0 1 0,0 0 0,0-1-1,0 1 1,1-1 0,-1 1 0,0-1 0,0 1 0,1-1 0,-1 1 0,0-1 0,1 1 0,0-1 0,7 8-5,1-1 0,-1 0 0,2-1 1,-1 0-1,1 0 0,0-1 1,11 4-1,14 8 8,-13-5 7,7 3 2,-1 1-1,45 34 0,-72-49-3,-1-1 1,1 1-1,0 0 0,-1-1 0,1 1 0,-1-1 1,1 1-1,0 0 0,-1 0 0,0-1 0,1 1 1,-1 0-1,1 0 0,-1-1 0,0 1 0,0 0 1,1 0-1,-1 0 0,0 0 0,0-1 0,0 1 1,0 0-1,0 0 0,0 1 0,-1 0 11,1-1-1,-1 0 0,0 1 0,1-1 1,-1 0-1,0 1 0,0-1 0,0 0 1,0 0-1,0 0 0,0 0 0,0 0 1,-2 1-1,-5 3 83,-1 0 0,1 0 0,-15 5 0,17-7-68,-111 41 473,15-6-235,81-29-1122,42-16-4343,-6 1 1849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0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1985,'-33'-1'3399,"32"2"-3352,1-1 0,-1 0 1,1 0-1,-1 1 0,1-1 1,0 0-1,-1 1 0,1-1 1,-1 1-1,1-1 0,0 1 1,-1-1-1,1 1 0,0-1 0,0 1 1,-1-1-1,1 1 0,0-1 1,0 1-1,0-1 0,0 1 1,0-1-1,-1 2 0,-2 7-35,1-5-5,0 0-1,0 1 1,0-1 0,1 0 0,0 1-1,0-1 1,-1 9 0,-2 11 6,-2-4 22,2 1 1,0-1 0,1 0 0,0 26-1,2 15 209,-1-34 168,2 0-1,5 53 0,16 40 296,-1 2-476,-12-65-171,-3-14 15,-2 53 0,0-2 15,2-38-36,0-5 55,-2 66 0,-10 100 148,10-61-183,-2-120-66,13 103 31,0 30 48,-8 169 105,8 184 160,-8-330-293,-1-3-9,5 152-32,-8-292-17,3 343 68,-4-138-26,-9 10 4,0-38 47,-17 167-11,7-208-64,-17 108 8,23-232-25,-20 116-2,6 40-23,22-150 8,6 85 0,19 19-106,-1-27 4,-12 129-207,-8-236 283,-8 304-346,3-120 296,3 80 134,5-221-40,-1 39-3,-8 102-16,9-78 43,1-56-4,-15 143 194,11-219-196,-5 111 269,5-80-180,0 72 98,1-86-176,4 31 1,0 3-2,-3-37-21,-1 3 1,-3 54 0,-2 9-11,-8 66-83,1-76-209,5-47-48,-2-9-322,0-10-2536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19.0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5 210 4034,'-2'8'2418,"2"-7"-2422,0-1-1,-1 1 1,1 0 0,0-1-1,-1 1 1,1 0 0,0-1 0,0 1-1,0 0 1,-1-1 0,1 1-1,0 0 1,0-1 0,0 1 0,0 0-1,0-1 1,0 1 0,1 0-1,-1-1 1,0 1 0,0 1 0,1-1 7,1 0 1,-1 0-1,0 0 1,0 0 0,1 0-1,-1 0 1,1 0-1,-1-1 1,1 1 0,-1 0-1,1-1 1,-1 1-1,1-1 1,0 0 0,-1 1-1,1-1 1,-1 0-1,1 0 1,0 0 0,2 0-1,38-7 71,-36 6-58,16-4 116,-1 0 0,0-2 0,0 0 1,0-1-1,31-19 0,-43 22-44,0-1 1,-1 1-1,0-2 1,0 1 0,-1-1-1,0 0 1,0-1-1,0 0 1,-1 0-1,0 0 1,-1-1-1,0 1 1,0-1-1,5-16 1,-9 24-66,-1-1 0,1 0 1,0 1-1,-1-1 0,0 1 0,1-1 1,-1 0-1,0 1 0,0-1 0,0 0 1,0 1-1,0-1 0,-1 1 0,1-1 1,0 0-1,-1 1 0,1-1 0,-1 1 1,1-1-1,-1 1 0,0-1 0,0 1 1,0-1-1,0 1 0,-2-3 0,1 3-14,0 0-1,0 0 0,0 0 0,0 0 1,0 0-1,0 0 0,-1 0 0,1 1 0,0-1 1,0 1-1,-1 0 0,1 0 0,0 0 0,-1 0 1,1 0-1,0 0 0,-4 1 0,-4 1-16,-1 1 0,1 0 0,0 1 0,0 0 0,1 0 0,-1 1 0,1 0 0,0 1 0,0 0 0,1 0 0,-1 1 0,-8 9 0,10-8 59,0 0 0,0 0 0,0 0 0,1 1 0,0 0 0,1 0-1,0 0 1,1 1 0,0 0 0,0 0 0,1 0 0,-3 13 0,6-20-30,-1 0 0,1 1 1,0-1-1,0 1 0,0-1 1,1 0-1,-1 1 0,1-1 1,-1 1-1,1-1 0,0 0 0,1 0 1,-1 1-1,0-1 0,1 0 1,3 4-1,-2-3 2,0-1 0,1 1-1,-1-1 1,1 0 0,0 0 0,0 0 0,0 0 0,0-1-1,0 0 1,8 3 0,-1-1-110,0-1 0,0 0 1,1-1-1,-1 0 0,1-1 0,-1 0 0,1-1 1,22-2-1,-17-1-1241,0-1 0,-1-1 0,23-9 0,-7 0-3146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19.5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283 8 4706,'13'-7'2258,"-13"7"-2230,0 0-1,0 0 0,1 0 1,-1-1-1,0 1 1,0 0-1,0 0 0,1 0 1,-1 0-1,0 0 1,0 0-1,0 0 0,1 1 1,-1-1-1,0 0 1,0 0-1,0 0 0,1 0 1,-1 0-1,0 0 1,0 0-1,0 0 0,0 0 1,1 1-1,-1-1 1,0 0-1,0 0 0,0 0 1,0 0-1,0 0 1,1 1-1,-1 1 15,1 0 0,-1 1 0,0-1 0,0 0 0,0 0-1,0 1 1,0-1 0,-1 3 0,1-2 42,-6 46 629,-15 55 0,-5 44-343,15 37-770,11-185 372,0 0 0,0 0 0,0 0 0,0 0 0,0 0 0,0 1 0,0-1 0,0 0 0,0 0 0,0 0 0,-1 0 0,1 0 0,0 0 0,0 1 0,0-1 0,0 0 0,0 0 0,0 0 0,0 0 0,0 0 0,0 0 0,0 0 0,-1 0 0,1 0 0,0 0 0,0 1 0,0-1 0,0 0 0,0 0 0,0 0 0,0 0 0,-1 0 0,1 0 0,0 0 0,0 0 0,0 0 0,0 0 0,0 0 0,-1 0 0,1 0 0,0 0 0,0 0 0,0 0 0,0 0 0,0 0-1,0 0 1,0-1 0,-1 1 0,1 0 0,0 0 0,0 0 0,0 0 0,0 0 0,0 0 0,0 0 0,0 0 0,-1-1 0,-11-8-1086,7 4 832,0 0 0,1 0 1,-6-7-1,7 7 322,0 0-1,-1 1 1,1-1 0,-1 1 0,0 0-1,0 0 1,-1 0 0,1 1-1,-1-1 1,0 1 0,0 0 0,0 1-1,0-1 1,-7-2 0,4 3 160,0 0 0,-1 0 0,1 1 0,-1 0 0,1 0 0,-1 1 0,0 0 0,1 1 0,-9 1 0,7-2 7,8 0-171,0 0 0,1 0 0,-1 0 1,0 1-1,0-1 0,1 0 0,-1 1 0,0-1 0,-1 2 0,3-2-31,0 0 0,0 0 0,-1 0 0,1 0 0,0 0 0,0 0 0,0 0 0,0 0 0,0 1 0,0-1-1,-1 0 1,1 0 0,0 0 0,0 0 0,0 0 0,0 0 0,0 1 0,0-1 0,0 0 0,0 0 0,0 0 0,0 0 0,0 0 0,0 1 0,0-1 0,0 0 0,0 0-1,0 0 1,0 0 0,0 1 0,0-1 0,0 0 0,0 0 0,0 0 0,0 0 0,0 1 0,0-1 0,0 0 0,0 0 0,0 0 0,0 0 0,0 0 0,0 0-1,1 1 1,-1-1 0,0 0 0,0 0 0,0 0 0,0 0 0,0 0 0,0 0 0,1 0 0,-1 0 0,0 0 0,0 0 0,0 1 0,0-1 0,0 0 0,1 0 0,9 4 146,17 3-29,1-2-1,-1 0 0,1-2 0,45 0 0,-20-5-3297,79-13 0,-98 10-522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2.9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1 3265,'-2'34'1556,"1"-25"-1287,0 0-1,1 0 1,0 0 0,0-1-1,1 1 1,3 14 0,-1-10-77,0 1 1,-2 0 0,1 17-1,0-8 118,-1 7 63,0 0-1,-7 48 1,5-65-255,1 1 0,0 0-1,1 0 1,1 0 0,3 15 0,-1-11-54,-2 0 0,1 20 0,-2-16-39,0-15 20,-1 1 0,0-1 1,-2 11-1,-5 32 117,1-30-112,5-18-46,1 0-1,-1 0 1,0-1-1,0 1 1,0 0 0,0-1-1,0 1 1,0-1-1,0 1 1,-1-1-1,1 0 1,-2 2-1,3-3-4,-1 0 0,1 1-1,-1-1 1,1 0 0,0 1-1,-1-1 1,1 0 0,0 1-1,0-1 1,-1 0 0,1 1-1,0-1 1,0 1 0,0-1-1,-1 0 1,1 1 0,0-1 0,0 1-1,0-1 1,0 1 0,0-1-1,0 1 1,-1-2-19,0 0 20,2 1 0,-1-1 1,0 1 0,0 0 0,0 0 0,0-1-1,1 1 1,-1 0 0,0 0 0,0 0-1,0 0 1,1-1 0,-1 1 0,0 0-1,0 0 1,1 0 0,-1 0 0,0 0 0,0 0-1,1 0 1,-1 0 0,0 0 0,0-1-1,1 1 1,-1 0 0,0 0 0,1 0 0,-1 1-1,0-1 1,0 0 0,1 0 0,-1 0-1,8 0 37,7-2 56,-13 2-82,0 0 0,-1-1 0,1 1 0,0 0 0,0-1 0,0 1 0,-1-1 0,4-1 0,-3 0-6,1 1 0,0-1 0,0 0 0,0 1-1,1-1 1,-1 1 0,0 0 0,0 0 0,1 0 0,-1 1 0,1-1 0,-1 1-1,0 0 1,1 0 0,-1 0 0,6 1 0,16 2 0,0-1 0,1-1 0,-1-2-1,0 0 1,46-9 0,-59 5-2,-11 4-3,0 0 0,0 1 0,0-1 0,1 1 0,-1-1 0,0 1 0,0 0 0,0-1 0,0 1 0,0 0 0,0 0 0,2-1 0,24-1 0,-21 1 0,0 0 0,-1 1 0,1-1 0,0 1 0,10 2 0,-10-1 0,1-1 0,-1 1 0,1-1 0,-1 0 0,1-1 0,0 1 0,9-3 0,51-2 0,-46 5 0,-19 1 0,1-1 0,-1 0 0,0 1 0,1-1 0,-1 0 0,0-1 0,1 1 0,-1 0 0,0-1 0,4 0 0,2-2 3,-1 0 0,1 1 0,-1 0 1,15-1-1,-6 2-3,29 0 0,-21 2 0,28-6 0,-38 3 0,1 0 0,21 2 0,20 5 0,-48-4 0,0 0 0,0-1 0,16-1 0,13 0 0,32 11 0,-58-8 0,0-1 0,23 0 0,9 1 0,-9 3 0,69-1 0,-77-3 5,46 6-1,5 0 3,8-9-7,-54 4 0,40 8 0,-48-6 8,0-2-1,-1 0 1,31-2 0,-27-1-4,75-4 57,-89 4-43,-1 1-1,14 1 1,6 0 12,13 3 31,-37-4-44,1 0 0,-1 1-1,9 0 1,18 2 108,-13-8-17,-19 4-96,0 0 1,0 1 0,0-1 0,0 1 0,0-1 0,0 1 0,0 0 0,0-1 0,0 1 0,1 0-1,-1 1 1,0-1 0,3 1 0,1 0-3,-6-1-9,0 0 0,0 0-1,0 0 1,0 0-1,0 0 1,0 0 0,1 0-1,-1 0 1,0 0 0,0 0-1,0 0 1,0 0 0,0 1-1,0-1 1,1 0-1,-1 0 1,0 0 0,0 0-1,0 0 1,0 0 0,0 0-1,0 0 1,0 0-1,1 0 1,-1 0 0,0 0-1,0 1 1,0-1 0,0 0-1,0 0 1,0 0 0,0 0-1,0 0 1,0 0-1,0 1 1,0-1 0,0 0-1,0 0 1,0 0 0,0 0-1,0 0 1,0 0-1,0 1 1,0-1 0,0 0-1,0 0 1,0 0 0,0 0-1,0 0 1,0 0 0,0 1-1,0-1 1,0 0-1,0 0 1,0 0 0,0 0-1,0 0 1,0 0 0,-1 1-1,1-1 5,0 0-1,1 0 0,-1 0 0,0-1 1,0 1-1,0 0 0,0 0 1,0 0-1,0 0 0,0 0 1,0 0-1,0 0 0,0 0 1,0 0-1,0 0 0,0 0 1,0 0-1,0 0 0,0 0 1,0 0-1,0 0 0,0 0 1,0 0-1,0 0 0,0 0 1,0 0-1,0 0 0,0 0 0,0 0 1,0 0-1,0 0 0,0 0 1,1 0-1,-1 0 0,0 0 1,0 0-1,0 0 0,0 1 1,0-1-1,0 0 0,0 0 1,0 0-1,0 0 0,0 0 1,0 0-1,0 0 2,0 0 0,0 0 0,0-1-1,0 1 1,0 0 0,0 0 0,0 0 0,0 0 0,0 0 0,0 0 0,0 0-1,0 0 1,0 0 0,0 0 0,0 0 0,0 0 0,0-1 0,0 1 0,0 0-1,0 0 1,0 0 0,0 0 0,0 0 0,0 0 0,0 0 0,0 0 0,0 0-1,0 0 1,0 0 0,0 0 0,0 0 0,0-1 0,0 1 0,0 0 0,0 0-1,-1 0 1,1 0 0,0 0 0,0 0 0,0 0 0,0 0 0,0 0 0,0 0-1,0 0 1,0 0 0,0 0 0,0 0 0,0 0 0,0 0 0,0 0 0,-1 0-1,1 0 1,0 0 0,0 0 0,0 0 0,0 0 0,0 0 0,0 0-1,0 0 1,0 0 0,0 0 0,0 0 0,0 0 0,0 0 0,-1 0 0,1 0-1,0 0 8,0 0 0,0 0 0,0 0 0,0 0 0,0 0-1,-1 0 1,1 0 0,0 0 0,0 0 0,0 0 0,0 0-1,0 0 1,0-1 0,0 1 0,0 0 0,-1 0 0,1 0-1,0 0 1,0 0 0,0 0 0,0 0 0,0-1 0,0 1-1,0 0 1,0 0 0,0 0 0,0 0 0,0 0 0,0-1-1,0 1 1,0 0 0,0 0 0,0 0 0,0 0 0,0 0-1,0 0 1,0-1 0,0 1 0,0 0 0,0 0 0,0 0-1,0 0 1,0 0 0,0 0 0,1-1 0,2-8 174,-1 6-167,-2-10-14,0-1-1,-1 1 0,-1-1 1,0 1-1,-5-16 0,5 19-17,-1 1 0,2-1 0,-2-13 0,3 20 2,-1-1 0,1 1-1,-1-1 1,0 1 0,0 0 0,0 0 0,0-1-1,-1 1 1,1 0 0,-1 0 0,-2-4-1,-19-25 11,11 16-3,1 0 0,-10-20 0,18 31-1,1 0 1,0-1-1,0 1 0,0-1 1,1 1-1,-1-1 0,1 0 1,1 0-1,-1 1 0,1-1 1,1-9-1,4-8-6,-4 18 8,0 1 0,0-1 0,0 0 0,-1 1-1,1-1 1,-1 0 0,0 1 0,-1-6 0,1 9 2,0-1 0,0 0 0,0 0 0,0 1 0,0-1 0,0 0 0,1 1 0,-1-1 0,1 0 0,-1 1 0,2-4 0,-1 3 0,0 1 0,-1-1 0,1 0 0,-1 0 0,1 0 0,-1 1 0,0-1 0,0 0 0,0 0 0,0-3 0,0 4 1,0-1 0,-1 1-1,1 0 1,0-1 0,0 1 0,0 0 0,0-1 0,0 1 0,1 0 0,-1-1 0,0 1-1,1 0 1,-1 0 0,0-1 0,1 1 0,0 0 0,1-2 0,-2 2-1,0 1 0,0-1 0,0 1 0,0-1 0,0 1 0,0-1 0,0 0 0,0 1 0,0-1 0,0 1 0,0-1 0,0 1 0,0-1 0,0 1 0,-1-1 0,1 1 0,0 0 0,-1-2 0,0-3 0,7-17 0,-5 22-4,-1-1 1,0 0 0,1 1-1,-1-1 1,1 0-1,-1 1 1,0-1 0,1 0-1,-1 1 1,0-1 0,0 0-1,0 1 1,0-1-1,1 0 1,-1 1 0,0-1-1,0 0 1,0 0 0,-1 1-1,1-1 1,0 0-1,0 0 1,0 1 0,0-1-1,-1 0 1,1 1 0,0-1-1,-1 0 1,1 1-1,0-1 1,-1 1 0,1-1-1,-1 0 1,1 1 0,-1-1-1,1 1 1,-2-1-1,-1-1-25,-1 1 0,0 0-1,1 0 1,-1 0-1,0 1 1,-6-1-1,7 1 18,-8-1-301,-1 1 0,-13 2 0,-14-1-1915,5 2-2489,18-6 382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4.19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 4002,'-1'1'154,"1"1"0,-1 0 0,1-1 0,-1 1 0,1 0 0,0-1 0,0 1 0,0 0 0,0-1 0,0 1 0,0 0 0,0 0 0,1 2 0,7 27-330,-2-10 277,-5-15-84,0 0 0,1 0 0,0-1 0,0 1 0,0 0 0,1-1 0,-1 0 0,1 0 0,8 10 0,-10-13 6,1-1 1,0 1-1,-1 0 0,1-1 1,0 1-1,0-1 0,0 0 1,0 0-1,0 1 0,1-2 1,-1 1-1,0 0 0,0 0 1,1-1-1,-1 1 0,0-1 1,1 1-1,-1-1 0,1 0 1,-1 0-1,0 0 0,1 0 1,-1-1-1,0 1 0,1-1 1,3-1-1,-3 1 20,0 1 0,0-1-1,0-1 1,-1 1 0,1 0-1,0-1 1,-1 1 0,1-1-1,-1 0 1,1 0 0,-1 0-1,0 0 1,0 0 0,0-1-1,0 1 1,0-1 0,-1 1 0,1-1-1,-1 1 1,3-6 0,1-1-32,0 0 1,1 0 0,0 1 0,0 0 0,1 0 0,0 1 0,0 0 0,1 0 0,0 0-1,13-7 1,-20 13 17,0 1 0,0 0-1,0 0 1,0 0 0,0 0-1,0 0 1,0 0-1,0 0 1,0 0 0,0 0-1,-1 0 1,1 0 0,0 1-1,0-1 1,0 0 0,0 1-1,0-1 1,-1 1 0,1-1-1,0 1 1,0-1 0,-1 1-1,1-1 1,0 1-1,-1 0 1,1-1 0,0 1-1,-1 0 1,1 1 0,17 22 781,-14-16-683,0-1 0,-1 1 0,5 17 0,-6-18-207,0-1 0,0 1 0,1-1 0,-1 0-1,1 1 1,7 9 0,-9-16-157,-1 1 1,1 0-1,-1-1 0,1 1 1,-1-1-1,1 1 0,-1-1 1,1 1-1,0-1 1,-1 1-1,1-1 0,0 1 1,-1-1-1,1 0 0,0 0 1,0 1-1,-1-1 0,1 0 1,0 0-1,0 0 0,-1 0 1,1 0-1,0 0 0,0 0 1,0 0-1,0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4.8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80 3458,'1'-28'3178,"0"22"-3421,0 0-1,0 0 1,0 0 0,1 1-1,3-8 1,-5 12 313,1 0 1,-1 1-1,1-1 1,-1 0-1,1 1 1,0-1-1,-1 1 1,1-1-1,-1 1 1,1-1-1,0 1 1,0-1-1,-1 1 0,1 0 1,0-1-1,0 1 1,0 0-1,-1 0 1,1 0-1,0-1 1,0 1-1,0 0 1,0 0-1,-1 0 1,1 0-1,0 0 1,0 1-1,0-1 1,-1 0-1,1 0 1,0 0-1,0 1 1,0-1-1,-1 0 1,2 2-1,0-1 62,0 0 0,0 0-1,0 0 1,0 0 0,0 1 0,0-1-1,-1 1 1,1-1 0,0 1-1,-1 0 1,0-1 0,3 5 0,-1 2-2,0 0 0,-1 1 0,2 17 0,-3-20-115,0 0-1,0 0 0,0 0 0,1 0 1,0 0-1,0 0 0,0-1 1,1 1-1,-1-1 0,6 8 0,4 3 48,-12-16-44,5-17 804,-3 5-817,0-1-1,1 1 1,1-1 0,0 1-1,1 0 1,0 1 0,8-14-1,-11 23-6,-1 0-1,1 0 1,-1 1 0,1-1-1,0 0 1,0 1-1,-1-1 1,1 1-1,0-1 1,1 1-1,-1 0 1,0 0-1,0 0 1,0 0 0,3-1-1,0 1-2,-1 1 0,1-1 0,-1 1 0,1-1 0,-1 1 1,1 1-1,7 0 0,-3 1 4,0 0 1,-1 1 0,1 0 0,-1 0 0,0 1 0,0 0 0,14 9-1,-17-9 4,0 0 0,-1 0-1,1 1 1,-1-1 0,1 1-1,-2 0 1,1 1 0,0-1-1,-1 1 1,0-1 0,0 1-1,-1 0 1,0 0 0,0 1-1,0-1 1,-1 0 0,1 0-1,-1 14 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5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133 131 3922,'1'-4'485,"1"-1"0,-1 0 0,0 0 0,-1 0 0,1 0 0,-1 0 0,0 0 0,-1 0 1,1 0-1,-1 0 0,-1-6 0,2 10-481,-1-1 0,1 0 0,-1 1 0,1-1 0,-1 1 0,0-1 0,0 1 0,0-1 0,0 1 0,0 0 0,0 0 0,0-1 0,0 1 0,0 0 1,-1 0-1,1 0 0,0 0 0,-1 0 0,1 0 0,-1 1 0,1-1 0,-1 0 0,1 1 0,-1-1 0,1 1 0,-1 0 0,0-1 0,1 1 0,-1 0 0,0 0 0,1 0 0,-1 0 0,0 0 0,1 1 0,-1-1 0,-2 1 1,-4 1-30,-1 0 0,1 1-1,-15 7 1,20-9 20,0 1 0,0-1-1,0 1 1,1 0-1,-1 0 1,0 1-1,1-1 1,0 0 0,-1 1-1,1-1 1,0 1-1,0 0 1,-1 3-1,2-4 11,1 0 0,0-1-1,0 1 1,-1 0-1,1 0 1,1 0-1,-1 0 1,0 0 0,0 0-1,1 0 1,-1 0-1,1-1 1,-1 1-1,1 0 1,0 0 0,0-1-1,0 1 1,0 0-1,0-1 1,2 3-1,2 2 25,0 1-1,0-2 0,12 10 0,-5-6-6,1 0 0,1-1 0,-1-1-1,24 9 1,-1-1-6,-11 0-16,-23-14 1,-1-1 1,0 1 0,0 0 0,0 0-1,-1-1 1,1 1 0,0 0-1,0 0 1,0 0 0,0 0 0,-1 0-1,1 0 1,0 0 0,-1 0-1,1 0 1,-1 0 0,0 0-1,1 1 1,-1-1 0,0 0 0,1 2-1,-3-1 15,1 1-1,-1-1 1,0 0-1,0 1 1,0-1-1,0 0 1,-1 0-1,1 0 1,0-1-1,-1 1 1,1-1-1,-5 3 0,0 0 16,-15 9 8,14-8-39,0 0-1,1 0 1,-13 10 0,20-15-2,0 0-1,0 1 1,0-1 0,0 0 0,0 0 0,0 1 0,0-1 0,0 0-1,1 1 1,-1-1 0,0 0 0,0 0 0,0 1 0,0-1 0,0 0 0,0 0-1,0 1 1,1-1 0,-1 0 0,0 0 0,0 0 0,0 1 0,0-1-1,1 0 1,-1 0 0,0 0 0,0 1 0,1-1 0,-1 0 0,0 0-1,0 0 1,1 0 0,-1 0 0,0 0 0,0 0 0,1 0 0,-1 0-1,0 0 1,1 0 0,11 4-22,5-5 29,0-1-1,-1-1 1,0-1-1,0-1 1,27-10-1,-21 7-1,4-2-60,0 0-1,0-2 1,29-19 0,-45 25 24,1-1 0,-1-1 0,-1 0 0,0 0 1,0-1-1,0 0 0,-1 0 0,-1-1 0,13-19 0,-18 24-71,0 0-1,-1 0 1,1 0-1,-1 0 1,0-1-1,0 1 1,0 0 0,-1-1-1,0 1 1,0 0-1,0-1 1,-1 1-1,0 0 1,-2-11-1,2 13 51,0 0 0,0 0-1,0 0 1,-1 0 0,1 0-1,-1 0 1,1 1 0,-1-1 0,0 0-1,0 1 1,0 0 0,0-1-1,-1 1 1,1 0 0,-1 0-1,1 0 1,-1 0 0,0 1-1,0-1 1,0 1 0,1 0-1,-1-1 1,-1 1 0,1 1-1,0-1 1,-3 0 0,3 0 72,0 1 1,0 0 0,1 0 0,-1 1 0,0-1-1,1 0 1,-1 1 0,0 0 0,1-1-1,-1 1 1,0 0 0,1 1 0,-1-1-1,1 0 1,0 1 0,-4 2 0,3-1 52,0 0-1,0 0 1,0 1 0,0 0 0,0-1 0,1 1-1,-1 0 1,1 0 0,-2 6 0,0 0 65,1 0 1,0 0-1,1 1 0,0 0 1,1-1-1,0 1 1,1 19-1,1-22-94,0 0-1,0 1 1,1-1-1,0 0 1,1 0-1,0 0 0,0 0 1,1-1-1,0 1 1,0-1-1,1 0 1,0 0-1,0-1 1,0 1-1,1-1 1,0 0-1,0-1 1,13 10-1,-11-10-250,0 0 0,0-1 0,1 0-1,-1 0 1,1 0 0,0-1 0,0-1-1,0 0 1,0 0 0,1 0-1,-1-1 1,0-1 0,1 0 0,-1 0-1,0-1 1,17-3 0,-19 3-472,-1-1 0,0 0 0,0-1 0,11-6 1,3-4-1951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6.5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146 1 4690,'-4'4'3399,"-7"21"-2711,-2 37 210,4-29-536,-4 52-1,12-74-343,0 0 0,1 0 0,1 1 0,0-1 0,0 0 0,1 0 0,1 0 0,6 18 0,-7-24-44,-1-3-68,-1 0-1,1 0 1,0 0-1,0-1 1,0 1 0,0 0-1,0-1 1,2 3-1,-10-11-318,-1 2 464,-11-7 112,-1 0-1,0 1 1,-29-10 0,85 17 861,145-1-560,-174 4-635,28-3 504,-32 4-595,-1-1-1,1 1 0,-1-1 1,1 0-1,-1 0 1,0 0-1,0 0 0,1 0 1,-1 0-1,4-4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28.18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158 39 2945,'-60'-16'2876,"17"3"-1961,40 13-902,0 0-1,0-1 1,0 1-1,0 1 1,1-1-1,-6 1 1,6-1 151,-1 1 1,1-1-1,0 0 1,0 1 0,0-1-1,-1 0 1,1-1-1,0 1 1,0 0 0,0-1-1,-4 0 1,11 1 3,-1 1 0,1-1 1,-1 0-1,1 0 1,5 0-1,13-1-116,169 0 174,-65-2-180,4 0 51,38 0 35,-67 7 33,141 22 1,-185-19-158,76 0 0,39 4 5,-29 9 187,65 9 86,-188-26-313,0-1 0,0 0-1,0-1 1,0-2 0,25-2 0,-33-1-602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0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 40 4818,'-9'-19'3519,"3"3"-2796,4 11 752,4 7-532,5 8-698,20 108-20,1 1-152,-18-85-25,-1 1-1,-3 1 1,5 53-1,-11-78-33,0 0 0,-1-1 0,0 1-1,-5 17 1,3-20-6,-1 0 0,0 0-1,0-1 1,-1 1 0,-6 7-1,5-6-5,4-4 2,0 0-1,0 0 1,1 1-1,-1-1 1,1 0-1,0 1 1,1 0-1,-1-1 1,1 1-1,0-1 1,1 1-1,1 6 1,-2-7-3,2 0 1,-1 0-1,1 0 0,-1 0 1,1-1-1,1 1 1,-1 0-1,1-1 1,-1 0-1,1 1 0,1-1 1,5 6-1,10 19 31,-13-29-24,0 1-1,0-2 1,0 1 0,0 0-1,7-3 1,41-9-2,-33 6-1,34-4 0,145-2-5,-52 0 10,-44 0-4,47 11-6,-40 1 0,34-4 0,-111 0 0,48-11 0,-46 7 0,39-2 0,-45 9-2,0 2-1,0 1 1,42 9 0,-38-5 0,-1-2-1,45 0 1,45-16 2,-83 7 0,72-1 0,-75 9-10,-1 1 0,40 11 1,-42-8 6,108 15-29,-133-22 32,0 1 0,0-1 0,0 0 0,0-1 0,10-1 0,-18 2 0,0-1 0,0 1 0,0 0 0,0 0 0,0 0 0,0 0 0,0-1 0,0 1 0,0-1 0,0 1 0,0 0 0,0-1 0,-1 0 0,1 1 0,0-1 0,0 1 0,-1-1 0,1 0 0,0 1 0,-1-1 0,2-1 0,-2 1 0,0 1 1,0 0 0,0-1-1,1 1 1,-1 0-1,0-1 1,0 1 0,0 0-1,0 0 1,1-1 0,-1 1-1,0 0 1,0 0-1,1-1 1,-1 1 0,0 0-1,1 0 1,-1 0 0,0-1-1,1 1 1,-1 0-1,0 0 1,1 0 0,-1 0-1,0 0 1,1 0 0,-1 0-1,0 0 1,1 0-1,-1 0 1,1 0 0,4 0 15,-6 0-4,1-3-8,1 1-1,-1-1 1,0 0 0,0 0 0,0 0 0,-1-4-1,0-4 3,1-7-11,-1 1-17,4-27 1,-1 23 8,-1 0 1,-2-1 0,0 1 0,-4-22-1,2 15-4,-1-41 0,16-99 30,-10 148-1,-2 14 1,1 1 0,0-1 0,2-10 0,-3 16-13,0 0 0,0 0-1,0-1 1,0 1 0,0 0 0,0 0-1,0 0 1,1 0 0,-1-1 0,0 1-1,0 0 1,0 0 0,0 0 0,0-1 0,0 1-1,0 0 1,-1 0 0,1 0 0,0 0-1,0-1 1,0 1 0,0 0 0,0 0-1,0 0 1,0 0 0,0 0 0,0-1-1,0 1 1,-1 0 0,1 0 0,0 0 0,0 0-1,0 0 1,0 0 0,0-1 0,-1 1-1,1 0 1,0 0 0,0 0 0,0 0-1,0 0 1,-1 0 0,1 0 0,0 0-1,0 0 1,0 0 0,0 0 0,-1 0 0,1 0-1,0 0 1,-3 0 34,4 1 24,-22-6 22,-63 8-64,62-2-15,0-1-1,-1-1 1,-20-4 0,-17-1-15,-171 5-434,230 1 439,-99 7-1635,34-1-3653,36-4 95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2.1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184 342 3169,'-8'-7'1892,"8"6"-1793,-1 1 0,1-1 0,-1 0 0,1 1 0,-1-1 0,1 1 0,-1-1 0,0 1 0,1-1 1,-1 1-1,0 0 0,1-1 0,-1 1 0,0 0 0,0-1 0,1 1 0,-1 0 0,0 0 0,0 0 0,1 0 1,-2 0-1,-11-1 149,0 2 1,1 0-1,-14 3 1,23-4-208,-3 2 50,1 0 1,-1 0-1,1 0 1,0 1-1,0 0 1,0 0-1,-6 5 1,-6 3 24,9-7-93,-8 7-13,16-10-9,-1-1 0,1 1 0,-1 0 0,1 0 0,-1 0 0,1 0 0,0 0 0,0 0 0,-1-1 0,1 1 0,0 0 0,0 0 0,0 0 0,0 0 0,0 0 0,0 0 0,0 0 0,0 0 0,1 1 1,0 3 32,0-1 1,1 0 0,-1 0 0,1 1 0,0-1 0,1 0 0,-1-1 0,1 1 0,-1 0 0,1-1 0,0 1-1,6 4 1,5 3 106,28 19-1,-31-23-133,87 59 95,-97-65-94,0-1 1,0 1 0,0 0 0,0-1 0,0 1 0,0 0 0,0 0 0,0 0 0,0 0 0,0 0-1,-1 0 1,1 0 0,0 0 0,-1 0 0,1 0 0,-1 0 0,1 0 0,-1 0 0,0 1 0,1-1-1,-1 0 1,0 0 0,0 0 0,0 1 0,0-1 0,0 2 0,-1-1 7,0 0 0,0 0 0,0 0 0,0 0 0,0-1 0,0 1 0,-1 0 0,1-1 0,-1 1 0,0-1 0,1 1 0,-1-1 0,0 0 0,0 0 0,-2 2 0,-46 22 83,1-2-73,38-16-25,4-3-8,1 0 1,-1 0-1,1-1 1,-14 5-1,20-8 3,0 0 0,0 0 0,0 0-1,0 0 1,0 0 0,0 0 0,0 0 0,1 0-1,-1 0 1,0 0 0,0 0 0,0 0 0,0 0-1,0 0 1,0 0 0,0 0 0,0 0 0,0 1-1,1-1 1,-1 0 0,0 0 0,0 0 0,0 0-1,0 0 1,0 0 0,0 0 0,0 0 0,0 0-1,0 0 1,0 0 0,0 1 0,0-1 0,0 0-1,0 0 1,0 0 0,0 0 0,0 0 0,0 0-1,0 0 1,0 0 0,0 1 0,0-1 0,0 0-1,0 0 1,0 0 0,0 0 0,0 0 0,0 0-1,0 0 1,0 0 0,0 0 0,0 1 0,0-1-1,0 0 1,0 0 0,0 0 0,0 0 0,0 0-1,0 0 1,0 0 0,-1 0 0,1 0 0,0 0-1,0 0 1,0 1 0,11 1-151,5-6 98,-1-1 0,18-7 0,-19 6 72,0 1 0,27-6 1,10 0 120,89-33 1,-131 41-120,32-11 74,-20 8-18,0-1 1,36-19-1,-50 23-49,-1-1 1,0 0-1,-1-1 0,1 1 0,-1-1 0,0 0 0,0 0 0,0-1 0,-1 1 0,0-1 0,0 0 1,6-13-1,-9 16-2,0 0 0,0 0 0,0 0 0,0 0 0,-1 0 0,0 0 0,1-1 0,-1 1 0,0 0 0,-1 0 0,1 0 0,0 0 0,-1 0 0,0-1 0,0 1 0,0 0 0,0 0 0,0 1 0,0-1 0,-1 0 0,-2-3 0,3 4-15,0 0-1,-1 0 1,0 0 0,1 1 0,-1-1 0,0 0 0,1 1 0,-1 0-1,0-1 1,0 1 0,0 0 0,-1 0 0,1 0 0,0 0 0,0 0 0,0 1-1,-1-1 1,1 1 0,0-1 0,-1 1 0,1 0 0,0 0 0,-1 0-1,1 0 1,0 0 0,-1 1 0,1-1 0,-4 2 0,-3 1-3,0 1 1,0 0 0,1 1 0,-1 0-1,1 0 1,0 1 0,0 0 0,1 0 0,0 1-1,-9 9 1,12-10 10,-1-1 0,1 1 0,0 0-1,1 0 1,-1 1 0,1-1 0,0 1 0,1-1 0,0 1-1,0 0 1,0 0 0,1 0 0,0 0 0,0 13-1,1-17-9,0 1-1,1 0 0,-1-1 1,1 1-1,0-1 0,0 0 1,0 1-1,1-1 0,-1 0 1,1 0-1,0 0 0,0 0 0,0 0 1,3 4-1,-1-3 0,1 0 1,-1 0-1,1-1 0,0 1 0,0-1 1,0 0-1,0 0 0,6 2 1,0-1-21,1 0 0,-1-1 1,1 0-1,0-1 1,0 0-1,0-1 1,24-1-1,-17-2-102,0-1 0,0-1 0,0 0 0,34-14 0,67-38-887,-90 40 506,-1-2 0,-1 0 0,0-2 0,-1-1 0,-2-1 0,0-2 0,-1 0 1,22-30-1,-41 47 458,-1-1-1,1 1 1,-1-1 0,-1 0 0,1 0 0,-1 0 0,-1 0 0,0-1 0,0 1 0,0-1 0,-1 1 0,-1-1-1,1-10 1,-3-10 736,-1 1-1,-11-47 0,2 14 971,9 47-1107,2 10-331,0 0 1,1 0-1,-1 1 1,1-1 0,0-6-1,0 10-210,0-1-1,0 1 1,0 0-1,0 0 1,0-1-1,0 1 0,0 0 1,-1-1-1,1 1 1,0 0-1,0 0 1,0-1-1,0 1 1,0 0-1,0-1 0,0 1 1,-1 0-1,1 0 1,0 0-1,0-1 1,0 1-1,-1 0 1,1 0-1,0 0 0,0-1 1,0 1-1,-1 0 1,1 0-1,-1 0-12,1 0 0,0 0 0,0 0-1,0 0 1,-1 0 0,1 0 0,0 0-1,0 0 1,0 0 0,0 0 0,-1 0-1,1 0 1,0 0 0,0 0 0,0 0-1,0 0 1,0 0 0,-1 0 0,1 0-1,0 0 1,0 1 0,0-1 0,0 0-1,0 0 1,-1 0 0,1 0 0,0 0 0,0 0-1,0 1 1,0-1 0,0 0 0,0 0-1,0 0 1,0 0 0,0 1 0,0-1-1,0 0 1,0 0 0,0 0 0,0 0-1,0 1 1,0-1 0,0 0 0,0 0-1,0 0 1,0 1 0,-2 33-59,1-21 65,0-1 1,2 15-1,0 48 86,-2-51-25,4 44-1,2-26-13,0-7-21,8 38-1,-1-10-19,0 2-144,-10-58 96,-2-4 5,0-1 1,1 1-1,0 0 0,0-1 1,0 0-1,0 1 1,0-1-1,0 0 0,4 5 1,-5-7 24,0 0 0,0 0 1,0 0-1,0 0 0,0 0 1,0 0-1,0 0 0,0 0 1,0 0-1,0 0 0,0 0 1,0 0-1,1 0 0,-1 0 1,0 0-1,0 0 0,0 0 0,0 0 1,0 0-1,0 1 0,0-1 1,0 0-1,0 0 0,0 0 1,0 0-1,0 0 0,0 0 1,0 0-1,0 0 0,0 0 1,0 0-1,0 0 0,0 0 1,0 0-1,0 0 0,0 1 1,0-1-1,0 0 0,0 0 1,0 0-1,0 0 0,0 0 1,0 0-1,0 0 0,0 0 1,0 0-1,0 0 0,0 0 1,-1 0-1,1 0 0,0 0 1,0 0-1,0 0 0,0 0 1,0 0-1,0 0 0,0 1 1,0-1-1,0 0 0,0 0 1,0 0-1,0 0 0,0 0 1,0 0-1,0 0 0,-1 0 1,-6-1-40,-10-3 31,2-5 32,0 0 0,0-1 0,1-1 0,-21-21-1,27 26-2,-13-13 47,12 12-3,0-1 0,0 0 1,1-1-1,0 0 0,-8-11 0,47 23-95,-19 0 32,7-2-16,-1 0-1,0 0 1,25-4-1,55-12-693,-59 8-2688,59-2 1,-67 9-909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0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2529,'0'1'90,"-1"-1"0,1 0-1,-1 0 1,1 0 0,-1 0-1,1 1 1,-1-1 0,0 0-1,1 1 1,-1-1 0,1 0 0,0 1-1,-1-1 1,1 1 0,-1-1-1,1 0 1,0 1 0,-1-1-1,1 1 1,0-1 0,-1 1 0,1 0-1,0 0 1,-1 1 25,1-1-1,0 1 1,-1 0 0,1-1 0,0 1-1,0 0 1,0 0 0,1 2 0,1 4 150,0 1 1,5 13-1,-5-16 14,43 116 1965,13 40-497,-47-126-1479,35 94 833,-44-127-1053,0 1 0,0-1 1,0 1-1,0-1 1,1 0-1,5 5 0,-8-7-44,1 0-1,0 0 0,0-1 1,-1 1-1,1 0 0,0-1 1,0 1-1,0-1 0,0 1 1,0-1-1,-1 0 0,1 1 1,0-1-1,0 0 0,0 0 1,0 1-1,0-1 0,0 0 1,0 0-1,0 0 0,0 0 1,0-1-1,0 1 0,0 0 1,0 0-1,0 0 0,0-1 1,0 1-1,0-1 0,0 1 1,1-1-1,3-3-47,0 0-1,0-1 0,0 1 1,-1-1-1,0 0 0,0 0 1,0-1-1,0 1 1,-1-1-1,0 0 0,4-9 1,-2-1-1467,0 0 0,-1 0 0,3-24 0,-3 2-4505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3.0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 5891,'-7'-3'2016,"-2"1"-87,9 2-1912,-1 0-1,1 0 1,0 0-1,-1 1 0,1-1 1,0 0-1,-1 0 1,1 1-1,0-1 1,0 0-1,0 0 1,-1 1-1,1-1 1,0 0-1,0 0 1,0 1-1,-1-1 1,1 0-1,0 1 0,0-1 1,0 0-1,0 1 1,0-1-1,0 0 1,0 1-1,0-1 1,0 0-1,0 1 1,0 0-1,-2 20 30,0 0-1,3 39 1,0-55-36,-1 0 0,1 0 0,0 0 0,0 0 0,0 0 0,1 0 0,0-1 0,0 1 0,0-1 0,0 1 1,1-1-1,0 1 0,0-1 0,0 0 0,0-1 0,1 1 0,-1 0 0,5 3 0,-6-6-7,-1-1 1,1 1-1,0 0 0,-1-1 0,1 1 0,-1-1 1,1 0-1,0 1 0,-1-1 0,1 0 0,0 0 1,0 0-1,-1 0 0,1 0 0,0-1 0,-1 1 1,1 0-1,0-1 0,-1 1 0,1-1 0,-1 0 1,1 1-1,-1-1 0,2-1 0,5-3 13,-1 0 0,0 0 0,9-9 0,-11 9-13,3-2 2,16-15 8,0 0 1,29-38-1,-53 60-13,0 0-1,0 0 0,0 0 1,0-1-1,1 1 1,-1 0-1,0 0 0,0 0 1,0 0-1,0-1 1,0 1-1,1 0 0,-1 0 1,0 0-1,0 0 0,0 0 1,0 0-1,1 0 1,-1-1-1,0 1 0,0 0 1,0 0-1,1 0 1,-1 0-1,0 0 0,0 0 1,1 0-1,-1 0 0,0 0 1,0 0-1,0 0 1,1 0-1,-1 0 0,0 0 1,0 0-1,0 0 1,1 1-1,-1-1 0,0 0 1,0 0-1,6 11-7,1 20 23,-6-26-10,2 17-70,-2-11 78,1 0-1,1-1 0,6 20 0,-8-26-141,1-1 0,-1 0 0,1 0 0,0 0 0,0 0-1,0-1 1,0 1 0,1-1 0,-1 1 0,1-1-1,0 0 1,-1 0 0,1 0 0,0 0 0,0 0-1,5 2 1,-4-3-593,0 1 0,0-1 0,0 0 0,0 0 0,7 0 0,4-1-3571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3.4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11 3986,'-1'-11'3569,"7"16"-2401,9 14-959,0 9 17,-12-22-186,0 0 1,0 0-1,0 0 0,1 0 1,0 0-1,0-1 1,1 0-1,7 7 1,-11-11-26,0 0 0,1-1 0,-1 1 0,1 0 1,-1-1-1,1 0 0,-1 1 0,1-1 0,-1 0 0,1 1 1,-1-1-1,1 0 0,-1 0 0,1 0 0,0 0 0,-1-1 1,1 1-1,-1 0 0,1-1 0,-1 1 0,1-1 0,-1 1 1,1-1-1,-1 0 0,0 1 0,2-3 0,5-2 64,0-1-1,0 0 1,8-8 0,-8 6-51,9-8 14,-12 10-37,-1 1 0,1 1 0,1-1 0,-1 1 0,1 0 1,-1 0-1,1 0 0,7-2 0,-12 6 2,-1 0 1,1 0-1,0-1 0,-1 1 0,1 0 1,0 0-1,-1 1 0,1-1 0,-1 0 1,1 0-1,0 0 0,-1 0 0,1 0 1,0 1-1,-1-1 0,1 0 0,-1 1 1,1-1-1,-1 0 0,1 1 1,-1-1-1,1 0 0,-1 1 0,1-1 1,-1 1-1,1-1 0,-1 1 0,0-1 1,1 1-1,-1 0 0,0-1 0,0 1 1,1-1-1,-1 1 0,0 0 0,0-1 1,0 1-1,0 0 0,1 0 0,3 31 241,-4-27-215,1 18-79,0-8 90,0 0 0,4 19-1,-4-30-315,0 0 0,1-1 0,-1 1 0,0 0 0,1 0 0,0-1 0,0 1-1,0-1 1,0 1 0,1-1 0,-1 0 0,1 0 0,4 4 0,4-1-2527,2-3-1611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4.1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0 167 2545,'13'-6'553,"0"1"1,-1 1-1,1 0 0,27-4 1,-33 6-322,0 0 0,0 0 0,0-1 0,0 0 0,-1 0 0,1 0 1,-1-1-1,0 0 0,0 0 0,0-1 0,9-9 0,-14 13-161,0-1 0,0 1-1,0-1 1,0 0 0,0 1 0,-1-1 0,1 0-1,-1 0 1,1 1 0,-1-1 0,1 0-1,-1 0 1,0 0 0,0 0 0,0 0 0,0 1-1,0-1 1,0 0 0,-1 0 0,1 0-1,-1 0 1,1 1 0,-2-5 0,1 5-39,0-1 0,1 1 0,-1-1 0,0 1-1,0-1 1,0 1 0,0 0 0,0-1 0,0 1 0,-1 0 0,1 0 0,0 0 0,-1 0 0,1 0 0,0 0 0,-1 0 0,1 0 0,-1 1 0,0-1 0,1 1 0,-1-1 0,1 1-1,-1-1 1,0 1 0,1 0 0,-3 0 0,-2 1-7,1 0 0,-1 1 0,0-1 1,1 1-1,0 1 0,-1-1 0,1 1 0,0 0 0,0 0 0,1 0 0,-1 1 0,1-1 0,0 1 0,-1 0 0,2 1 0,-1-1 1,0 1-1,1 0 0,0-1 0,0 1 0,1 1 0,-1-1 0,1 0 0,-3 10 0,5-12-19,0-1 0,0 1 1,0 0-1,0-1 0,0 1 0,1 0 0,-1-1 0,1 1 0,0-1 0,0 1 1,0-1-1,0 1 0,0-1 0,0 0 0,1 0 0,-1 1 0,1-1 0,-1 0 1,1 0-1,0 0 0,0-1 0,0 1 0,3 2 0,5 3 18,1 0 1,0-1-1,19 8 0,-22-11-12,21 8 14,57 14 0,12 5 2,-96-29-28,6 2 0,-1 0 0,13 7 0,-19-9 1,-1-1-1,0 1 1,0-1 0,0 1-1,0-1 1,0 1-1,0-1 1,0 1-1,0-1 1,0 1-1,0-1 1,0 0 0,0 1-1,0-1 1,0 1-1,0-1 1,-1 1-1,1-1 1,0 1-1,0-1 1,0 0 0,-1 1-1,1-1 1,0 1-1,-1-1 1,1 0-1,0 1 1,-1-1-1,1 0 1,0 1 0,-1-1-1,1 0 1,-1 0-1,0 1 1,-15 13 27,16-14-28,-33 22 54,-51 26-1,50-29-13,30-17-42,6-1 1,11-5 2,21-8 12,7-8-6,46-29 0,-17 8-3,-49 30-5,17-9-19,39-28 0,-67 41 16,1-2-1,-1 1 1,0-1-1,-1-1 1,0 0-1,0 0 1,13-22-1,-20 28 1,-1 1 0,1 0 0,-1-1 0,1 1 0,-1-1 1,0 1-1,0-1 0,-1 0 0,1 1 0,-1-1 0,0 0 0,0 1 0,0-1 0,0 0 0,-1 0 0,1 1 0,-1-1 1,-2-6-1,1 7-4,1 1 0,-1-1 0,1 0 0,-1 1 1,0-1-1,0 1 0,0 0 0,0 0 0,0 0 1,0 0-1,-1 0 0,1 0 0,-1 1 1,0-1-1,1 1 0,-1-1 0,0 1 0,0 0 1,0 0-1,0 0 0,1 1 0,-1-1 0,-6 0 1,1 1-3,0 1 1,0-1-1,0 1 1,0 0-1,0 1 1,0 0-1,0 0 1,0 1-1,0 0 1,1 0-1,-13 8 1,3 0 30,1 0 0,1 0 0,-27 27 0,34-30 2,1 0-1,0 0 0,1 0 0,0 1 1,0 0-1,1 1 0,-6 12 1,9-18-14,1-1 0,0 1 0,0-1 0,0 1 0,0 0-1,1-1 1,-1 1 0,1 0 0,0 0 0,0-1 0,0 1 0,1 0 0,-1-1 0,1 1 0,0 0 0,0-1 0,0 1 0,0 0 0,1-1 0,0 0 0,-1 1 0,1-1 0,0 0 0,3 3 0,2 1 5,0 0 1,0-1-1,1 0 0,-1-1 0,1 0 0,0 0 1,1 0-1,16 5 0,5 1-99,39 7 1,-64-17 61,14 3-400,0 0 0,0-2-1,0 0 1,24-2 0,-23-1-1062,0-1-1,1-1 1,36-11 0,-17 1-2274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4.6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201 22 4722,'1'0'143,"-1"-1"-1,0 1 1,1-1-1,-1 1 1,0-1-1,1 1 1,-1-1-1,0 0 1,0 1-1,1-1 1,-1 0 0,0 1-1,0-1 1,0 1-1,0-1 1,0 0-1,0 1 1,0-1-1,0 0 1,0 1-1,0-1 1,-1 0-1,1 1 1,0-1-1,0 1 1,-1-1-1,1 1 1,0-1 0,-1 0-1,0 0-111,1 1-1,0 0 1,-1-1-1,1 1 1,0 0 0,-1-1-1,1 1 1,-1 0-1,1 0 1,-1 0 0,1 0-1,0-1 1,-1 1-1,1 0 1,-1 0 0,1 0-1,-1 0 1,1 0-1,-1 0 1,1 0 0,-1 0-1,1 0 1,-1 0-1,1 1 1,-1-1 0,1 0-1,0 0 1,-1 0-1,1 0 1,-1 1 0,1-1-1,-1 0 1,1 0-1,0 1 1,-1-1 0,1 0-1,0 1 1,-1 0-1,-1 1-11,1 0 0,0 0 1,-1 0-1,1 0 0,0 0 0,0 1 0,0-1 0,1 0 0,-1 1 0,0-1 0,1 0 0,0 1 0,-1-1 0,1 5 0,3 39 221,-1-32-149,0 12 82,8 54 194,-8-69-338,0-1 1,1 0 0,1 0-1,-1 0 1,9 14-1,-8-16-155,-8-16-3090,3 7 2684,0-1 1,0 0-1,-1 1 0,1 0 1,0-1-1,-1 1 0,-2-2 1,-16-5-154,-1 2 1,-34-8-1,30 9 2200,-31-12 0,55 17-1374,-1 0 0,1-1 0,0 1-1,0-1 1,-1 0 0,1 1 0,0-1-1,0 0 1,0 0 0,0 1 0,-1-1-1,1 0 1,0 0 0,1 0 0,-1 0-1,0-1 1,0 1 0,0 0 0,1 0 0,-1 0-1,1-1 1,-1 1 0,1 0 0,-1-3-1,1 3-56,0-1 0,0 1 0,1 0 0,-1-1 0,0 1 0,1 0 0,-1-1 0,1 1 0,0 0 0,-1 0-1,1-1 1,0 1 0,0 0 0,0 0 0,0 0 0,0 0 0,0 0 0,0 0 0,0 0 0,0 1 0,0-1 0,0 0 0,3-1-1,5-2 88,1 0-1,-1 0 1,1 1-1,-1 1 0,20-4 1,52-1 166,-78 7-328,27-1-68,47 4-1,-32 4-3593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35.1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52 0 6947,'-4'8'1425,"0"3"-1,-2 4-1231,0 4-225,-1 5 0,0 2 0,1 4-16,0 2-17,2 0-31,3 4-160,1 0-240,3 1-320,3 0-577,2-2-960,3-6-2017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3.1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2289 728 2641,'0'0'76,"0"0"0,1-1 0,-1 1 0,0 0 0,0 0 0,0-1 0,1 1 0,-1 0 0,0-1 0,0 1-1,0 0 1,0-1 0,0 1 0,0 0 0,0-1 0,0 1 0,0 0 0,0-1 0,0 1 0,0 0 0,0-1 0,0 1 0,0 0 0,0-1-1,0 1 1,0 0 0,0-1 0,0 1 0,0 0 0,0 0 0,-1-1 0,1 1 0,0 0 0,0-1 0,-1 1 0,-11-11 1495,11 10-1519,0 1 1,1-1-1,-1 1 0,0-1 1,0 0-1,0 1 1,1-1-1,-1 0 0,0 0 1,0 1-1,1-1 1,-1 0-1,1 0 0,-1 0 1,1 0-1,-1 0 1,1-1-1,3-14 76,1 1 0,7-18 0,-6 20 65,0-1 0,-1 1-1,3-20 1,-3-11 135,0-57 0,-5 81-310,-1 0 1,0 0-1,-1 0 0,-1 0 1,-9-23-1,10 32-17,-1-1 0,2 0 1,0-1-1,0 1 0,1 0 0,1-16 0,9-74 330,-7 50 231,-2 40-23,-33 14-296,0 0-156,-105 13-14,122-12-71,9-1 0,-1 0 0,1-1 0,0 0 0,-1-1 0,1 0 0,-12-1 0,5 0 3,0 0 0,-1 1 0,-23 2 0,-21 1 7,7-5-8,-46-3 11,-105-8 14,156 13-24,-58 9 0,-5 0 1,-184-17 10,269 7-15,1 1-1,-1 0 0,-32 6 0,-72 20-3,113-24 0,0 0 0,0 0 1,-20-2-1,-13 1 0,-209 8 3,234-7-5,0 1 0,-44 11-1,47-9 18,-23 3-1,28-6-16,1 0-1,-1 2 0,-28 9 0,36-10 1,7-3 3,0 0 0,0 0 0,0 0 0,0 0-1,1 1 1,-1-1 0,0 0 0,0 1 0,0-1 0,0 1-1,0-1 1,0 1 0,1-1 0,-1 1 0,0-1-1,0 1 1,1 0 0,-1-1 0,1 1 0,-1 0-1,0 0 1,1-1 0,-1 1 0,1 0 0,0 0 0,-1 1-1,8 139-93,3-11 122,12 81 31,-17-190-37,1 0 1,13 28-1,0 1 60,-19-49-82,0-1 0,0 1 0,0-1-1,0 0 1,0 1 0,0-1-1,0 1 1,0-1 0,0 1-1,0-1 1,1 0 0,-1 1-1,0-1 1,0 0 0,0 1 0,1-1-1,-1 1 1,0-1 0,1 0-1,-1 0 1,0 1 0,1-1-1,-1 0 1,0 0 0,1 1 0,-1-1-1,0 0 1,1 0 0,0 1-1,5-12-2308,0-3-1562,2 0-1687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3.7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361 0 4754,'-14'14'1780,"8"-9"-1672,0 1 0,0 0 0,-5 8 0,-12 13 59,0 0 1,-2-2-1,-50 41 1,48-44-262,1 0 1,2 2 0,0 1-1,-25 34 1,27-29-2276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4.0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303 0 4546,'-19'11'1201,"-5"0"31,0 2-576,-7 2-255,0 4-81,1 1-64,2 0-96,1 1-80,4 2-64,3 0-80,5-1-96,3-3-144,3-1-208,2-2-289,4-3-463,5-4-817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4.4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347 0 3089,'0'0'53,"0"0"0,1 0 0,-1 0 0,0 0-1,0 0 1,0 1 0,1-1 0,-1 0 0,0 0-1,0 0 1,0 0 0,1 0 0,-1 0 0,0 0-1,0 1 1,0-1 0,1 0 0,-1 0 0,0 0-1,0 0 1,0 1 0,0-1 0,0 0 0,0 0-1,0 0 1,1 1 0,-1-1 0,0 0 0,0 0-1,0 1 1,0-1 0,0 0 0,0 1 0,-4 7 677,-12 9-289,15-17-414,-32 27 352,-68 42 0,14-12-481,20-6-558,25-14-2989</inkml:trace>
  <inkml:trace contextRef="#ctx0" brushRef="#br0" timeOffset="1">631 54 2689,'10'1'785,"-2"3"159,-5 3-304,-4 1-47,-6 2-17,-1 7 0,-3 0-64,-2 3-143,-2 0-177,0 1-176,1 1-192,0-1-273,2-2-383,2-2-321,0-1-767,5-1-1442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6.8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1684 3330,'0'-2'401,"-1"0"1,1 0-1,-1 0 1,1 0-1,0 0 1,0 0 0,0 0-1,0 0 1,0 0-1,0 0 1,1 0-1,-1 1 1,2-5 0,13-34-787,-2 6 513,48-236 943,-49 208-598,15-117 346,-19 111-701,25-309 39,-30 334-128,-2 29-17,1 0 1,-2-1 0,0 1 0,-1-1 0,0 1-1,-1 0 1,-5-18 0,4 22-3,1 0 1,0 0-1,1 0 1,-1-14-1,-3-23-1,2 27-6,1 0 1,0 0-1,1 1 0,4-35 0,-2 48-7,0-1 1,1 1-1,0 0 0,0 0 0,1 0 0,-1 0 0,1 0 0,5-7 1,-7 12-2,0 0 1,0-1-1,1 1 1,-1 0 0,1 0-1,-1 0 1,0 0-1,1 0 1,-1 0 0,1 1-1,0-1 1,1 0-1,25-7-8,-19 5 6,5 1 3,0-1 1,0 2-1,0 0 0,19 1 0,0 1-6,141-1-3,60-3-22,-34 0 32,18-2 1,-6-14-8,-36 3 6,-120 9 11,94-24 1,-103 20-7,-26 6-1,0 1 0,0 0 0,1 2 0,-1 1 0,1 0 0,-1 2 0,25 3 0,-27 0-5,0 0 0,23 10-1,-40-12 3,0-1 0,1 0 0,-1 1-1,0 0 1,0 0 0,0-1 0,0 1 0,-1 0 0,1 0-1,0 1 1,-1-1 0,1 0 0,-1 1 0,0-1 0,0 0-1,0 1 1,0 0 0,0-1 0,-1 1 0,1 2 0,7 18-11,7 16 11,-3-1 1,-1 2-1,-1-1 0,-3 1 1,3 47-1,-8 4 21,-1-19 28,-1-34-18,-1 0 1,-7 39-1,2-21-3,3 1-10,5 64 1,-1-107-13,11 101 11,-10-104-14,1-1 1,7 16 0,1 4 2,-4-3 7,5 11-2,10 64 1,7 49 7,-8 29 114,-7-83-15,-11-50-80,-2-23-1,7 43 1,-6-57-440,1 2-848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6019,'-1'0'95,"1"0"0,0 1 0,0-1 0,-1 0 1,1 0-1,0 0 0,-1 1 0,1-1 0,0 0 1,0 0-1,-1 1 0,1-1 0,0 0 0,0 0 1,0 1-1,-1-1 0,1 0 0,0 1 0,0-1 0,0 0 1,0 1-1,0-1 0,0 0 0,0 1 0,-1-1 1,1 1-1,0-1 0,0 0 0,0 1 0,1-1 0,-2 18-478,1-8 502,-4 42-230,-12 110-92,3-92 250,-32 103 0,3-19 467,40-145-449,1 0 1,-1 1 0,1-1 0,1 1-1,0-1 1,0 0 0,1 1-1,3 12 1,-3-16-33,1-1 0,-1 1 0,1-1 0,1 0 0,-1 0-1,1 0 1,0 0 0,0-1 0,0 1 0,1-1 0,0 0 0,-1 0 0,2 0 0,-1 0 0,6 4 0,-3-4 0,-1-1 0,0 0 0,1 0 1,0 0-1,-1-1 0,1 0 1,0 0-1,0-1 0,0 1 1,1-2-1,-1 1 0,0-1 0,10-1 1,-4 0-221,-1-1 1,0 0 0,0-1 0,0-1-1,0 0 1,21-10 0,-12 1-1601,-20 13 1629,0-1 0,-1 1 0,1-1-1,-1 0 1,1 1 0,-1-1 0,1 1 0,-1-1 0,1 0 0,-1 1 0,0-1 0,1 0 0,-1 0 0,0 1-1,1-1 1,-1 0 0,0 0 0,0 1 0,0-1 0,0 0 0,0 0 0,0 0 0,0 1 0,0-1 0,0 0 0,0 0-1,-1 0 1,-3-9-2907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7.3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609 8 6755,'-7'-4'1902,"7"4"-1795,-1 0-1,1-1 0,-1 1 0,0-1 1,0 1-1,1 0 0,-1 0 1,0-1-1,1 1 0,-1 0 1,0 0-1,0 0 0,-1 0 0,1 0-114,0 1 0,0-1-1,0 1 1,0-1 0,0 1-1,0 0 1,0 0-1,0-1 1,0 1 0,0 0-1,1 0 1,-2 1 0,-140 181-273,16-19 335,92-122-51,-79 86-65,82-97-684,-51 65 1,79-92 601,-10 13-2442,-20 36-1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7.7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782 0 3970,'-14'25'810,"-1"0"0,-1-2 0,-1 0 0,-31 33 0,-65 51 354,51-51-698,-246 267 756,166-156-3372,107-128-1898,24-27-626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8.0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521 0 5507,'-5'8'557,"-1"0"1,1 0 0,-1 0-1,-1-1 1,-10 10 0,-8 9-460,-96 106 110,56-56-174,-51 63-124,105-124-55,-64 87-1287,28-32-2530,32-45 398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48.4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185 0 5555,'-12'27'1184,"-2"-4"17,-3 4-897,4 1-272,-5 3-16,-3-5-80,5 1-208,-4-1-321,0-2-591,1-4-897,4 0-2017</inkml:trace>
  <inkml:trace contextRef="#ctx0" brushRef="#br0" timeOffset="1">241 506 4034,'3'20'848,"-3"0"-47,-2 3-913,-2 4-705,3 1-704,-4-1-1712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4.2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11 195 5442,'-9'-4'2166,"7"7"-1271,8 13-954,-2-4 254,3 16 131,-2-2-129,2-1-1,1-1 1,18 42-1,-25-64-174,0 0-1,0 0 1,1 0 0,-1 0-1,1 0 1,-1 0 0,1-1-1,0 1 1,-1-1 0,1 1-1,4 2 1,-5-4 4,-1 0 1,1 1-1,0-1 1,0 0-1,0 0 0,0 0 1,0 1-1,0-1 1,-1 0-1,1 0 0,0 0 1,0-1-1,0 1 1,0 0-1,0 0 0,0 0 1,-1-1-1,1 1 1,0 0-1,0-1 0,0 1 1,-1-1-1,1 1 1,0-1-1,-1 1 0,1-1 1,0 1-1,-1-1 1,1 0-1,0 1 1,-1-1-1,1-1 0,16-24 168,-1 0 0,-2-1-1,14-37 1,-20 46-104,-3 5-29,-1 1-1,0 0 1,-1-1 0,1-13 0,-4 26-61,0 0 0,0-1-1,0 1 1,0 0 0,0 0 0,0 0 0,0 0 0,0 0 0,0 0 0,0 0-1,0 0 1,0 0 0,0 0 0,0-1 0,0 1 0,0 0 0,0 0-1,1 0 1,-1 0 0,0 0 0,0 0 0,0 0 0,0 0 0,0 0 0,0 0-1,0 0 1,0 0 0,0 0 0,0 0 0,0-1 0,0 1 0,0 0-1,0 0 1,1 0 0,-1 0 0,0 0 0,0 0 0,0 0 0,0 0-1,0 0 1,0 0 0,0 0 0,0 0 0,0 0 0,0 0 0,1 0 0,-1 0-1,0 0 1,0 0 0,0 0 0,0 0 0,0 0 0,0 0 0,0 0-1,0 1 1,6 4-23,5 14-21,-9-16 41,1 3-2,1 0 0,1 0 0,-1-1 0,1 0-1,0 1 1,0-1 0,0-1 0,1 1-1,6 4 1,-9-8 21,-1 1 1,0-1-1,1 0 0,-1 0 0,1 0 1,-1-1-1,1 1 0,0 0 0,-1-1 1,1 0-1,0 1 0,-1-1 0,1 0 1,0-1-1,-1 1 0,1 0 0,-1-1 1,1 1-1,0-1 0,-1 0 1,1 0-1,-1 0 0,0 0 0,1 0 1,-1-1-1,0 1 0,4-4 0,2-3 46,-1 0 0,0 0 0,0 0 0,-1-1 1,0 0-1,-1-1 0,0 1 0,6-18 0,-5 13-65,1-1 0,1 1 0,9-14 0,-12 22-256,1-1-1,0 1 1,0 0-1,0 1 1,12-9-1,19-9-5383,-18 13-80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4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320 61 5106,'-1'-5'460,"0"1"-1,0 0 0,0 0 1,0-1-1,-1 1 0,0 0 1,1 1-1,-6-8 0,5 9-441,1 1 0,-1-1 0,1 1 1,-1-1-1,0 1 0,0 0 0,1 0 0,-1 0 0,0 0 0,0 0 0,0 1 0,0-1 1,0 0-1,0 1 0,-1 0 0,1-1 0,0 1 0,0 0 0,0 0 0,-4 1 0,-3 0 37,0 0-1,0 1 0,0 0 0,1 1 0,-1 0 0,0 0 0,-12 8 1,5-2 105,0 0 1,-26 23-1,31-22-80,0 0-1,1 1 1,0 0-1,1 0 1,0 1-1,1 1 1,-13 24-1,18-31-62,1-1 0,0 1 0,1-1-1,-1 1 1,1 0 0,0 0 0,1-1 0,-1 1 0,1 0-1,1 6 1,-1-8-12,1 1 0,0-1 0,1 0 0,-1 0 0,1 1-1,-1-1 1,1 0 0,1-1 0,-1 1 0,0 0 0,1-1 0,0 1-1,0-1 1,6 6 0,-6-6 1,1 0 0,1-1-1,-1 1 1,0-1-1,1 0 1,-1 0 0,1 0-1,-1-1 1,1 1 0,0-1-1,0 0 1,0-1 0,-1 1-1,1-1 1,0 0 0,0 0-1,0-1 1,0 1 0,9-3-1,-2 0 9,1-1-1,-1 0 1,0-1 0,0 0-1,0-1 1,13-9-1,-14 8-1,0-1 0,-1 0 0,0-1-1,0 0 1,15-18 0,-22 24 0,0-1 1,-1 1-1,0 0 0,0-1 0,0 0 0,0 1 1,0-1-1,-1 0 0,0 0 0,0 0 1,0 0-1,0 0 0,0 0 0,-1 0 1,0 0-1,0 0 0,0-1 0,0 1 1,-1 0-1,0 0 0,1 0 0,-3-6 0,3 10-6,0 0-1,0-1 0,-1 1 0,1-1 1,0 1-1,0 0 0,0-1 0,0 1 1,0 0-1,0-1 0,-1 1 0,1 0 1,0-1-1,0 1 0,-1 0 0,1-1 1,0 1-1,0 0 0,-1 0 0,1-1 1,0 1-1,-1 0 0,1 0 0,0 0 1,-1 0-1,1-1 0,0 1 0,-1 0 1,1 0-1,-1 0 0,1 0 0,0 0 1,-1 0-1,0 0 0,1 0 0,-1 1-1,0-1 1,0 1 0,1 0-1,-1-1 1,1 1 0,-1 0 0,0-1-1,1 1 1,-1 0 0,1 0-1,-1-1 1,0 3 0,-1 3-3,0 0-1,-1 0 1,0 8 0,1-5 3,1-1 0,0 1 1,1 0-1,0-1 1,1 1-1,1 8 0,-2-14-28,0-1-1,1 1 1,0-1-1,-1 1 0,1-1 1,0 1-1,0-1 1,0 0-1,1 0 0,-1 1 1,1-1-1,-1 0 1,1 0-1,-1 0 0,1 0 1,0-1-1,0 1 1,0 0-1,0-1 0,1 1 1,-1-1-1,0 0 1,0 0-1,4 2 0,-4-3-133,1 0-1,-1 1 0,0-1 1,0 0-1,0 0 1,0 0-1,0-1 0,0 1 1,0 0-1,0-1 0,0 1 1,0-1-1,0 0 0,4-2 1,24-17-4040,-26 18 3443,12-10-3624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5.1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14 3474,'-1'-1'207,"1"0"1,0 0 0,0 1 0,0-1 0,-1 0 0,1 0 0,0 1 0,-1-1 0,1 0 0,-1 1-1,1-1 1,-1 0 0,1 1 0,-4-3 1052,7 7-951,0 0-215,-1 1 0,0-1 0,0 1-1,0 0 1,-1-1 0,0 1 0,2 9 0,-2-8-13,4 19 180,-2-5-162,2-1 0,0 1 0,0-1 0,14 28-1,-18-45-95,0 0 1,0 0-1,1 0 0,-1 0 0,1-1 0,-1 1 0,1 0 0,-1-1 0,1 1 0,0-1 1,0 0-1,0 1 0,-1-1 0,1 0 0,1 0 0,1 1 0,-3-2-84,0 0 0,1 0 1,-1 0-1,0 1 0,0-1 0,0-1 0,0 1 0,0 0 0,1 0 0,-1 0 0,0 0 0,0-1 0,0 1 1,0-1-1,0 1 0,0-1 0,0 1 0,0-1 0,0 1 0,0-1 0,0 0 0,0 0 0,0 1 0,-1-1 0,1 0 1,0 0-1,-1 0 0,1 0 0,0 0 0,-1 0 0,1 0 0,0-1 0,5-13-2523,0-2-1715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5.5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3 7539,'-6'-2'1601,"2"3"0,0 0-1281,-3 1-256,7 6-32,3 1-32,5 7-64,-2-1-80,0 1-224,3-1-465,2-1-767,4 0-1154,-1-5-2640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5.9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243 12 7107,'0'-1'94,"-1"0"0,0 1-1,0-1 1,1 0 0,-1 0-1,0 0 1,0 1 0,0-1 0,0 0-1,0 1 1,0-1 0,0 1-1,0-1 1,0 1 0,0 0-1,0-1 1,0 1 0,0 0 0,0 0-1,0-1 1,-1 1 0,1 0-1,0 0 1,0 0 0,0 1-1,0-1 1,0 0 0,0 0 0,0 1-1,0-1 1,-1 0 0,1 1-1,0-1 1,0 1 0,0-1 0,1 1-1,-1 0 1,-2 1 0,-2 2-114,1-1 0,-1 2 0,1-1 0,0 0 0,-7 10 0,-15 25 38,2 0 0,2 2-1,-25 65 1,36-76 29,1 0 0,2 1 0,1 1 0,1-1-1,-2 61 1,8-73-17,0 0 0,5 21 0,-4-31-15,1 0 1,1 0-1,-1 0 0,2 0 1,-1 0-1,7 11 1,-8-17-3,0 0 0,1 1 0,0-1 0,0 0 1,-1 0-1,2-1 0,-1 1 0,0-1 0,0 1 0,1-1 1,4 2-1,4 2 93,27 7 1,-15-5 15,-17-6-70,0 1 0,1-1 0,-1-1 0,1 0 0,0 0 0,-1 0 0,1-1 0,13-1 0,-17 1-232,0-1 1,-1 0-1,1 0 1,0 0-1,-1 0 0,1-1 1,-1 0-1,1 1 1,-1-1-1,0-1 0,1 1 1,-1 0-1,0-1 1,-1 1-1,1-1 1,0 0-1,-1 0 0,1 0 1,1-4-1,0-3-3056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6.2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63 4482,'-6'2'697,"0"1"0,0-1-1,1 1 1,-1 0 0,-6 6 0,12-9-672,-1 0 1,1 0-1,0 0 1,0 0-1,0 0 1,0 1-1,-1-1 0,1 0 1,0 0-1,0 0 1,0 0-1,0 1 1,0-1-1,-1 0 1,1 0-1,0 1 1,0-1-1,0 0 1,0 0-1,0 0 1,0 1-1,0-1 1,0 0-1,0 0 1,0 1-1,0-1 1,0 0-1,0 0 1,0 0-1,0 1 1,0-1-1,0 0 0,0 0 1,0 1-1,0-1 1,1 0-1,-1 0 1,9 6 564,15-1 55,4-4-309,-1 0 0,1-3 0,50-8 0,3 0-268,49-5-140,-125 14-32,0-1 0,-1 1 1,1-1-1,-1 0 1,1 0-1,-1 0 1,0-1-1,6-3 1,-7 3-533,1 0 0,-1 0 0,0 0 1,0 0-1,4-5 0,-1-4-2317,0 0-1553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0 162 3602,'85'-28'5474,"40"-12"-4182,-112 35-1245,-10 4-49,126-43-482,-41 18-3256,-60 18 1233,-1-1-1175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5:59.7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121 0 5827,'-10'0'2968,"-5"1"-2272,15-1-689,-1 0-1,1 0 1,0 0-1,-1 0 1,1 0-1,0 0 0,0 0 1,-1 0-1,1 0 1,0 0-1,-1 0 1,1 0-1,0 0 0,0 1 1,-1-1-1,1 0 1,0 0-1,0 0 1,-1 0-1,1 1 0,0-1 1,0 0-1,-1 0 1,1 1-1,0-1 1,0 0-1,0 0 1,0 1-1,-1-1 0,1 2 13,0 1-1,-1-1 0,1 0 1,-1 1-1,0-1 0,0 0 1,0 0-1,-2 4 0,-5 10 79,-46 184 1313,47-171-1227,4-15-120,0 0 0,1-1 0,1 2 0,0-1 0,1 0 0,0 0 0,4 22 0,-3-28-70,1-1 1,0 1 0,0-1-1,1 0 1,0 1 0,0-1-1,0-1 1,1 1 0,0 0-1,1-1 1,-1 0 0,1 0-1,1 0 1,-1 0 0,9 6-1,-13-12-76,0 1 0,0 0-1,0-1 1,0 1-1,0-1 1,0 1-1,0-1 1,0 1-1,1-1 1,-1 0-1,0 0 1,0 1-1,0-1 1,0 0-1,1 0 1,-1 0 0,0 0-1,0 0 1,2-1-1,-2 1-232,0-1-1,0 1 1,0-1-1,0 1 1,0-1-1,0 0 1,0 1 0,0-1-1,0 0 1,0 1-1,-1-1 1,1 0-1,0 0 1,0 0-1,-1 0 1,1 0-1,-1 0 1,1 0 0,0-2-1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6:00.1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6 3378,'-5'-1'945,"-16"-3"661,20 4-1578,1 0 0,-1 0 1,1-1-1,-1 1 0,1 0 0,-1 0 1,1 0-1,-1 0 0,1 1 1,-1-1-1,0 0 0,1 0 0,-1 0 1,1 0-1,-1 0 0,1 1 1,-1-1-1,1 0 0,-1 0 1,1 1-1,0-1 0,-1 0 0,1 1 1,-1-1-1,1 1 0,0-1 1,-1 0-1,1 1 0,0-1 0,-1 2 1,1 0 59,1 0 0,-1 0 0,1 0 0,-1 1 1,1-1-1,0 0 0,0 0 0,0 0 0,0 0 0,0 0 0,0 0 1,1 0-1,1 1 0,2 4 201,6 11 177,2-1-1,0-1 1,1 0-1,24 21 1,70 49-14,-56-48 31,-51-40-319,0 0 0,-1 0 1,1 0-1,-1-1 0,0 1 0,0 0 1,0 0-1,0-4 0,-7-89-103,7 93-129,0-1 1,0 0-1,0 1 0,1-1 0,-1 0 0,1 1 0,0-1 0,0 1 0,0-1 1,0 1-1,0-1 0,1 1 0,1-3 0,3-3-1500,0 1 0,10-10 0,-10 11-285,8-8-3771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6:00.9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78 4978,'-1'-6'673,"1"1"-1,-1-1 1,1 0-1,1 1 1,-1-1-1,2-7 1,-2 11-638,1 0 1,0 1-1,-1-1 1,1 1-1,0-1 1,0 1 0,0 0-1,0-1 1,0 1-1,1 0 1,-1 0-1,0 0 1,0-1-1,1 1 1,-1 0 0,1 1-1,-1-1 1,1 0-1,-1 0 1,1 1-1,-1-1 1,1 1 0,0-1-1,-1 1 1,3 0-1,5-2-47,0 1 0,0 1 0,0 0 0,0 0 0,13 3 0,46 11-31,-46-8 33,164 45 86,-12-2 312,-65-24-130,146 40 188,-42 13-217,-168-57-188,-1 1 0,64 45 1,-94-56-319,26 13 1,-40-24 221,1 0 0,-1 0 0,0 0 0,0 0-1,0 0 1,0 0 0,1 0 0,-1 0 0,0 1 0,0-1-1,0 0 1,1 0 0,-1 0 0,0 0 0,0 0 0,0 0-1,1 0 1,-1 0 0,0 0 0,0 0 0,0 0 0,0 0-1,1-1 1,-1 1 0,0 0 0,0 0 0,0 0 0,1 0 0,-1 0-1,0 0 1,0 0 0,0 0 0,0-1 0,0 1 0,1 0-1,-1 0 1,0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0:56:01.3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60 1569,'-13'-15'752,"8"8"-188,0 0 0,-1 1 1,0 0-1,0 0 0,-10-7 1,65 43 2882,-19-14-2962,47 37 1,-34-15-73,-2 1 1,62 78-1,-100-113-389,-1-1 22,1 0 0,-1 0 0,0 1 0,0-1 0,2 6 0,-3-9-31,-1 1 1,0 0 0,0-1-1,0 1 1,0 0 0,1 0 0,-1-1-1,0 1 1,0 0 0,0-1-1,-1 1 1,1 0 0,0 0-1,0-1 1,0 1 0,0 0-1,-1-1 1,1 1 0,0 0 0,-1-1-1,1 1 1,0 0 0,-1-1-1,1 1 1,-1-1 0,1 1-1,-1-1 1,1 1 0,-1-1-1,1 1 1,-1-1 0,0 1 0,1-1-1,-1 0 1,0 1 0,-25 11 366,-50 15 1,9-3-316,26-8-73,-150 66-295,174-72-123,12-6-1510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1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10 951 7892,'-4'-38'3113,"1"21"-2740,1-34 1,2 43-341,1-1-1,0 0 1,1 0-1,0 1 1,0-1-1,0 1 1,1 0-1,1 0 1,5-11-1,-2 9 20,0 0 1,0 0-1,1 1 0,0 0 0,0 0 1,13-8-1,55-43 199,4 4 1,1 3-1,3 4 0,128-55 1,-20 27-59,206-53 0,-240 87-139,3 7-1,278-27 1,-374 60-4,0 1 1,117 14 0,-142-6-21,-1 2 1,1 1 0,-2 2-1,1 1 1,61 30 0,-95-39-18,48 27 81,-49-28-83,0 1 1,0 1-1,0-1 1,0 0-1,0 1 0,-1 0 1,1 0-1,-1 0 1,3 6-1,-5-8-4,0-1-1,0 1 0,-1 0 1,1-1-1,-1 1 1,1 0-1,-1 0 1,0 0-1,0-1 0,0 1 1,0 0-1,0 0 1,0 0-1,0 0 1,0-1-1,-1 1 1,0 3-1,-1-2 3,1-1 0,0 1 0,-1-1 0,0 1 0,1-1-1,-1 0 1,0 1 0,0-1 0,0 0 0,-4 2 0,1-1-5,0 0-1,1 0 1,-1 0-1,0-1 1,-1 0-1,1 0 1,0 0-1,-1 0 1,1-1-1,-1 0 1,-7 0-1,12-1-41,0 0 0,-1 1-1,1-1 1,0 0 0,0-1-1,-1 1 1,1 0 0,0 0 0,0 0-1,0-1 1,-1 1 0,1-1-1,0 1 1,0-1 0,0 1 0,0-1-1,0 0 1,-2 0 0,3 0-130,0 0 0,0 0 0,0 0 0,0 0 0,0 0 0,0 0 0,0 0 0,0 0 0,0 0 0,0 0 0,1 0 0,-1 0 0,0 0 0,1 0 0,-1 0 0,0 1 0,1-1 0,-1 0 0,1 0 0,-1 0 0,1 1 0,0-1 0,-1 0 0,1 1 0,1-2 0,7-10-3648,1-2-2333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1.7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2 7155,'-12'-1'2495,"5"1"-667,11 13-1586,27 47 125,-8-14-9,34 50 0,20 7-36,-43-59-120,57 95 0,-70-93-86,-19-41-96,-1 0 0,1 0 0,-1 0 1,0 0-1,-1 0 0,1 0 0,-1 9 0,0-13-4,-1 0 1,1-1-1,0 1 0,-1 0 0,1-1 0,-1 1 0,1 0 0,-1-1 1,1 1-1,-1-1 0,1 1 0,-1-1 0,1 1 0,-1-1 0,0 1 1,1-1-1,-1 0 0,0 1 0,1-1 0,-1 0 0,0 0 0,1 0 1,-1 1-1,0-1 0,0 0 0,1 0 0,-1 0 0,0 0 0,-1 0 1,-29-1 261,21 0-232,-40-2 87,-66 0 119,100 4-257,1 0 1,-1 1-1,1 1 0,0 1 1,-22 7-1,23-8 255,9-3-1646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2.5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348 104 3233,'-12'-33'3630,"-17"-38"0,29 71-3607,0 0 1,0 0 0,0 1-1,0-1 1,0 0 0,0 0-1,0 0 1,0 0-1,-1 0 1,1 1 0,0-1-1,0 0 1,0 0 0,0 0-1,0 0 1,0 0-1,0 0 1,-1 0 0,1 0-1,0 0 1,0 0 0,0 0-1,0 0 1,0 1-1,-1-1 1,1 0 0,0 0-1,0 0 1,0 0 0,0 0-1,-1 0 1,1 0-1,0 0 1,0 0 0,0-1-1,0 1 1,0 0 0,-1 0-1,1 0 1,0 0-1,0 0 1,0 0 0,0 0-1,0 0 1,0 0 0,-1 0-1,1 0 1,0-1-1,0 1 1,0 0 0,0 0-1,0 0 1,0 0 0,0 0-1,0 0 1,0-1-1,0 1 1,-3 19-97,3-14 176,-7 43 45,-25 84 0,-27 44 155,42-128-211,-7 21 37,-61 183 477,18 6 111,65-251-701,1 0 1,-1 0 0,2 1-1,-1-1 1,1 1 0,0-1-1,2 9 1,-2-16-12,0 1 1,0 0-1,0-1 0,1 1 1,-1-1-1,0 1 0,1-1 0,-1 1 1,1-1-1,-1 1 0,0-1 1,1 1-1,-1-1 0,1 1 0,-1-1 1,1 0-1,0 1 0,-1-1 0,1 0 1,-1 0-1,1 1 0,-1-1 1,1 0-1,0 0 0,-1 0 0,1 0 1,0 0-1,-1 0 0,1 0 1,-1 0-1,1 0 0,0 0 0,-1 0 1,1 0-1,0 0 0,-1 0 1,1 0-1,-1-1 0,1 1 0,0 0 1,-1-1-1,2 0 0,2-1 49,1 0-1,-1 0 0,1-1 0,3-3 1,-1 0 4,115-83 417,-91 69-450,1 2 0,37-17 0,-46 25-270,0 0 0,1 2 1,0 1-1,1 0 0,0 2 0,0 1 1,37-1-1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3.7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1214 745 7267,'4'-8'315,"1"-1"-1,-1 0 1,0 1-1,-1-1 0,0-1 1,0 1-1,-1 0 1,0-1-1,-1 1 0,0-1 1,-1 1-1,0-1 1,-1-13-1,-4-12-260,-1 1 1,-13-45-1,15 64 296,-5-17-168,-1 1 0,-1 0 0,-29-55 0,31 71-166,0 1 1,-2-1-1,1 1 1,-2 1-1,1 0 1,-2 1 0,0 0-1,0 1 1,-16-10-1,1 3 5,-2 1 0,1 1 0,-2 2 0,-60-20 0,69 28-13,0 1 1,0 1-1,0 1 1,-1 1 0,1 1-1,-1 1 1,0 1-1,-28 5 1,16 0 36,0 1 1,1 2 0,0 1 0,0 2-1,1 1 1,-61 35 0,29-7 72,-106 71 273,143-86-300,19-17-56,52-52-8287,-26 28 2292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4.2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392 0 8164,'-24'9'2202,"20"-9"-2061,0 2 1,0-1-1,0 0 0,0 1 1,0 0-1,0 0 0,0 0 1,0 0-1,1 1 0,-1-1 0,1 1 1,0 0-1,0 0 0,0 0 1,-4 6-1,-19 31-277,2 1 0,-37 87 0,34-60 261,-2-1 1,-39 64-1,56-112-111,0 2 1,2 0-1,0 0 0,2 1 0,-9 32 0,16-52-11,1-1 0,0 1-1,0-1 1,-1 1 0,1-1-1,0 1 1,1 0 0,-1-1-1,0 1 1,1 1 0,-1-2 2,0 0 1,1-1-1,-1 1 1,0-1 0,1 1-1,-1-1 1,1 1 0,-1-1-1,0 1 1,1-1 0,-1 1-1,1-1 1,-1 0 0,1 1-1,-1-1 1,1 0 0,0 1-1,0-1 1,2 1 13,-1-1 0,0 0 0,0 0 0,1 0 0,-1 0 0,0 0 0,1 0 0,-1-1 0,0 1 0,1-1 1,-1 0-1,3-1 0,3-1 26,-1 0 0,0-1 0,0 0 0,0 0 0,-1-1 0,9-7 0,31-35 177,-9 7-44,-30 34-156,0 0 0,1 1 0,0 0 0,-1 0 1,1 1-1,1 0 0,-1 1 0,18-6 1,3 2 11,41-5 0,-60 11-25,17-3 29,-1 1 0,1 2 0,-1 0 1,1 2-1,0 1 0,41 8 0,-65-10-87,-1 1-1,1 0 1,0 0 0,0 0 0,0 0-1,-1 0 1,1 1 0,0-1 0,-1 1 0,3 2-1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5.2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0 145 6483,'14'5'3046,"-11"-4"-2865,-1 0 0,1 0 0,-1 0-1,1 0 1,-1 1 0,1-1 0,2 3 0,43 41-109,82 102 0,-106-118-46,-23-28-24,36 44 404,56 52 0,-86-91-268,-6-4-56,1 0 0,0 0 0,0-1-1,0 1 1,0 0 0,1-1 0,-1 1 0,0-1-1,1 0 1,4 2 0,-7-4-41,1 0 0,-1 0-1,1 0 1,-1 1 0,0-1 0,1 0-1,-1 0 1,0 0 0,0 0 0,0 0 0,0 0-1,0 0 1,0 0 0,0 0 0,0 0 0,0 0-1,0 0 1,-1-2 0,1-1 59,1-38 3,2 1 1,1 0-1,2 0 1,2 0-1,2 1 0,2 0 1,22-52-1,-22 68-462,2 0 1,18-25-1,-26 40 93,-2 4-389,1-1 0,0 1-1,6-6 1,5-5-3682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16 260 4130,'25'93'4025,"-17"-54"-3426,6 64 1,-13-85-574,2 25 87,-2-40-196,-1 0-1,1 1 1,0-1-1,0 0 1,0 0-1,0 0 1,0 0-1,1 0 1,-1-1-1,3 4 1,-4-6 42,1 1 1,-1-1 0,0 0 0,0 0 0,1 1-1,-1-1 1,0 0 0,0 0 0,1 0 0,-1 0-1,0 1 1,0-1 0,1 0 0,-1 0 0,0 0-1,1 0 1,-1 0 0,0 0 0,1 0 0,-1 0-1,0 0 1,1 0 0,-1 0 0,0 0 0,1 0-1,-1 0 1,0 0 0,0 0 0,1 0 0,-1 0-1,0 0 1,1 0 0,-1-1 0,0 1 0,1 0-1,-1 0 1,0 0 0,0 0 0,1-1 0,-1 1-1,0 0 1,0 0 0,0-1 0,1 1 0,-1 0-1,0 0 1,0-1 0,0 1 0,0 0 0,1-1-1,6-15-1828,-2-1-94,0-3-729</inkml:trace>
  <inkml:trace contextRef="#ctx0" brushRef="#br0" timeOffset="1">75 141 3041,'-11'-28'807,"4"7"-21,-1 1 0,0 1 0,-17-28 1,25 47-748,0-1 0,-1 1 0,1 0 0,0 0 0,0-1 0,0 1 0,0 0 1,0 0-1,-1-1 0,1 1 0,0 0 0,0 0 0,0 0 0,-1-1 1,1 1-1,0 0 0,0 0 0,-1 0 0,1 0 0,0-1 0,-1 1 1,1 0-1,0 0 0,0 0 0,-1 0 0,1 0 0,0 0 0,-1 0 1,1 0-1,0 0 0,-1 0 0,1 0 0,-5 9 371,2 13-770,3-10-560,1-1 0,0 0-1,1 0 1,0 1-1,5 13 1,0-8-1892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7.8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1 425 7587,'0'-4'263,"1"0"-1,0-1 0,1 1 0,-1 0 0,1 0 0,-1 0 0,1 0 0,0 1 0,0-1 0,1 0 0,-1 1 0,1 0 0,5-6 0,4-2-434,1 1 0,17-12 0,-11 8 445,153-99-241,-153 101-13,22-13 33,2 2-1,1 1 1,0 2 0,2 3 0,0 1 0,76-15 0,-57 20-43,-1 2 0,91 0 0,-114 9-5,0 3 0,-1 1 0,0 2-1,0 1 1,41 15 0,-68-18 29,-1 0-1,1 2 0,-1-1 1,0 2-1,-1-1 0,0 2 1,12 8-1,-18-12-18,-1 0-1,0 1 1,0-1 0,0 0-1,0 1 1,-1 0-1,1 0 1,-1 0 0,-1 1-1,1-1 1,-1 0-1,0 1 1,0 0 0,0 0-1,-1-1 1,0 1 0,0 0-1,0 7 1,-3-1-2052,1-12 1841,1-1 1,-1 1-1,1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8.1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6627,'7'3'348,"0"0"1,0 1-1,0-1 1,-1 1-1,0 1 0,1-1 1,-2 1-1,1 0 1,-1 0-1,7 9 0,5 8-617,21 35-1,-28-42 520,1 3-178,0 1 0,-1 0 0,-1 0 0,-1 1 0,0 0 0,-2 1 0,0 0 0,-2 0 0,4 33 0,-8-50-29,0 0 0,0-1 0,0 1 0,0 0 0,-1 0 0,0-1-1,0 1 1,0-1 0,0 1 0,0 0 0,-1-1 0,1 0 0,-1 1-1,0-1 1,0 0 0,0 0 0,-1 0 0,-2 3 0,2-4-42,0 0 0,1 0 0,-1 0 0,0-1-1,0 1 1,0-1 0,0 0 0,0 0 0,0 0 0,0 0 0,0 0 0,0-1 0,-1 0 0,1 1 0,0-1 0,0 0 0,-1 0 0,1-1 0,0 1-1,0-1 1,-4-1 0,-23-7-944,-2 0-4957,20 6 1018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8.8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312 0 8052,'-31'71'3554,"-20"38"-3856,-94 127 1100,134-220-700,-1 0-5,1 0-1,1 0 1,0 1-1,1 0 1,-9 27-1,17-42-83,1-1 1,-1 1-1,1 0 0,0 0 1,-1-1-1,1 1 0,0 0 0,0 0 1,0 0-1,0-1 0,0 1 0,1 0 1,-1 0-1,0-1 0,1 1 1,-1 0-1,1-1 0,0 1 0,-1 0 1,1-1-1,0 1 0,0-1 0,0 1 1,0-1-1,1 0 0,1 3 1,0-2 16,0 0 0,1-1 0,-1 1 1,0-1-1,1 1 0,0-1 0,-1 0 1,1 0-1,0-1 0,-1 1 0,8-1 1,10 1 21,0-2 1,-1 0-1,1-1 1,0-2-1,24-6 1,98-39 188,-104 33-1735,2 2 0,-1 2 0,49-8 0,-62 17-1637,0 1-1587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39.5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2 488 6451,'0'-44'2650,"-1"18"-2074,1 0 1,1 0-1,5-29 0,-4 47-562,0 0-1,0 0 0,1 0 0,0 0 1,0 1-1,1-1 0,0 1 0,0 0 1,1 0-1,0 0 0,0 1 1,0 0-1,1 0 0,7-6 0,11-6 11,0 0-1,2 3 0,-1 0 1,48-19-1,-23 14-9,92-21-1,-90 29 13,1 3-1,85-6 1,-116 15-1,1 0 1,0 1-1,-1 1 0,1 2 0,-1 0 1,0 1-1,0 1 0,38 16 1,-46-14 21,-1 1 0,0-1 0,-1 2 0,0 0 0,0 0 0,-1 1 0,0 1 0,-1 0 0,-1 0 0,1 1 0,-2 0 0,0 1 0,-1-1 0,0 2 0,9 27 0,-15-39-86,0-1 1,0 1-1,-1-1 1,1 1-1,-1-1 1,0 1-1,1 0 1,-1-1-1,0 1 1,-1 0-1,1-1 1,0 1-1,-1 2 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0.0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164 0 5603,'17'2'1421,"0"1"1,24 7 0,-33-8-1387,-1 1 0,0 0 0,0 1 0,0 0 0,0 0 0,-1 0 1,12 11-1,-5-3 26,0 1 0,-1 0 1,-1 0-1,0 2 0,9 14 1,16 37 283,-31-57-287,-1 1 0,-1-1-1,0 1 1,0 0-1,2 12 1,-5-17-36,0-1 1,1 0-1,-1 1 1,-1-1-1,1 0 1,-1 1-1,0-1 1,0 0 0,0 0-1,0 1 1,-1-1-1,1 0 1,-1 0-1,0-1 1,-1 1-1,1 0 1,-1-1-1,1 1 1,-1-1-1,0 0 1,0 0-1,-1 0 1,1 0-1,0 0 1,-1-1 0,0 0-1,0 1 1,0-2-1,0 1 1,0 0-1,0-1 1,0 1-1,0-1 1,0 0-1,-8 0 1,-82 1 101,7-1-37,-73 3-1096,158-4 604,-7-1-1062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0.6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365 1 7379,'-4'0'2914,"4"0"-2858,-5 7 390,-2 9-834,2-4 360,0-1 0,-1 0 1,-1 0-1,-13 16 0,5-6 55,-17 27 203,-38 76-1,-9 56 288,19-41-199,44-108-228,11-22-4,0 1-1,0-1 1,1 1-1,0 0 1,1 0-1,-4 19 1,7-28-68,0 0-1,0 0 1,0-1 0,0 1 0,0 0 0,1 0 0,-1 0 0,0 0 0,1 0-1,-1-1 1,0 1 0,1 0 0,-1 0 0,1 0 0,0-1 0,-1 1 0,1 0-1,-1-1 1,1 1 0,0-1 0,-1 1 0,1 0 0,0-1 0,0 0 0,0 1 0,-1-1-1,1 1 1,0-1 0,0 0 0,0 0 0,0 1 0,0-1 0,-1 0 0,3 0-1,3 1 77,0-1 0,0 1-1,10-2 1,-1-1-2,1 0-1,-1-1 0,26-9 1,43-21-127,-37 14-128,55-24-1679,-56 23-3570,-23 9-780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2.4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65 2611 3698,'-4'-11'6835,"4"11"-6774,-12-16 390,5 3-355,2 0-1,0-1 1,0 0 0,1 0 0,1 0-1,0 0 1,-1-29 0,0-28 91,-5-160 10,10 184-169,2 0 1,18-90-1,-11 95 1,3 1-1,1 1 0,2-1 1,32-56-1,-20 50-9,2 0 0,3 3 1,40-45-1,-17 27 40,76-66-1,280-192 225,3 71-136,-344 213-126,336-159 105,107 10 162,297 19 173,-417 120-271,95 10 50,-364 37-206,-1 6 0,190 34-1,117 53-14,-303-58-14,161 71 1,-198-64-6,94 59 0,-72-23 11,-48-31-6,35 23 3,111 104 0,-184-148 2,43 54-1,16 39 30,-33-45-17,-5-8 6,45 61-2,-71-100 9,2-2 1,37 34-1,-25-33 59,1-2 0,44 23 1,-81-48-95,-7-5-687,0-2 0,1 1 0,-7-8 1,-9-14-5702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2.9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75 8692,'44'39'2134,"-29"-26"-1405,1 1 1,13 17-1,120 155-649,-137-173 6,0 0 0,1 0 0,1-1 1,0-1-1,1 0 0,25 14 0,4 3 80,-26-16 47,-18-13-180,0 1 1,0-1-1,1 0 1,-1 0-1,0 0 1,0 0-1,-1 0 1,1 0-1,0 0 1,0 0-1,0 0 1,-1 0-1,0-2 1,1 3-28,-11-40 286,-7-50 0,13 43-113,2 0-1,3-56 1,1 92-174,1 0 0,1-1-1,0 1 1,0 0 0,1 0 0,0 0-1,1 1 1,9-16 0,-8 10-162,-5 14 100,-1 0-1,1 0 1,0 0-1,0 0 1,-1 0-1,1 1 1,1-1-1,1-3 1,-3 5-48,1 0 1,0-1 0,-1 1-1,1-1 1,0 1 0,0 0-1,0-1 1,-1 1-1,1 0 1,0 0 0,0 0-1,0-1 1,-1 1-1,1 0 1,0 0 0,0 0-1,0 0 1,0 1 0,-1-1-1,1 0 1,0 0-1,0 0 1,0 1 0,-1-1-1,1 0 1,1 2 0,20 8-5928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4.2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19 7203,'0'0'183,"1"0"0,-1-1 1,1 1-1,-1-1 0,0 1 0,0-1 0,1 0 0,-1 1 0,0-1 0,0 1 0,0-1 0,1 1 1,-1-1-1,0 0 0,0 1 0,0-1 0,0 1 0,0-1 0,0 0 0,1-7 264,0 9-425,0 0 1,0 0-1,0 0 1,0 1 0,0-1-1,0 0 1,0 0-1,0 0 1,-1 1-1,1-1 1,0 0-1,-1 1 1,1 1 0,0 0 5,44 103 430,14 32-119,-45-110-253,1-1 1,35 47-1,-36-56 19,2-1 0,1 0-1,0-1 1,24 18-1,-39-32-59,0-1-1,0 0 0,0 0 0,0 1 0,0-1 0,1-1 0,-1 1 0,0 0 0,1 0 0,-1-1 1,0 1-1,1-1 0,-1 0 0,5 0 0,-5-4 118,0 1-1,-1-1 1,1 0-1,1-6 1,-3 10-159,1-6 53,0 0 1,0 0-1,-1 0 0,0-11 1,0 11-43,0-1 0,1 0 1,1-10-1,3-1-38,0 0 0,1 1 0,1-1 0,0 1 0,11-17 0,-12 24-168,-2-1 0,1 1 0,4-20 0,6-15-1988,6 5-3794,-9 20-7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8.1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3332 1207 4946,'5'-19'468,"0"1"-1,-1-1 1,-1 0-1,-1 0 1,-1 0-1,0 0 0,-1 0 1,-1 0-1,-1 0 1,-1 0-1,-1 1 1,0-1-1,-8-19 1,6 19-329,-2 0 0,0 0 0,-1 1 1,-1 0-1,0 0 0,-2 1 0,0 1 1,-1 0-1,-25-24 0,-31-28 279,-126-95-1,147 129-350,-111-74 106,122 85-141,-3-1 31,-61-30 0,-356-117 33,374 149-107,-2 3 0,0 4 1,-119-5-1,137 17-5,-1 3-1,1 3 1,0 4-1,-72 15 0,3 5-7,-132 46 0,155-36 20,31-11-8,-150 68-1,203-77 9,1 0 0,-32 26 0,-47 49 1,40-34 31,60-52-22,-70 63 84,72-64-78,4-4-10,1 0-1,-1 0 1,0 0-1,1 0 1,-1-1 0,0 1-1,0 0 1,0-1-1,0 1 1,0-1-1,0 1 1,-1 0-1,2-1-29,0 0-1,-1 0 1,1 0-1,0 1 1,0-1-1,0 0 1,0 0-1,0 0 0,-1 0 1,1 0-1,0 0 1,0 0-1,0 0 1,0 0-1,-1 0 1,1 0-1,0 0 0,0 0 1,0 0-1,0 0 1,0 0-1,-1 0 1,1 0-1,0 0 1,0 0-1,0 0 0,0 0 1,-1 0-1,1 0 1,0 0-1,0 0 1,0 0-1,0 0 1,0-1-1,-1 1 0,1 0 1,0 0-1,0 0 1,0 0-1,0 0 1,0 0-1,0-1 1,0 1-1,0 0 0,0 0 1,-1 0-1,1 0 1,0 0-1,0-1 1,0 1-1,0 0 1,0 0-1,0 0 0,0 0 1,0-1-1,0 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5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 7379,'-9'-5'2535,"6"8"-1928,9 13-1793,-1-5 1319,0 4-147,2 0 0,11 21 0,-9-19 166,9 21 0,-18-38-134,0 1 1,0-1-1,0 1 1,0-1-1,1 1 1,-1-1-1,0 1 0,0-1 1,1 1-1,-1-1 1,0 1-1,1-1 1,-1 0-1,1 1 1,-1-1-1,0 0 1,1 1-1,0-1 0,-1 0-9,0 0 0,1 0-1,-1 0 1,0 0 0,0 0-1,1 0 1,-1 0 0,0 0-1,0 0 1,1 0-1,-1-1 1,0 1 0,0 0-1,1 0 1,-1 0 0,0 0-1,0-1 1,0 1 0,0 0-1,1 0 1,-1 0-1,0-1 1,0 1 0,0 0-1,0 0 1,0-1 0,10-25 176,-7 14-202,1 3 48,0 1-1,0 0 1,1-1-1,0 1 1,0 1-1,1-1 1,0 1-1,11-11 1,-17 18-27,1 0 0,-1 0-1,0 0 1,0 0 0,1-1 0,-1 1 0,0 0-1,1 0 1,-1 0 0,0 0 0,0 1 0,1-1-1,-1 0 1,0 0 0,0 0 0,1 0 0,-1 0-1,0 0 1,0 0 0,1 0 0,-1 1 0,0-1-1,0 0 1,0 0 0,1 0 0,-1 0 0,0 1-1,0-1 1,0 0 0,1 0 0,-1 1 0,7 9 66,-4-6-38,19 26 109,-17-22-127,0 0 0,0-1 0,1 0 0,0 0 0,0-1 0,1 0 0,9 8 0,-14-13-9,-1-1 0,1 1-1,-1 0 1,1-1 0,-1 0-1,1 1 1,-1-1 0,1 0-1,-1 0 1,1 1-1,-1-1 1,1-1 0,0 1-1,-1 0 1,1 0 0,-1 0-1,1-1 1,-1 1 0,1-1-1,-1 1 1,0-1-1,1 0 1,-1 0 0,1 1-1,-1-1 1,2-2 0,4-2 24,0-1 1,0-1-1,8-10 0,-3 4-15,-5 5-11,-1 0 0,0 0 0,0-1 0,-1 1 0,6-16 1,-7 18-5,-4 6 1,0-1-1,0 1 0,0 0 0,0-1 0,0 1 1,1 0-1,-1-1 0,0 1 0,0 0 1,0-1-1,1 1 0,-1 0 0,0 0 1,0-1-1,1 1 0,-1 0 0,0 0 1,1-1-1,-1 1 0,0 0 0,1 0 1,-1 0-1,1 0 0,-1-1 0,1 1 1,5 6 0,-1 14 38,0 4 45,10 33 1,-12-46-78,-3-9-173,1 0 0,-1 0-1,1 0 1,0 0-1,0 0 1,0 0-1,0-1 1,0 1 0,0 0-1,0 0 1,0-1-1,1 1 1,1 1 0,-1-2-65,-1-1 0,0 1 1,1 0-1,-1-1 1,1 1-1,-1-1 0,1 0 1,-1 0-1,1 1 0,-1-1 1,1 0-1,-1 0 1,1 0-1,-1-1 0,1 1 1,-1 0-1,1 0 1,2-2-1,6 0-4725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8.6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133 9 8180,'-12'-7'2878,"7"5"-1852,7 15-1038,3 10 29,-2-1 0,0 0-1,-2 1 1,0-1-1,-3 32 1,-4-8 175,-17 74-1,-20 11 195,0 2-137,30-74-86,13-59-157,0 1-1,0-1 1,0 0 0,0 1 0,0-1-1,0 0 1,0 1 0,0-1 0,0 0-1,0 1 1,1-1 0,-1 0 0,0 0-1,0 1 1,0-1 0,1 0 0,-1 1-1,0-1 1,0 0 0,1 0 0,-1 0-1,0 1 1,0-1 0,1 0 0,-1 0-1,0 0 1,1 0 0,-1 1 0,0-1 0,1 0-1,-1 0 1,0 0 0,1 0 0,-1 0-1,0 0 1,1 0 0,-1 0 0,0 0-1,1 0 1,-1 0 0,18-2 164,-17 2-144,17-4 29,-1 0 0,1-1 0,-1-1 0,30-15 0,60-42 355,6-3-185,-65 41-218,22-10-4,-67 33-330,1 1 0,-1 0-1,1 0 1,0 0-1,0 0 1,4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02:49.4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28 5507,'3'5'4460,"12"20"-3798,3 7-409,1 0 1,2-1-1,1-1 1,1-1-1,42 41 1,-44-51-120,0 0 1,2-1 0,36 23 0,-45-34-89,-1 0 1,1 0-1,0-1 1,0-1-1,1 0 1,-1-1-1,1-1 1,20 3-1,-27-6-17,1 0-1,0 0 0,-1-1 0,1 0 1,-1 0-1,1-1 0,-1 0 0,0-1 1,1 1-1,-1-2 0,-1 1 0,1-1 1,0 0-1,-1-1 0,0 0 0,8-6 1,-10 6 13,0 0 1,-1-1 0,0 1 0,0-1 0,0 0-1,0 0 1,-1 0 0,0 0 0,-1-1 0,1 1 0,-1-1-1,0 1 1,1-15 0,-1-1 113,-1 1 0,-1-1 0,-4-23 0,2 13-51,-4-13 92,4 35-227,0 1 1,1-1-1,0 1 0,1-1 1,2-18-1,-2 27-179,0 0 0,0 0-1,1 0 1,-1 0 0,1 0 0,-1 0 0,1 1 0,-1-1 0,1 0 0,-1 0 0,1 1-1,0-1 1,-1 0 0,1 1 0,0-1 0,0 0 0,0 1 0,-1-1 0,1 1-1,0-1 1,0 1 0,0 0 0,0-1 0,0 1 0,0 0 0,0 0 0,0 0-1,0-1 1,1 1 0,7-2-2697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5.5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1061 170 2833,'1'-2'156,"0"0"0,-1 0-1,1 0 1,0 0-1,-1 0 1,0 0 0,1-1-1,-1 1 1,0 0 0,0 0-1,0 0 1,0 0-1,-1 0 1,1 0 0,-1 0-1,1 0 1,-2-3 0,1 2 86,-1 0 1,1 0 0,-1 0 0,1 1 0,-1-1 0,0 1 0,0-1 0,-1 1 0,1 0 0,0-1 0,-1 1 0,1 1-1,-1-1 1,0 0 0,1 1 0,-5-3 0,-6 0-84,1-1-1,-24-4 1,-11-3 198,6-5-57,24 9-219,1 1 0,-2 1 0,1 1 1,-1 0-1,-19-2 0,11 5-61,0 0 1,0 2 0,0 1-1,0 1 1,0 1-1,0 2 1,1 0-1,0 2 1,-37 14-1,35-9-18,-68 25 12,77-31-13,0 1-1,0 1 0,1 0 1,0 2-1,1 0 0,0 1 1,-24 20-1,28-21 1,-21 12-1,24-17 0,1 0-1,-1 1 1,1 0-1,1 0 1,-1 1-1,1 0 1,-7 9-1,10-9 0,0-1-1,0 1 0,1 1 0,-3 8 1,3-9-1,0 1 0,0-1 0,-6 10 0,6-12 3,0 0 0,1 1 0,-1 0 0,1-1 0,1 1 0,-1 0 0,1 0 0,0 0 0,0 0 0,1 0 0,0 0 0,0 0 0,0 0 0,1 0 0,1 9 0,2 7 3,-5-19-3,2-1 0,-1 1 1,0 0-1,1-1 0,-1 1 0,1-1 1,0 1-1,-1 0 0,1-1 0,1 0 0,-1 1 1,0-1-1,0 0 0,1 1 0,0-1 1,-1 0-1,1 0 0,0 0 0,0 0 0,4 2 1,3 4 11,-1 0 0,1 0 0,9 12 0,7 9 15,17 1 22,-34-21-22,1-1-1,0 0 0,0-1 0,1 0 0,0 0 1,0-1-1,1 0 0,-1-1 0,16 5 1,8 2 18,48 23 1,-41-17-28,-18-10 11,0-1 1,0-1 0,1-2 0,-1 0 0,30 1 0,2 0 24,92 9 151,-79-8-66,-42-4-97,-1-2-1,1-1 0,35-5 0,69-10 19,-1 3 4,-13 1-37,-88 9-17,36 1-1,20-2 23,-8-3 12,58-18 51,-7 12-26,-36 6-41,-65 5-16,-1 2 0,48 4 0,-11 1 25,23-10 26,-62 4-44,40-8 0,-38 4 4,5-1 7,-21 4-9,1 0 0,18-2-1,1 3 35,44 5 0,26 0-7,-52-4-31,20-1 60,107-16-1,-136 13-61,-17 1-12,6-1 11,48 0 0,48 11 4,-50-3 2,-45-1-9,35-2 0,-51-1-9,0 1-1,20 4 1,-21-4-2,-1 1 1,0-1 0,1 0 0,13-2-1,-9 0-1,0 0 0,1 1 0,-1 1 0,0 0 0,19 4 0,-21-3 0,26 1 0,-6-1 0,-21-1 1,130 11 24,-108-11-17,1-2-1,38-5 0,-58 3 0,-1 0-1,1-1 1,-1-1-1,21-9 1,50-33 27,-18-2 12,-56 44-30,-1-2 0,0 1 0,-1-1 1,14-13-1,-21 18 2,1-1 0,-1 0 1,0 0-1,0 0 0,0 0 0,0 0 0,0 0 1,-1-1-1,1 1 0,-1 0 0,0-1 0,0 1 1,0-1-1,-1 0 0,1 1 0,-1-1 0,0 1 1,0-1-1,-1-4 0,-1-4 41,0 0 0,-1 1 1,-1-1-1,0 1 0,-10-21 0,-37-54 73,25 44-88,20 32-38,-1 1-1,0-1 1,0 1-1,-1 0 1,0 1-1,-1 0 1,-11-8-1,5 5-10,-1 2 0,1 0 0,-1 1 0,-19-7-1,-12-1-20,-1 3-1,-71-11 1,53 15 17,0 2 0,-1 4 1,-86 7-1,-29-9-5,63-1-1,40 9 9,-99 15 0,-49 3-1,137-20 7,19-2 0,-1 3 0,-91 16 0,108-9-4,-102 2 0,-58-16-4,-23-10 21,120 13-282,0 5 1,1 6-1,-187 37 0,185-24-1098,91-18-798,0-1 0,-37-2 0,20-4-4006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7.1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 16 2897,'7'-16'3595,"-3"16"-2476,-3 9-726,-3 8-171,0-1 0,-1 0 1,0 0-1,-2 0 1,-8 22-1,1-4-49,5-13-139,-11 34 269,2 1-1,-15 100 1,29-145-410,1-9 1,1 1 0,0 0 0,-1 0 0,1 0 0,0 0 0,0-1 0,1 4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7.4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14 6515,'-2'-8'2129,"1"2"-829,-3 13-1186,-32 79 654,15-42-450,3 1-1,-17 64 1,26-69-421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50.5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1492 112 5298,'-2'-2'134,"0"0"0,-1 0-1,1 0 1,0 0 0,-1 0-1,0 0 1,1 1 0,-1-1-1,0 1 1,0 0 0,0 0-1,0 0 1,0 0 0,0 0-1,0 1 1,0-1 0,0 1-1,0 0 1,-5 0 0,-10 0-50,1 0 1,-21-4 0,22 2 263,-1 1 1,-27 0-1,8 2 133,0-1-1,1-3 1,-43-7-1,-6-1-356,-242 1-62,250 13-24,1 2 0,-81 18 0,139-19-30,1 0-1,0 1 0,0 1 1,1 1-1,0 0 1,-24 16-1,19-10-7,2 2 0,0 0-1,0 1 1,-18 23 0,33-36-1,-22 26-9,-32 46 0,50-64 23,1 0-1,0 0 0,0 0 1,2 0-1,-1 1 0,2 0 1,-1 0-1,-2 21 1,4-9-8,1 0 1,1 1 0,1-1-1,1 0 1,1 0-1,1 1 1,2-2 0,12 37-1,-9-31 2,-4-13 13,12 25 0,-14-35-16,0 0 0,1 0 0,0 0 1,0-1-1,1 1 0,-1-1 0,7 5 0,9 9 37,-12-11-26,1-1 0,0 1 0,0-1-1,0-1 1,1 1 0,16 6-1,22 8 31,-14-7 19,0-1 0,37 9 1,-65-20-55,34 8 69,0-2 0,1-2 0,54 3-1,309-14 237,-249-10-251,1 0 6,53 4 11,-61 2-56,11-9 4,-14 1-7,157 7 23,-278 9-42,106-7 55,-72 3 0,104 5-1,160 28-3,-82-19 1,-37-2 47,-130-4-14,134-12 0,-28 1-7,-73 6-63,26-1 1,69-4 10,-10 2 23,-64 4-8,-43 1 4,13 0 16,-21-4-4,137-5 3,127-10 65,-302 12-118,-2 0 1,41-15 0,3-1 21,-55 17-20,-1-1 0,35-16-1,-47 16-2,1 1-1,-1-1 0,0-1 1,-1 0-1,22-20 0,12-12 68,-28 27 94,19-21 0,-34 31-127,0 0 0,0 0-1,-1-1 1,1 1-1,-1 0 1,1-1-1,-1 1 1,0-1-1,0 0 1,0 1-1,0-7 1,0 0 68,-1-1 0,-1-19 0,0 17-89,-1-1 1,0 0 0,-1 1 0,-1 0 0,0 0 0,0 0 0,-2 0-1,1 0 1,-2 1 0,0 0 0,0 1 0,-1-1 0,-12-13 0,9 12-8,1 0 0,0-1 1,1 0-1,-8-17 1,-18-27-43,28 48 16,-2 1 0,1 0 0,-1 0-1,0 1 1,-1 0 0,0 0-1,-1 1 1,1 1 0,-23-11 0,1 4-16,-2 1 1,-41-10-1,16 10-18,-114-8-1,89 13 28,-264-7 31,49 0-13,277 12 1,-56-6-11,0 3 0,-85 7 0,-195 14-9,61 7 9,85-2 4,-102 0 6,38-14 0,134-10-8,-95 2-10,18-2 18,11 0-22,-103 24 5,-77 3 13,375-23-84,-1 0 1,0 2 0,-14 3-1,-16 3-2540,28-12-3508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8:49:31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3974 6180 232 0,'0'1'66'0,"-1"-2"3"0,1 2-3 15,0-1-43-15,-2 0-9 0,1 1-3 16,1 1-2-16,-2 0-1 0,0 1-1 15,1 1-1-15,-1 1 0 0,1-1 0 16,0 0 0-16,0 0 0 0,-1-2 1 16,1 1 3-16,0-1 2 0,1 0 2 15,-1-1 3-15,-1 0 1 0,1-1 0 16,0 0 1-16,-1 1-2 0,0-2-1 16,0 1-2-16,1 0-3 0,0 0 0 15,1 0-3-15,-1 0-2 0,0 0-1 0,1 0-1 16,-1 0-2-16,0 0-1 0,0 0-1 15,1 1 0-15,-2-1 0 0,0 0 0 16,-1 2-1-16,0-2 1 0,-1 1 0 16,0 0 0-16,-1 0 0 0,1 2 0 15,-1-2 0-15,1-1 1 0,1 1-1 16,-2-1 1-16,2 1-1 0,-1-1 1 16,-1 1-1-16,1-1 1 0,-1 2-1 0,-1-1 1 15,0-1-1-15,0 1 1 0,-1-1 0 16,1 0 0-16,-2 0-1 15,2 0 1-15,-2 0 0 0,1 1 0 0,-1 0 0 16,1 0 0-16,0 0 0 0,-1-1 1 16,0 0 0-16,0-1 0 0,0 0 1 15,-1 0 0-15,0 0 0 0,0 0 0 16,-1 0 0-16,0 0 0 0,0 1-1 16,0-1 0-16,1 1 0 0,-1-1 0 15,1 0 0-15,-1-1-1 0,-1 2 1 16,0 0-1-16,0-1 0 0,-1 0 0 0,0 0 0 15,0 2-1-15,-1-1 1 0,2 0-1 16,-1 0 0-16,0 1 0 0,2 0 0 16,0 0 0-16,0 0 0 0,1 1 1 15,-1-2-1-15,1 2 0 0,-2 1 0 16,0-2 0-16,-2 1 0 0,-1-1 0 16,-1 1 0-16,-1 1 0 0,-1-2 0 15,-1 1 0-15,0 0 1 0,0-1-1 16,1 2 1-16,0-2 0 0,0 1 0 0,1 0 0 15,2 0 0-15,0 0 1 0,1-2 0 16,0 1 1-16,3 0 0 16,1-1 0-16,0 0 1 0,2 0-1 0,0 0 1 15,2 0-1-15,-1 0 0 0,2 0 0 16,0-1-1-16,2 1 2 0,0-1-1 16,1 1 2-16,0 0-2 0,0 0 1 15,1-1-2-15,0 1 0 0,0-1-3 16,1 1 0-16,0 0-1 0,0 0-1 0,2-2 1 15,0 1 1-15,3-1 0 0,0 1 0 16,2-2 1-16,0 0-1 0,-1 0 1 16,2 2-1-16,0-3 0 0,-2 2 1 15,2-1-1-15,0 2 0 0,1-1 1 16,1 0-1-16,0 0 1 16,1 1 0-16,1 0-1 0,0-1 1 0,1-1 0 15,1 2 0-15,0-2 0 0,1 1 0 16,-1-1 0-16,1-1 0 0,-2 1 0 15,0 1 0-15,-1 0 0 0,0 1 0 16,-1-1 0-16,1 2 0 0,-3 0 0 0,0 0 0 16,-1-1-1-16,0 0 1 0,0 1 0 15,-1-1 0-15,1 1 0 0,0 0 0 16,1-1 0-16,-1 3 0 0,1 0 0 16,0-2-1-16,1 1 1 0,-1 1 0 15,1 0 0-15,1-1 0 0,-1 1 0 0,1-1 0 16,-2 0 0-16,1-1 0 0,0 1 0 15,-2 1 0-15,2-1 0 0,1 0 0 16,-1 2 0-16,1-2 0 16,0 2-1-16,0-1 1 0,1 1 0 0,0 1-1 15,-1-3 0-15,0 2 0 0,1 1 0 16,1-2-1-16,-2 0 1 0,0 1 0 16,0-2 0-16,-1 1 1 15,1-1-1-15,-2-1 1 0,1 1 0 0,-1 0 0 0,1 1 0 16,-2-1-1-16,1 1 1 0,-2 0 0 15,-2 0-1-15,1 0 0 0,-1 0 1 16,0 0-1-16,0 0 0 0,-2-2 1 16,1 2 0-16,-2-1 0 0,0 0 0 15,-1-1 0-15,-1 0 0 0,0 0 0 16,-1 0 0-16,0 0 1 0,0 0 1 16,0 0-1-16,0 0 1 0,-1 1 1 15,-1-1-1-15,0 0-1 0,-2 0 1 0,0 0-1 16,-1 0 0-16,-1 0 0 15,0 0 0-15,0 0-1 0,0 0 1 16,1 0 0-16,-2-2 0 0,1 0-1 0,-2 1 1 16,-1-1 0-16,1-1 0 0,-2 1 1 15,1-1 0-15,-1 1 1 0,1 0-1 16,0 0 1-16,-1-1-1 0,0 0 0 16,-2 2-1-16,1-2-1 0,-3 0 1 15,0 1-1-15,-2-1 0 0,-1 2 0 16,0-1-1-16,-2 1 1 0,0 0 0 0,1 1 0 15,0 0 0-15,-1 0-1 0,0 1 1 16,0 0 0-16,1 0 0 0,-3 0-1 16,1 1 1-16,1 0 0 0,1 0 0 15,0-1 0-15,2 0 0 0,0 0 0 16,2 1 1-16,1-1-1 0,1 0 0 16,0 1 1-16,-2-1-1 0,1-1 0 15,-3-1 0-15,1 1 0 0,-1-1 0 16,-1-1 0-16,0 3 0 0,1-1 0 15,-1 2-1-15,2 0 1 0,-1 0 0 16,1-2 0-16,1 2 0 0,0-2 0 16,0 0 1-16,3 0 0 0,0 0 0 0,2-1 0 15,1 2 0-15,1-2 1 0,0 0-1 16,1 0 1-16,2 0 0 0,1 0 1 16,1 0 1-16,-1-1 0 0,1 1 0 15,0 1 0-15,0 0 1 0,0-2-2 16,0 2-1-16,1-1 0 0,-1 0-2 15,0 1 1-15,1-1-1 0,0 0 0 0,-1 0 0 16,1 0-1-16,0 0 1 0,0 1 0 16,-1-2-1-16,1 2 1 0,1-1-1 15,-1 1 1-15,1 0-1 0,0 1 1 16,-1-2-1-16,1 0 0 0,-1 0 0 16,1 1-2-16,0 0-2 0,0 1-4 15,0 0-6-15,1 0-9 0,-1-1-25 0,0-2-80 16,2-1-94-16,0-3-225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5.5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1061 170 2833,'1'-2'156,"0"0"0,-1 0-1,1 0 1,0 0-1,-1 0 1,0 0 0,1-1-1,-1 1 1,0 0 0,0 0-1,0 0 1,0 0-1,-1 0 1,1 0 0,-1 0-1,1 0 1,-2-3 0,1 2 86,-1 0 1,1 0 0,-1 0 0,1 1 0,-1-1 0,0 1 0,0-1 0,-1 1 0,1 0 0,0-1 0,-1 1 0,1 1-1,-1-1 1,0 0 0,1 1 0,-5-3 0,-6 0-84,1-1-1,-24-4 1,-11-3 198,6-5-57,24 9-219,1 1 0,-2 1 0,1 1 1,-1 0-1,-19-2 0,11 5-61,0 0 1,0 2 0,0 1-1,0 1 1,0 1-1,0 2 1,1 0-1,0 2 1,-37 14-1,35-9-18,-68 25 12,77-31-13,0 1-1,0 1 0,1 0 1,0 2-1,1 0 0,0 1 1,-24 20-1,28-21 1,-21 12-1,24-17 0,1 0-1,-1 1 1,1 0-1,1 0 1,-1 1-1,1 0 1,-7 9-1,10-9 0,0-1-1,0 1 0,1 1 0,-3 8 1,3-9-1,0 1 0,0-1 0,-6 10 0,6-12 3,0 0 0,1 1 0,-1 0 0,1-1 0,1 1 0,-1 0 0,1 0 0,0 0 0,0 0 0,1 0 0,0 0 0,0 0 0,0 0 0,1 0 0,1 9 0,2 7 3,-5-19-3,2-1 0,-1 1 1,0 0-1,1-1 0,-1 1 0,1-1 1,0 1-1,-1 0 0,1-1 0,1 0 0,-1 1 1,0-1-1,0 0 0,1 1 0,0-1 1,-1 0-1,1 0 0,0 0 0,0 0 0,4 2 1,3 4 11,-1 0 0,1 0 0,9 12 0,7 9 15,17 1 22,-34-21-22,1-1-1,0 0 0,0-1 0,1 0 0,0 0 1,0-1-1,1 0 0,-1-1 0,16 5 1,8 2 18,48 23 1,-41-17-28,-18-10 11,0-1 1,0-1 0,1-2 0,-1 0 0,30 1 0,2 0 24,92 9 151,-79-8-66,-42-4-97,-1-2-1,1-1 0,35-5 0,69-10 19,-1 3 4,-13 1-37,-88 9-17,36 1-1,20-2 23,-8-3 12,58-18 51,-7 12-26,-36 6-41,-65 5-16,-1 2 0,48 4 0,-11 1 25,23-10 26,-62 4-44,40-8 0,-38 4 4,5-1 7,-21 4-9,1 0 0,18-2-1,1 3 35,44 5 0,26 0-7,-52-4-31,20-1 60,107-16-1,-136 13-61,-17 1-12,6-1 11,48 0 0,48 11 4,-50-3 2,-45-1-9,35-2 0,-51-1-9,0 1-1,20 4 1,-21-4-2,-1 1 1,0-1 0,1 0 0,13-2-1,-9 0-1,0 0 0,1 1 0,-1 1 0,0 0 0,19 4 0,-21-3 0,26 1 0,-6-1 0,-21-1 1,130 11 24,-108-11-17,1-2-1,38-5 0,-58 3 0,-1 0-1,1-1 1,-1-1-1,21-9 1,50-33 27,-18-2 12,-56 44-30,-1-2 0,0 1 0,-1-1 1,14-13-1,-21 18 2,1-1 0,-1 0 1,0 0-1,0 0 0,0 0 0,0 0 0,0 0 1,-1-1-1,1 1 0,-1 0 0,0-1 0,0 1 1,0-1-1,-1 0 0,1 1 0,-1-1 0,0 1 1,0-1-1,-1-4 0,-1-4 41,0 0 0,-1 1 1,-1-1-1,0 1 0,-10-21 0,-37-54 73,25 44-88,20 32-38,-1 1-1,0-1 1,0 1-1,-1 0 1,0 1-1,-1 0 1,-11-8-1,5 5-10,-1 2 0,1 0 0,-1 1 0,-19-7-1,-12-1-20,-1 3-1,-71-11 1,53 15 17,0 2 0,-1 4 1,-86 7-1,-29-9-5,63-1-1,40 9 9,-99 15 0,-49 3-1,137-20 7,19-2 0,-1 3 0,-91 16 0,108-9-4,-102 2 0,-58-16-4,-23-10 21,120 13-282,0 5 1,1 6-1,-187 37 0,185-24-1098,91-18-798,0-1 0,-37-2 0,20-4-4006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7.1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 16 2897,'7'-16'3595,"-3"16"-2476,-3 9-726,-3 8-171,0-1 0,-1 0 1,0 0-1,-2 0 1,-8 22-1,1-4-49,5-13-139,-11 34 269,2 1-1,-15 100 1,29-145-410,1-9 1,1 1 0,0 0 0,-1 0 0,1 0 0,0 0 0,0-1 0,1 4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47.4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14 6515,'-2'-8'2129,"1"2"-829,-3 13-1186,-32 79 654,15-42-450,3 1-1,-17 64 1,26-69-421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1:45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19 156 5923,'4'1'405,"0"0"-1,1 0 1,-1 0 0,0 0 0,1-1-1,-1 0 1,1 0 0,4-1 0,-4 0-282,0 0 0,0 0 0,1 0 0,-1-1 1,-1 0-1,1 0 0,0 0 0,0-1 0,-1 1 0,8-7 0,-9 7-114,0 0 1,-1-1-1,0 1 0,1 0 0,-1-1 0,0 0 0,0 0 0,0 1 0,0-1 0,-1 0 0,1 0 1,-1-1-1,0 1 0,0 0 0,0 0 0,0-1 0,-1 1 0,1 0 0,-1-1 0,0 1 0,0-1 1,0 1-1,0 0 0,-1-1 0,1 1 0,-1 0 0,0-1 0,0 1 0,0 0 0,-3-6 0,3 7-4,0 0 0,0 0-1,-1 0 1,1 0-1,0 0 1,-1 0-1,1 0 1,-1 1-1,0-1 1,0 0 0,0 1-1,1-1 1,-1 1-1,-1 0 1,1 0-1,0 0 1,0 0 0,0 0-1,-1 0 1,1 0-1,0 1 1,-1-1-1,1 1 1,0 0-1,-1 0 1,1 0 0,0 0-1,-1 0 1,1 0-1,-1 1 1,1-1-1,-3 1 1,1 1-6,0-1 0,0 1 0,0 0 0,0 0 0,1 0 0,-1 0 0,0 1 0,1-1 0,0 1 0,0 0 0,-1 0 1,2 0-1,-1 1 0,0-1 0,1 1 0,-1-1 0,-1 6 0,1-2 17,0 1 0,0-1 0,1 1 0,0 0 0,0 0 1,1-1-1,0 1 0,1 14 0,0-20-7,0 1 1,0 0 0,0-1-1,1 1 1,0-1-1,-1 1 1,1-1-1,0 1 1,0-1 0,0 1-1,0-1 1,1 0-1,-1 0 1,1 0-1,-1 1 1,1-1 0,0-1-1,-1 1 1,1 0-1,0 0 1,1-1-1,-1 1 1,0-1 0,0 0-1,0 1 1,1-1-1,-1 0 1,1 0-1,4 1 1,10 1 52,1-1 0,-1 0 0,1-1 0,-1-1 0,21-2 0,87-19 89,44-19-1640,-141 34-3678,-17 5-468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3:50.5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1492 112 5298,'-2'-2'134,"0"0"0,-1 0-1,1 0 1,0 0 0,-1 0-1,0 0 1,1 1 0,-1-1-1,0 1 1,0 0 0,0 0-1,0 0 1,0 0 0,0 0-1,0 1 1,0-1 0,0 1-1,0 0 1,-5 0 0,-10 0-50,1 0 1,-21-4 0,22 2 263,-1 1 1,-27 0-1,8 2 133,0-1-1,1-3 1,-43-7-1,-6-1-356,-242 1-62,250 13-24,1 2 0,-81 18 0,139-19-30,1 0-1,0 1 0,0 1 1,1 1-1,0 0 1,-24 16-1,19-10-7,2 2 0,0 0-1,0 1 1,-18 23 0,33-36-1,-22 26-9,-32 46 0,50-64 23,1 0-1,0 0 0,0 0 1,2 0-1,-1 1 0,2 0 1,-1 0-1,-2 21 1,4-9-8,1 0 1,1 1 0,1-1-1,1 0 1,1 0-1,1 1 1,2-2 0,12 37-1,-9-31 2,-4-13 13,12 25 0,-14-35-16,0 0 0,1 0 0,0 0 1,0-1-1,1 1 0,-1-1 0,7 5 0,9 9 37,-12-11-26,1-1 0,0 1 0,0-1-1,0-1 1,1 1 0,16 6-1,22 8 31,-14-7 19,0-1 0,37 9 1,-65-20-55,34 8 69,0-2 0,1-2 0,54 3-1,309-14 237,-249-10-251,1 0 6,53 4 11,-61 2-56,11-9 4,-14 1-7,157 7 23,-278 9-42,106-7 55,-72 3 0,104 5-1,160 28-3,-82-19 1,-37-2 47,-130-4-14,134-12 0,-28 1-7,-73 6-63,26-1 1,69-4 10,-10 2 23,-64 4-8,-43 1 4,13 0 16,-21-4-4,137-5 3,127-10 65,-302 12-118,-2 0 1,41-15 0,3-1 21,-55 17-20,-1-1 0,35-16-1,-47 16-2,1 1-1,-1-1 0,0-1 1,-1 0-1,22-20 0,12-12 68,-28 27 94,19-21 0,-34 31-127,0 0 0,0 0-1,-1-1 1,1 1-1,-1 0 1,1-1-1,-1 1 1,0-1-1,0 0 1,0 1-1,0-7 1,0 0 68,-1-1 0,-1-19 0,0 17-89,-1-1 1,0 0 0,-1 1 0,-1 0 0,0 0 0,0 0 0,-2 0-1,1 0 1,-2 1 0,0 0 0,0 1 0,-1-1 0,-12-13 0,9 12-8,1 0 0,0-1 1,1 0-1,-8-17 1,-18-27-43,28 48 16,-2 1 0,1 0 0,-1 0-1,0 1 1,-1 0 0,0 0-1,-1 1 1,1 1 0,-23-11 0,1 4-16,-2 1 1,-41-10-1,16 10-18,-114-8-1,89 13 28,-264-7 31,49 0-13,277 12 1,-56-6-11,0 3 0,-85 7 0,-195 14-9,61 7 9,85-2 4,-102 0 6,38-14 0,134-10-8,-95 2-10,18-2 18,11 0-22,-103 24 5,-77 3 13,375-23-84,-1 0 1,0 2 0,-14 3-1,-16 3-2540,28-12-3508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5:57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99 3794,'-17'-10'2420,"-18"-16"1,30 21-2141,-1 0 0,1 0 1,0 0-1,0-1 0,1 0 1,-6-10-1,1 4 118,8 10-335,6 7-146,-2-2 41,9 12 53,-1 1-1,-1 0 1,0 1 0,13 29 0,-12-22 31,-10-22-36,147 322 530,-134-286-401,16 74 0,-3 41 195,-18-95-207,-3-26-27,1 0 0,18 47 0,-17-59 80,-6-18 189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6:0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137 263 3041,'-3'-4'27,"1"-1"0,0 0 1,1 0-1,-1 0 0,1 0 0,0 0 0,0 0 0,0-7 0,0 5 39,0-1 0,-1 1-1,-2-8 1,1 7 417,-1 1 0,0 0 0,-1-1 0,1 2 0,-2-1 0,-8-10 0,7 10-3,1 0 0,0-1 0,0 0 1,-7-13-1,-4-28 659,17 48-1110,-1 0-1,1 0 1,-1 0 0,0 0-1,1 0 1,-1 0 0,0 1-1,1-1 1,-1 0 0,0 1 0,0-1-1,0 0 1,0 1 0,0-1-1,0 1 1,0-1 0,0 1 0,0 0-1,0-1 1,-1 1 0,2 0-29,0 0 0,-1 0 0,1 0 0,0 0 0,0 1 0,0-1 0,0 0 0,0 0 0,0 0 1,0 0-1,0 0 0,0 0 0,0 1 0,0-1 0,0 0 0,0 0 0,0 0 0,0 0 0,0 1 0,0-1 0,0 0 1,0 0-1,0 0 0,0 0 0,0 0 0,0 1 0,0-1 0,0 0 0,0 0 0,0 0 0,0 0 0,0 0 0,0 0 1,0 1-1,0-1 0,0 0 0,1 0 0,-1 0 0,0 0 0,0 0 0,0 0 0,0 0 0,0 0 0,1 1 0,3 5-32,-3-6 31,1 4-19,0-1 0,-1 1-1,1 0 1,-1 0-1,1 0 1,-1 0-1,1 5 1,-1-4 15,0 0 1,0 0-1,1 0 0,2 4 1,22 34 133,50 64 0,-13-21-6,-54-73-100,-1 0-1,-1 1 0,0 0 1,6 18-1,-13-30-5,1 0 1,-1 0-1,1 0 0,0 1 1,0-1-1,0 0 0,0 0 0,0 0 1,1-1-1,-1 1 0,1 0 1,-1 0-1,1-1 0,-1 1 0,1-1 1,0 1-1,0-1 0,0 0 1,0 0-1,0 0 0,0 0 0,3 1 1,-4-2-5,0 1 1,0-1-1,0 0 1,0 0-1,0 1 1,0-1-1,0 1 1,0-1-1,-1 1 1,1 0-1,1 0 1,11 6 112,-12-6-116,-1-1-9,0 0 1,1 0-1,-1 0 1,0 0 0,0 0-1,0 0 1,1 0 0,-1 0-1,0 0 1,0 0-1,1 0 1,-1 0 0,0 0-1,0 0 1,1 0 0,-1 0-1,0 0 1,0 0-1,1 0 1,-1 0 0,0 0-1,0-1 1,0 1 0,1 0-1,-1 0 1,0 0 0,0 0-1,0 0 1,0-1-1,1 1 1,-1 0 0,0 0-1,0 0 1,0-1 0,-2-2 18,6 8-8,-4-5-12,2 5 3,1-1 0,0 0 0,0 0 0,0 0 0,6 5 0,-2-5 1337,-9-19-770,5-32-448,15-89-1,-3 38-182,-14 74-27,-2 20 0,1 0-1,0-1 1,1 1-1,-1 0 0,2-6 1,-1 0-1591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8:49:54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8350 12391 239 0,'-10'1'61'16,"4"0"0"-16,0-1-30 0,1 0-13 16,-1 0-5-16,0 1-3 0,0 1-2 0,1 2 1 15,-3-2 2-15,-1 3 0 16,0-1 3-16,-1 4 1 0,0 0 2 0,1 2-1 15,-2 1 1-15,0 3-3 0,0 0 1 16,-1 1 0-16,1 1-2 0,-1-2-1 16,0 0-1-16,1 0-3 0,0 0-1 15,1 1-3-15,1 0-1 0,2-1 0 16,0 1-1-16,2 1-1 0,0 0-1 16,1 0 1-16,1-1-1 0,0-1 1 15,2 0-1-15,0 0 0 0,0 0 0 0,1-1 0 16,0-1-1-16,2 2 0 0,-2-1 1 15,1 0-1-15,1-5 0 0,-1 6 1 16,0-3-1-16,2 1 0 0,-1 0 0 16,2-1 0-16,-1-1 0 0,1 4 0 15,1-4 0-15,0 0 1 0,-2-2-1 16,2 1 0-16,0-1 1 0,0 0-1 16,0-1 1-16,0 0-1 0,0 1 1 15,2-1 0-15,-1 1-1 0,-1-1 1 16,0 1 1-16,2-1-1 0,0-1 0 15,-1 1 1-15,1 0-1 0,-1 0 0 0,1-1 1 16,2 0-1-16,-3 1 0 0,2-2 0 16,-4 1 0-16,3 0 0 0,1 0 0 15,0-1 0-15,1 0 0 0,0 1 0 16,0 1 0-16,4-2 0 0,-4 2 0 16,1 0 0-16,-2 3 0 0,0-2 1 15,1 1-1-15,-2 0 0 0,0-2 0 0,2 1 0 16,-1-1 0-16,1-2 2 0,-2 0 0 15,1 1 0-15,0 4 2 0,0-3 0 16,-1-2 0-16,2 1 1 0,-1-2-1 16,0 2-1-16,2-1 0 0,0-4 0 15,0 1-1-15,-1 2-1 0,0 0 0 16,1 0 0-16,3 1 0 0,-2-1 0 16,1 0-1-16,-1 0 0 0,1 1 1 15,2 0-1-15,-1-1 0 0,-1 0 0 16,-1 2 0-16,2-2 0 0,-1-1 0 0,2 1 0 15,0-1 1-15,0 0-1 0,0-1 0 16,1-2 0-16,-3 2 0 0,0-1 1 16,1 0-1-16,-2 0 0 0,-1-1 0 15,0 2 1-15,1-1-1 16,0 0 0-16,0 2 1 0,-2-1-1 0,0 0 1 16,3 0-1-16,2 3 1 0,-3-2 0 15,0-1 0-15,0 1-1 0,0-2 1 0,2-1 0 16,-1 1 0-16,-2-2 0 0,1 2 1 15,3-2 0-15,3 1 0 0,-3 0 1 16,1 3 0-16,1-2-1 0,1-1 0 16,1-1 0-16,-2 1-1 0,-1 1 0 15,3-2-1-15,-1-1 0 0,3 0 1 16,-2 2-1-16,0 0 0 0,0 0 0 16,0-1 0-16,0 2 0 0,0-2 0 15,0 1 1-15,0-1-1 0,0 1 0 0,3-2 0 16,0 1 0-16,-1 0 0 15,1 0 1-15,-1 1-1 0,1 0 0 0,-1-1 1 16,-2 2 0-16,0-2 0 0,0-2 1 16,0 0 0-16,-3 0 1 0,0 0-1 15,-1 0 1-15,-1-1-1 0,1 3 0 16,-1-2 0-16,-1 3 0 0,2-2 0 16,0 0 0-16,0 0-1 0,0 1 1 15,-1 1-1-15,-1-1 1 0,0 2-1 0,0 0 0 16,-2 1 0-16,1 2 0 0,1-3 1 15,1 2 0-15,4-2-1 0,-2 1 2 16,-1-1-1-16,1 0 1 0,1 1-1 16,-1-1 1-16,-1 0-1 0,-5 0 1 15,4 1-1-15,1-1 0 0,2-2 0 16,-1 3 1-16,-1 0-1 0,2 0 0 16,0-1 1-16,0-1 0 0,1 1 1 15,1 1 1-15,-1-3 0 0,1 0 0 16,3-2-1-16,-2 2 0 0,2 1 0 0,-1 0-2 15,2 0 0-15,-1-2-1 0,-1 0 0 16,-2 2 0-16,1-3-1 16,0-1 1-16,-2-1-1 0,2 2 0 0,-1 2 1 15,0 0-1-15,0-1 0 16,1 1 0-16,0 0 0 0,0 1 0 0,0 0 1 16,1-2-1-16,1-1 1 0,-1 3-1 15,-1-1 0-15,-1 1 1 0,2 1 0 16,-1-1-1-16,0 1 0 15,-4 0 1-15,4 1-1 0,-2-2 0 0,-2 0 1 0,0 1-1 16,1-1 0-16,-2 2 1 16,3 1-1-16,-1 0 0 0,0 0 0 0,1 2 1 15,1 0 0-15,0-1 0 16,2-1 1-16,0 1 0 0,0-1 0 0,2 1 0 16,-1-2 1-16,0-1-1 0,1 0 0 15,-2 2 0-15,1-2 0 0,-1 3 0 0,-3-5-1 16,2 1 1-16,0 1-1 0,-1 5 0 15,0-2-1-15,0 1 1 0,1-4-1 16,2 5 0-16,-3-1 0 0,1 0 1 16,1-5-1-16,0 2 0 0,2-1 1 15,-2-1 0-15,3 0 0 0,-1 0 0 16,1-1 0-16,-1 0-1 0,1-5 1 16,-1 5-1-16,-2-4 1 0,2-1-1 15,0 2 0-15,0-2 1 0,0 1-1 16,1 4 1-16,-2-4 0 0,4 4 1 0,-2 0 0 15,-1 0 0-15,1 0 1 16,-1 0-1-16,1-1-1 0,0 0 0 0,-3-1 0 16,1 2 0-16,-2-2 0 0,1 2-1 15,-2 1 1-15,0 1 2 0,-1 0 0 16,2 1 0-16,-1-2 1 0,2 1 0 16,-1-1-1-16,-1 2 0 0,0-1-1 15,3 0-1-15,-3 2-1 0,1-1 1 16,-4 0-1-16,6 0 0 0,-1-2 0 15,1 2 0-15,-2-2 0 0,2 2 0 0,-1-1 0 16,5-1 0-16,-5 0 0 0,0 4 0 16,2-4 0-16,1 0 0 15,-1-3 0-15,1 3 0 0,0 0 0 0,4 1 0 16,-1-4 0-16,1 2 0 0,-1 2 0 16,1-1 0-16,-2-2 0 0,2 0 0 15,-1-1 1-15,-3 1-1 0,1 0 0 16,0 0 0-16,0-1 0 0,1 1 0 15,-2 2 0-15,0-2 0 0,-1 1 0 0,1 1 1 16,0 0-1-16,0-1 0 16,0 1 0-16,1-2 0 0,-2-1 1 0,2 0-1 15,-3-2 1-15,-1 2-1 0,-3 0 1 16,1 0-1-16,-3 1 0 0,0 0 1 16,0 2-1-16,-2 0 0 0,1 0 1 15,1 1 1-15,-2 0 0 0,1 0 1 16,0 0 1-16,0 1 0 0,1-1-1 0,2 2 0 15,-2-1-1-15,2 1 0 0,1-1-2 16,0-1 0-16,-1 0 0 0,-1 0 0 16,-1 0 0-16,1-1 0 0,-2-1 0 15,1 0 0-15,-1-1 1 0,1 2-1 16,0-2 1-16,4 0-1 0,-2 1 0 16,-1 1 1-16,1 0-1 0,0 0 1 15,-1 0-1-15,0 0 1 0,-1 1-1 16,1 0 1-16,1 0 0 0,2 0 0 15,0-3 0-15,0 1-1 0,0-1 1 16,2-2 0-16,0-1 1 0,0 0-1 0,1-2 0 16,0 3 0-16,0-1 1 0,0-1-1 15,-1 0 0-15,-1 1 1 0,-4-1-1 16,3 1 0-16,1-3 0 0,2 2 0 16,2-1 0-16,-3 0 1 0,2-1-1 15,1 0 1-15,-5-1-1 0,-3 0 0 0,-2-2 1 16,-3 1-1-16,-1-4-1 0,-1 0 1 15,-2 0-1-15,0-2 1 16,-1 0-1-16,2-1 0 0,-2-2 0 16,0 1 0-16,0-3 0 0,-1-1-1 15,2-1 0-15,-2-2 1 16,0 2-1-16,-1 0 1 0,-1 0-1 0,0 3 1 0,-1-1 0 16,-2 1 0-16,-1 1 1 0,0 1-1 15,0 0 1-15,-2 2 0 0,0 0 0 0,-1 0 0 16,-1 1 0-16,1 1 1 15,-2 1-1-15,0-1 1 0,-1-1-1 16,0-1 1 0,-1 2 0-16,2 0 0 0,-2 1 0 0,0-1 0 0,0 0 0 0,-2 1 0 15,-1 1-1-15,-5 0 0 0,-3-2 0 16,-1 1-1-16,-4-2 0 0,-1-1 0 16,1-2-1-16,-2 1 0 0,2-2 0 15,2 2 0-15,-1-1 0 0,1 0 0 16,-3 0 1-16,-1 3-1 0,0 0 1 0,-2 0 0 15,0 1 0-15,0 1 1 0,0-1-1 16,4 4 0-16,0-2 0 0,1 0 0 16,1 0-1-16,-2 2 1 0,-1 0-2 15,1-1 0-15,-4 0 1 0,-1 2-1 16,-1 0 0-16,-2-1 0 0,0 0 0 16,-1 1 0-16,-1 1 1 0,-1-1 0 15,-1 2 1-15,-2 0 0 0,1 1 1 16,1 2 0-16,-2 0 1 0,0 0 0 15,1 3 0-15,0 1-1 0,2-2 0 16,0 3 0-16,1-1 0 0,-1 0-1 0,2 1 0 16,0-1 0-16,-1 0 0 0,-2 1-1 15,0 0 0-15,-3 0 0 0,1 1 0 16,0-1 0-16,-2-1 1 0,0 0-1 16,1-3 1-16,0 1 0 0,2-1-1 15,-4 1 0-15,0 0-1 0,1 0 1 16,0 1-1-16,0-1 1 0,-1 1-1 15,0-1 2-15,4 0 0 0,1 0 1 0,0 0-1 16,0 0 1-16,-2 1-1 0,2 1 1 16,-1 1-1-16,0-2 0 0,-1 0 1 15,-1-1-1-15,1 1 0 0,1 0 0 16,-2-1-1-16,-1 1 1 0,0 1 0 16,0 0 0-16,-2 1 0 0,1-1 0 15,0 0 0-15,0-1 0 0,0 1 0 16,2-1-1-16,-2 0 1 0,0 1-1 15,-1 0 1-15,-1-1-1 0,1 0-1 0,-3-2 1 16,2 1-1-16,-1-2 1 0,1 0-1 16,-1 2 1-16,-1-1-1 0,1 1 1 15,0 1 0-15,-2 0 0 0,0 0 0 16,1 0 0-16,1 0 0 0,0 1 0 16,-2 2 0-16,0-1 0 0,1 2 0 15,-2 1-1-15,0 0-1 0,0 1 1 0,1 0-1 16,2 0 0-16,-1 1 1 0,1 0 0 15,1 1 1-15,2 1 0 0,0-1 1 16,2-1 0-16,2-1 0 0,1-2-1 16,4 3 1-16,-1-1 0 0,0-3-1 15,-1 2 1-15,1 0-1 0,-1 0 1 16,-1 1-1-16,2-2 1 0,-2-1 0 16,5 2 0-16,0-1 0 0,2-1 0 15,0 2 0-15,2-2-1 0,1 1 1 0,-1 1 0 16,-1-1 0-16,2 0 0 0,0 0-1 15,1 1 1 1,1-2 0-16,0 1-1 0,0-1 1 0,3 2 0 0,0-1 0 16,1 1 0-16,1 0 0 0,-1 1 0 15,2 0 0-15,0-1 0 0,2 2-1 16,-1-1 1-16,2 1 0 0,0 0 0 16,0 0-1-16,1 0 1 0,0 1 0 15,0-1 0-15,-2 0 0 0,0-1 1 16,0-3-1-16,1 3 1 0,0-1 0 15,0-2-1-15,-1 1 1 0,2 0-1 0,0-1 1 16,0 2-1-16,1 0 0 0,0-1 0 16,-1 2 0-16,2-1-1 0,-1 1 1 15,-1 0 0-15,1 0 0 0,0 1-1 16,-1-2 1-16,1 2-1 0,-2 0 1 16,1 0 0-16,0 1-1 0,-1 0 0 15,-1 0 0-15,0 0-2 0,-2 2 0 0,1 0-2 16,-1 1-2-16,0 0-3 15,-1-1-4-15,0 0-7 0,1 1-5 0,-1 0-5 16,1-2-56-16,-1 0-43 0,2 1-85 16,0-2-190-16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8:48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8856 187 4642,'-1'-3'337,"1"0"-1,-1 0 1,0 1-1,0-1 1,0 0 0,-1-3-1,1 5-366,0-1 0,0 1 0,-1 0 0,1 0-1,0 0 1,0 0 0,-1 0 0,1 0 0,-1 0 0,1 0-1,-1 0 1,1 1 0,-1-1 0,1 0 0,-1 1 0,0 0-1,1-1 1,-1 1 0,-1 0 0,-30-8 351,1-1 0,-32-13 0,34 10 242,-1 2 0,-47-9 0,41 14-481,-76 1 0,-36 12-65,-57-1 87,75-10 151,-157 16 0,287-13-254,-324 23 417,202-21-242,-156 22 0,-54 11 209,-26 3 65,110-22 20,93-10-292,114-3-160,-324 17 162,-143 13-68,424-24-112,-180 26 0,2 28 10,79-16-4,29-9-3,-196 40 10,49-17 9,3 17 3,270-71-24,-292 104 9,103-32-4,209-76-6,-305 112 0,240-82 1,-270 113 14,300-129-18,1 3-1,0 1 1,2 2 0,-72 53 0,-115 80 3,55-42 0,87-52-3,-53 38-5,99-68 5,-50 51 1,70-62 1,-29 29-5,2 2 0,-49 71 0,67-70-7,3-6 15,-15 17 9,-23 39 22,53-83-21,0 1 1,2 0-1,-8 27 1,-22 98 49,-8 28 4,0-1-21,8-25-31,31-110-12,-6 73 1,5 7-3,4-57 0,1 0 0,7 84 0,2-39 0,-3-34 0,1-2 8,-2-28-4,10 74 0,31 175-4,-10-52 3,-8-81 17,19 105-8,-13-109 1,40 153 6,-6-117 6,48 164 56,-28-97-33,18-4 10,-60-150-36,189 433 13,-75-242 4,20-9 29,-73-121-44,76 154 43,-121-211-57,234 376-10,289 246 64,-450-582-60,118 128 11,-43-78-2,10-13-2,-28-25-3,107 90 20,-250-212-27,173 157 33,-132-116-23,48 35 32,171 112 0,-171-121 22,-63-45-39,-22-20-23,70 53-4,58 42 1,81 56 0,-227-170 1,152 97 14,-158-102-15,236 125 0,-201-112 1,1-2 0,93 25 0,-85-32 10,205 50-9,-150-40-2,91 19 0,231 20 0,-153-36 0,-130-3 0,12 2 0,339 6 46,-345-28-46,228 9-30,55-6 46,-328-8 13,123 8 68,-60 3-7,-126-11-52,250 11 140,39 0-124,-193-10-43,62-2 19,-9 0 33,94-7 6,-184 0-55,49-2-10,147-1 8,142-2-12,-312 5 0,353-6 16,-21-2-35,-3-4 22,-19 9 5,0 19 0,-160 1-24,-214-8 18,198 0 12,-61-10-13,-185 4 0,164-5 23,65 0-18,20-6-6,-200 8 0,224-25-5,-195 17-6,-54 5 11,105-28 0,52-36 0,-30 3 2,-34 15 12,73-31-1,-69 4 8,-26-5 40,-76 48-26,56-48 71,-89 68-86,23-22 14,38-45 1,-57 57-27,12-12-11,-3-2-1,-1-1 1,46-80 0,-49 69 11,69-133 32,22-52 229,-90 176-157,-3-1-1,20-73 0,-1 4 70,64-234 341,-92 297-452,-4 3 4,-3 0 0,3-69 0,6-48 73,70-335 31,-58 359-203,21-146 29,-19 46 12,8-178-61,-32 180 115,-2 28-15,4-132-61,-5 77-1,-10-53 41,-2 76-7,-5 24 7,-14-2 2,9 104-39,-82-525 80,65 441-135,-6-29-9,18 125 59,-4-128 0,14 118-37,-9-166-100,15 200 122,-5 1 0,-23-106 0,-6 19-52,23 107 44,-4-17-4,-50-118 18,-16 8 83,55 134-33,-155-309 111,86 210-50,87 146-81,-1 1 0,-1 0 1,-1 1-1,-1 1 0,-32-34 1,-2 9 11,-37-34-18,69 61-7,2 0 0,-25-36 0,27 33-2,-1 2 0,-1-1 0,-1 2 0,0 0 0,-1 2 0,-1 0 0,-23-16 0,12 9 2,1 0 0,-30-36 0,36 36 0,0 1 0,-2 1 0,-49-35 0,-229-151-46,121 83 46,128 94-12,-79-34-1,18 10-10,38 15 2,-1 3 0,-135-43-1,-239-82-28,376 132 46,-1 4 0,-1 2 0,-83-12 0,-121-36 4,106 25 0,-68-18-6,-84-19-7,-107 9 16,184 46 1,-229-16 8,-120 54 54,35 28 44,87-19-10,374-16-72,-308-2 43,154-3-33,-40-13-9,85 2-7,-344-37-6,257 4-16,-42-4 1,203 33-18,-256-7 34,290 21-18,-112 3 1,16 0 0,-579 12-683,728-8-550,-99 19 1,29 5-5411,53-11-726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8:48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8856 187 4642,'-1'-3'337,"1"0"-1,-1 0 1,0 1-1,0-1 1,0 0 0,-1-3-1,1 5-366,0-1 0,0 1 0,-1 0 0,1 0-1,0 0 1,0 0 0,-1 0 0,1 0 0,-1 0 0,1 0-1,-1 0 1,1 1 0,-1-1 0,1 0 0,-1 1 0,0 0-1,1-1 1,-1 1 0,-1 0 0,-30-8 351,1-1 0,-32-13 0,34 10 242,-1 2 0,-47-9 0,41 14-481,-76 1 0,-36 12-65,-57-1 87,75-10 151,-157 16 0,287-13-254,-324 23 417,202-21-242,-156 22 0,-54 11 209,-26 3 65,110-22 20,93-10-292,114-3-160,-324 17 162,-143 13-68,424-24-112,-180 26 0,2 28 10,79-16-4,29-9-3,-196 40 10,49-17 9,3 17 3,270-71-24,-292 104 9,103-32-4,209-76-6,-305 112 0,240-82 1,-270 113 14,300-129-18,1 3-1,0 1 1,2 2 0,-72 53 0,-115 80 3,55-42 0,87-52-3,-53 38-5,99-68 5,-50 51 1,70-62 1,-29 29-5,2 2 0,-49 71 0,67-70-7,3-6 15,-15 17 9,-23 39 22,53-83-21,0 1 1,2 0-1,-8 27 1,-22 98 49,-8 28 4,0-1-21,8-25-31,31-110-12,-6 73 1,5 7-3,4-57 0,1 0 0,7 84 0,2-39 0,-3-34 0,1-2 8,-2-28-4,10 74 0,31 175-4,-10-52 3,-8-81 17,19 105-8,-13-109 1,40 153 6,-6-117 6,48 164 56,-28-97-33,18-4 10,-60-150-36,189 433 13,-75-242 4,20-9 29,-73-121-44,76 154 43,-121-211-57,234 376-10,289 246 64,-450-582-60,118 128 11,-43-78-2,10-13-2,-28-25-3,107 90 20,-250-212-27,173 157 33,-132-116-23,48 35 32,171 112 0,-171-121 22,-63-45-39,-22-20-23,70 53-4,58 42 1,81 56 0,-227-170 1,152 97 14,-158-102-15,236 125 0,-201-112 1,1-2 0,93 25 0,-85-32 10,205 50-9,-150-40-2,91 19 0,231 20 0,-153-36 0,-130-3 0,12 2 0,339 6 46,-345-28-46,228 9-30,55-6 46,-328-8 13,123 8 68,-60 3-7,-126-11-52,250 11 140,39 0-124,-193-10-43,62-2 19,-9 0 33,94-7 6,-184 0-55,49-2-10,147-1 8,142-2-12,-312 5 0,353-6 16,-21-2-35,-3-4 22,-19 9 5,0 19 0,-160 1-24,-214-8 18,198 0 12,-61-10-13,-185 4 0,164-5 23,65 0-18,20-6-6,-200 8 0,224-25-5,-195 17-6,-54 5 11,105-28 0,52-36 0,-30 3 2,-34 15 12,73-31-1,-69 4 8,-26-5 40,-76 48-26,56-48 71,-89 68-86,23-22 14,38-45 1,-57 57-27,12-12-11,-3-2-1,-1-1 1,46-80 0,-49 69 11,69-133 32,22-52 229,-90 176-157,-3-1-1,20-73 0,-1 4 70,64-234 341,-92 297-452,-4 3 4,-3 0 0,3-69 0,6-48 73,70-335 31,-58 359-203,21-146 29,-19 46 12,8-178-61,-32 180 115,-2 28-15,4-132-61,-5 77-1,-10-53 41,-2 76-7,-5 24 7,-14-2 2,9 104-39,-82-525 80,65 441-135,-6-29-9,18 125 59,-4-128 0,14 118-37,-9-166-100,15 200 122,-5 1 0,-23-106 0,-6 19-52,23 107 44,-4-17-4,-50-118 18,-16 8 83,55 134-33,-155-309 111,86 210-50,87 146-81,-1 1 0,-1 0 1,-1 1-1,-1 1 0,-32-34 1,-2 9 11,-37-34-18,69 61-7,2 0 0,-25-36 0,27 33-2,-1 2 0,-1-1 0,-1 2 0,0 0 0,-1 2 0,-1 0 0,-23-16 0,12 9 2,1 0 0,-30-36 0,36 36 0,0 1 0,-2 1 0,-49-35 0,-229-151-46,121 83 46,128 94-12,-79-34-1,18 10-10,38 15 2,-1 3 0,-135-43-1,-239-82-28,376 132 46,-1 4 0,-1 2 0,-83-12 0,-121-36 4,106 25 0,-68-18-6,-84-19-7,-107 9 16,184 46 1,-229-16 8,-120 54 54,35 28 44,87-19-10,374-16-72,-308-2 43,154-3-33,-40-13-9,85 2-7,-344-37-6,257 4-16,-42-4 1,203 33-18,-256-7 34,290 21-18,-112 3 1,16 0 0,-579 12-683,728-8-550,-99 19 1,29 5-5411,53-11-726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00.3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3153 150 6451,'-1'-4'536,"0"0"1,0 0-1,0 1 0,0-1 0,-3-4 1,2 5-577,0 0 1,0 0-1,0 0 1,0 0 0,-1 1-1,1-1 1,-1 1-1,1-1 1,-1 1 0,0 0-1,0 0 1,0 0-1,0 1 1,-1-1 0,1 1-1,-5-2 1,-3 0 257,0 1 0,0 0 0,-1 0 0,-19 1 0,-50 6 525,17-1-581,-26-3-4,-139 6 246,161-2-302,-93 20 0,-104 15-20,111-20 17,-68 30 153,55-9-122,88-25-57,1 4-1,0 3 1,-104 46 0,131-47-1,7-2 12,-51 29 0,-82 78 41,131-92-102,18-15 6,-35 32-1,46-35-14,-10 9 10,0 0 1,3 2 0,-28 39-1,35-41-1,-2-1 0,0-1 0,-2-1 0,-40 36 0,49-48-16,1 0 1,1 0-1,0 1 0,1 0 1,-9 14-1,-32 69-2,34-64-6,2-5 1,-2-1 1,-23 28-1,24-35-3,2 1-1,0 1 1,1-1-1,-19 43 1,27-51 3,1 1 0,0-1 0,0 1 0,1 0 0,1 0 0,0 0 0,1 20 0,-3 102-8,1 3 0,3-91 1,0-19-7,7 51 0,-6-73 13,-1 0-1,1 0 1,0 0 0,1 0-1,-1 0 1,1-1-1,0 1 1,0-1-1,6 6 1,5 5 2,16 14-1,-28-28 0,22 19 0,37 26 0,-56-42-1,0 0 0,0 0 0,-1 0 0,1 1 0,-1 0 1,0 0-1,-1 0 0,4 7 0,-3-7 0,-1 1 0,1-1 0,0 1 0,1-1 0,-1 0 0,1 0 0,6 4 0,5 1 4,26 12-1,-33-18-1,1 1 0,-1 0 1,1 0-1,-1 1 0,-1 0 0,1 0 1,-1 1-1,11 12 0,-13-12 0,0-1 0,0 1 0,0-2 0,1 1 0,0-1 0,0 0 0,1 0 0,-1-1 0,1 0-1,0 0 1,0-1 0,0 0 0,1-1 0,-1 1 0,1-2 0,16 2 0,47 9 16,-40-6-1,1-1-1,34 0 1,21-2-2,-44-1-5,71-5 0,-92 2-9,37 2 0,-10 1 0,53-8 5,0 0 3,9 3-5,34 0 10,-81 2 15,73-11 0,55-1 2,-50 16-13,196 1 57,-106 3-31,-37 0-36,-108-4 0,17 0 2,36 3 0,-19 0-2,2 1 9,-78-6-8,50 1 19,107-2 48,-40-4-25,-4 2-2,-25-9 4,-29 2-21,256 2 268,-357 7-296,191-4 79,45-3 25,-219 6-92,-6 1 2,0 0-1,0-1 1,-1-1-1,1 0 0,0-1 1,-1-1-1,15-5 1,-21 4-2,0 1 0,0-1 0,0 0 0,-1-1 1,0 0-1,11-11 0,33-46 158,-2 3-84,-20 26-79,8-8 9,-33 37-14,0 0 0,0 0-1,5-8 1,13-16 14,-14 19-12,0 0 1,-1 0 0,-1-1-1,1 0 1,-2 0-1,0-1 1,7-21 0,-5 14-8,0 1 0,12-19 0,-2 7 3,-2 0 1,14-35-1,-22 47 5,-1-2 0,-1 1 0,-1-1 0,3-38 1,-4 22 3,1-29 10,-2 0 1,-10-101 0,5 148-23,-24-135-9,22 134 8,-1 0-1,0 0 0,-2 1 0,0 0 1,-20-30-1,-57-59 21,60 78-8,1 0-1,-30-50 1,43 59-2,-1-1-1,0 0-1,-25-31 1,18 29 37,-20-36 1,23 34-20,-25-30 1,30 42-21,-49-52 17,43 49-26,0 0 16,0 1-1,-29-20 1,-2 7 10,-65-26 1,65 32-24,-72-43 1,92 47-5,-2 2-1,-55-22 1,-67-11-2,93 36 6,0 3 0,-87-4 0,13 1 0,-34 1-16,97 7 12,1 4 0,-1 2 0,-119 17 0,-47 8 41,-58 10 22,100 11 30,35-7 14,100-30-95,-62 4 0,105-11-36,15-2 1,0-1 1,0 1-1,0-1 0,1 0 0,-1 1 0,0-1 0,0 0 0,0 0 0,0 0 0,1 0 0,-1 0 0,0 0 1,0 0-1,0 0 0,0 0 0,0 0 0,1 0 0,-1 0 0,0-1 0,0 1 0,0 0 0,1-1 1,-1 1-1,0-1 0,0 1 0,1 0 0,-1-1 0,0 0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08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119 327 4914,'0'0'1102,"3"30"381,2 47-784,-10 10 295,-27 158 0,7-91-679,17-80-243,3 0 0,4 1 0,8 84 0,11 57 357,-9-108-130,23 112 0,-1 34-43,-20-127-82,4 8 17,19 224 63,-15-127-199,-7-93-24,-6 74 7,-5-99-28,11 43 50,-4-69-27,-7-50-23,-2-1 0,-6 44 0,2-40-9,2 64 0,17 53 16,-6-76-17,-1 87-1,-9-44 19,-1 37 9,-17 127 59,17-261-78,-8 33-1,6-36 0,-4 47 0,5 102-7,5-122 0,1-22 3,0-6 9,-1-12-12,-1 0 0,0 0 1,-2 13-1,1-9-1,0 0 1,2 27-1,0-26 11,-2 35 1,1-41 2,-1 0 1,4 23 0,-1-6-7,-1-18 7,0 1 0,1-1 0,0 0 0,1 0 0,0 0 0,1 0 1,0-1-1,0 1 0,1-1 0,0 0 0,1 0 0,0-1 0,0 0 0,1 0 1,0 0-1,15 12 0,5 2 18,-13-10 13,28 18 1,3-1-17,28 14 8,-25-18-26,53 25 50,-78-41-47,-1-1-1,41 10 0,-26-10-7,-17-2 3,1-2 0,38 3-1,-34-6-7,181 7 28,-107-2-23,1-4 0,130-16 0,-196 12-6,55 4 0,-45-1 0,80-1 14,-96 0-12,21 1 6,91-12 0,-113 8-8,0 2 0,0 1 0,31 3 0,0 0 0,-19 0 0,48 9 0,-47-5 0,48 2 0,-67-9 0,143 2 6,-117-3-2,70-12 0,-76 6-4,-6 2 9,57-17 0,7-6 69,-98 27-77,0 1 1,0 0-1,0-1 1,0 1-1,0 0 1,0-1-1,0 1 1,0-1-1,-1 0 1,1 1-1,0-1 1,0 0 0,0 1-1,-1-1 1,1 0-1,0 0 1,-1 0-1,1 1 1,0-2-1,4-6 22,-4 7-12,1 0 0,-1 0 0,0-1 0,0 1 0,0 0 0,0-1 0,0 1 0,0-1 0,0 0 0,0 1 0,-1-1 0,1 0 0,0 1 0,-1-1 0,0 0 0,1-2 0,2-10 7,12-26 1,-12 31-19,0 0 4,-1 0-1,0 0 1,2-14-1,2-13-3,3-5 2,7-24 9,-13 52-11,0 0 1,-1 0-1,1-21 1,-2 18 4,1 0-1,3-16 1,28-122 0,-31 141 0,-2 1 0,0-15 0,0-12 7,3-32 5,4-33 14,-7 86-19,1-1 0,-4-18 0,1-27 51,4 28-17,4-48 100,-6 71-106,0 0 0,0 0 0,-4-21 0,0-11 69,1 8-31,2 20-29,0 0 0,3-23-1,-2 26-27,0 1-1,-3-27 0,-1-9 2,4 21-10,0-6 21,4-43-1,0-1 40,-2 29-29,-2-13-14,-12-106-1,11 158-24,-2-27-6,1 0 0,3 0 0,0 0 0,3 0-1,8-40 1,2-10 10,4-163 0,-17 232-8,15-183 54,0-26 23,-4-33 32,9 25-77,-6 102 16,10-67 32,-3 112-32,-14 57-40,0 0 0,-2-1 0,2-43 0,-4 9-8,1-18 16,-13-92 83,6 30 43,3 88-118,-9-75-1,-27-255-25,34 356 8,1 10 5,-1 1-1,-5-27 0,-31-82 18,6 21-27,20 60 35,-3 1 0,-24-58 0,32 90-34,-2 1 0,0 0 0,-1 0 0,0 1-1,-1 0 1,-1 1 0,0 0 0,0 1 0,-2 0 0,-19-15 0,9 11-10,-35-27 0,45 33 2,0 1 1,-1 0 0,0 1-1,-1 0 1,0 1 0,-18-6 0,-97-24-47,99 29 47,-193-36-43,191 41 28,1 2-1,-1 1 0,-50 6 1,71-4 17,-44 1-11,-26 4 1,64-4 12,-11 0 0,0 2 1,-54 17-1,67-17 2,-1-1-1,0-1 0,-32 3 0,4-1 13,-110 13-8,125-15 2,-59-2 0,29-1 6,21-1-11,21 1 3,0 0 1,-29 4-1,34-2-2,0-1 0,0 0-1,-1-1 1,1-1 0,-20-3-1,-44 1-2,64 2 0,1 0 0,-1 1 0,0 1 0,-22 3 0,28-3 0,0-1 0,1 0 0,-1 0 0,-13-3 0,-15 0 0,2 2 0,-68 4 0,82-3 4,0 0-1,-32-6 1,14 2 1,35 4-5,-7-1 0,0 0 0,0 1 0,-12 1 0,13-1 0,1 0 0,-1 0 0,1-1 0,0-1 0,-9-1 0,-15-3 0,-70 0-13,36 1-19,4 9 16,46-3 5,-1 1 1,-17 3-1,-20 2-10,47-6 12,0 0 0,0 0 0,0 0 0,0 0 0,0 1 0,0 0 0,0 1 0,1-1 0,-1 1 0,1 0 0,-1 0 0,1 1 0,-5 3 0,3 0-10,0 0-1,0 0 0,1 1 1,0 0-1,0 0 0,1 0 1,-7 13-1,5-7 17,-2-1 1,0-1-1,-15 18 0,14-19 2,1 1-1,0 0 0,1 0 1,-9 17-1,-6 18-14,12-27 0,1 0 1,1 1 0,-7 25 0,-46 185-70,31-134-2714,12-48-3599,11-21-122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13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60 128 3906,'0'-1'163,"0"0"-1,0 1 1,0-1 0,0 0 0,0 1-1,-1-1 1,1 0 0,0 0 0,0 1-1,-1-1 1,1 0 0,0 1 0,-1-1-1,1 1 1,-1-1 0,0-1 0,-2 3 32,3 9-348,1 11 278,0 0 0,-1 0 0,-2 0 0,-5 30 0,-1 16 154,2-19 87,6-48-356,0 0 0,0 1 1,0-1-1,0 0 0,0 0 0,0 0 1,0 0-1,0 1 0,0-1 0,0 0 1,0 0-1,0 0 0,0 1 0,0-1 0,0 0 1,0 0-1,0 0 0,0 0 0,0 1 1,0-1-1,0 0 0,-1 0 0,1 0 0,0 0 1,0 0-1,0 0 0,0 1 0,0-1 1,0 0-1,0 0 0,-1 0 0,1 0 1,0 0-1,0 0 0,0 0 0,0 0 0,-1 0 1,1 1-1,0-1 0,0 0 0,-5-7 783,-2-12 319,3 5-1117,0-1 0,1 0 0,1 0 0,0 0 0,1-1 0,2-26 0,0 27 19,1-1 0,4-18 0,-4 29-5,-1-1 0,1 1-1,0 0 1,0 0-1,1 0 1,0 0-1,0 0 1,0 1 0,6-8-1,11-11 35,-12 14-9,0-1-1,17-13 1,-22 21-29,4-4 10,0 1-1,0 0 1,0 1-1,11-6 1,-15 9-12,-1 1 0,1-1 0,0 0 0,0 0 0,0 1 0,-1 0 1,1 0-1,0-1 0,0 2 0,0-1 0,0 0 0,0 0 0,-1 1 0,1 0 1,0 0-1,5 2 0,-4-2 3,-1 1 0,1 0 0,-1 1 1,0-1-1,1 1 0,-1-1 0,0 1 0,0 0 1,-1 0-1,1 0 0,-1 1 0,3 3 0,-4-6 1,0 1-1,0-1 0,-1 0 0,1 1 1,-1-1-1,1 0 0,-1 1 0,1-1 0,-1 1 1,0-1-1,0 1 0,0-1 0,0 1 0,0-1 1,0 1-1,0-1 0,0 1 0,0-1 0,-1 1 1,1-1-1,-1 1 0,1-1 0,-1 0 1,1 1-1,-1-1 0,0 0 0,0 0 0,0 1 1,0-1-1,0 0 0,0 0 0,0 0 0,0 0 1,0 0-1,-2 1 0,-4 3 31,-4 3 36,-20 10 0,27-16-65,-1 0 0,1 0 0,-1-1 0,1 1 1,-1-1-1,1-1 0,-1 1 0,-7 0 0,11-1-11,1 0-1,0 0 0,-1 0 1,1 0-1,-1 0 1,1 0-1,0 0 0,-1 0 1,1 0-1,0 0 1,-1 0-1,1 1 0,0-1 1,-1 0-1,1 0 1,0 0-1,-1 0 0,1 1 1,0-1-1,-1 0 1,1 0-1,0 1 0,0-1 1,-1 0-1,1 1 1,0-1-1,0 0 0,0 1 1,-1-1-1,1 1 0,1 14-67,16 21 25,-14-29 51,7 8 33,0 1 0,1-2 0,0 1 0,1-1 0,22 18 0,-15-13 150,-15-16-169,-1 0 0,1 0 0,0-1-1,1 1 1,-1-1 0,7 3 0,14 7 55,-25-11-102,0-1 16,0 0 1,0-1-1,0 1 0,0 0 1,0 0-1,0 0 1,0 0-1,0 0 0,0 0 1,0 0-1,0 0 0,0 0 1,0 0-1,0 0 1,0 0-1,0 0 0,0 0 1,0 0-1,0 0 1,1 0-1,-1 0 0,0 0 1,0-1-1,0 1 0,0 0 1,0 0-1,0 0 1,0 0-1,0 0 0,0 0 1,0 0-1,0 0 1,0 0-1,0 0 0,0 0 1,0 0-1,1 0 1,-1 0-1,0 0 0,0 0 1,0 0-1,0 0 0,0 0 1,0 0-1,0 0 1,0 1-1,0-1 0,0 0 1,0 0-1,0 0 1,0 0-1,0 0 0,0 0 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14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47 7011,'-2'19'3311,"-1"5"-3837,3-16 463,-1 4-37,1 1 0,1-1 0,0 1 0,0-1 0,2 0 0,6 23 0,-3-17 42,-5-14 27,0 1-1,1-1 0,0 0 1,4 8-1,-5-11 44,0 1 0,0-1-1,0 0 1,0 0 0,0 0 0,0 0-1,0 0 1,0 0 0,1-1 0,-1 1-1,0 0 1,1-1 0,-1 1 0,0 0-1,1-1 1,-1 0 0,1 1 0,-1-1-1,3 0 1,14 2 296,-15-1-262,0 0-1,0-1 1,0 1 0,0-1-1,0 0 1,0 0 0,-1 0 0,1-1-1,0 1 1,0-1 0,0 1-1,0-1 1,0 0 0,-1 0 0,1 0-1,0 0 1,-1-1 0,1 1-1,2-3 1,5-3 13,-1 0 0,0-1 0,-1 0 1,1-1-1,10-15 0,-4 5-45,-13 17-12,1-1-1,-1 0 1,0 0-1,1-1 1,-1 1-1,-1 0 1,1-1-1,0 1 1,-1-1-1,0 0 0,2-4 1,-2 2 16,-1-1 0,1 0 0,-1 1 0,0-1 0,0 1 0,-1-1 0,0 1 1,0-1-1,-2-7 0,1 11-2,1 0-1,0 0 1,-1 0 0,0 0 0,1 1-1,-1-1 1,0 0 0,0 1 0,-1-1-1,1 1 1,0 0 0,-1 0 0,0 0 0,1 0-1,-1 0 1,0 1 0,0-1 0,0 1-1,-6-3 1,0 1 13,0 1 0,0 0 0,0 0-1,0 0 1,0 1 0,0 1 0,0-1 0,0 1-1,-17 3 1,19 0-23,0 0-1,1 0 0,-1 1 1,1 0-1,-8 6 0,2-1-7,7-6 1,0 1 0,0 1 0,0-1 0,0 1 0,1 0 0,-6 8 0,9-11-17,-1 0 0,1 0 1,0 0-1,-1 0 0,1 0 0,0 0 1,0 1-1,1-1 0,-1 0 0,0 1 0,1-1 1,0 1-1,-1-1 0,1 0 0,0 1 1,0-1-1,0 1 0,2 4 0,0 0-108,-2-4-287,1-1 0,0 0 0,-1 0 1,1 0-1,0 0 0,0-1 0,0 1 0,0 0 0,0 0 0,0 0 0,1-1 0,-1 1 0,1-1 0,2 3 0,8 3-4397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1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2353,'3'0'3155,"-3"0"-3147,0 0 1,0 0-1,0 0 0,0 0 0,0 0 0,0 0 1,0 0-1,0 0 0,0 0 0,0 0 1,0 0-1,0 0 0,0 0 0,0 0 0,0 0 1,0 0-1,0 0 0,0 0 0,0 0 1,0 0-1,0 0 0,0 0 0,1 0 0,-1 1 1,0-1-1,0 0 0,0 0 0,0 0 1,0 0-1,0 0 0,0 0 0,0 0 0,0 0 1,0 0-1,0 0 0,0 0 0,0 0 1,0 0-1,-1 0 0,1 0 0,0 1 0,0-1 1,0 0-1,0 0 0,0 0 0,0 0 1,0 0-1,0 0 0,0 0 0,0 0 0,0 0 1,0 0-1,0 0 0,0 0 0,0 0 1,0 0-1,0 0 0,0 0 0,0 0 0,0 0 1,0 0-1,-1 0 0,1 0 0,0 0 1,0 0-1,1 1-18,-1-1 0,0 1 0,1-1 1,-1 1-1,0-1 0,1 1 0,-1-1 1,0 1-1,0-1 0,0 1 0,1-1 1,-1 1-1,0-1 0,0 1 0,0-1 1,0 1-1,0 0 0,0-1 0,0 1 1,0-1-1,-1 2 0,2 7 70,4 75 780,-5 11-636,1 7-360,3 188-302,-7-153 501,-2 34 52,1-16-78,4-110-15,9 109-2,5-10 16,-13-135-13,1 0 1,0-1-1,1 1 1,4 9-1,5 21 79,-11-5 37,-1-24-110,0-5-7,0 0 0,-1-1 0,0 1 1,0 0-1,-3 8 0,3-11-2,1 6-19,0-8 16,0 1 1,0 0 0,0-1-1,0 1 1,0-1 0,0 1-1,0 0 1,-1-1 0,1 1-1,0 0 1,0-1 0,0 1-1,-1-1 1,1 1-1,0 0 1,-1-1 0,1 1-1,-1 0 1,0 0 0,1 0 1,-1-1-1,0 1 0,1 0 0,-1 0 0,0-1 1,0 1-1,1-1 0,-1 1 0,0-1 0,0 1 1,0-1-1,0 1 0,0-1 0,0 0 1,0 1-1,-1-1 0,1-1-2,6 2-69,-4-1 87,0 0 0,0 0 0,1 0 0,-1 0 0,0 0 0,0 0 0,1-1 0,-1 1 0,0 0 0,0-1 0,2 0 0,13-3 55,295 7 59,-183-9 19,-53 0 173,-48 2-165,2 2 1,-1 1-1,0 1 0,31 4 0,98 23 126,92 14 100,-111-27 353,149 23-219,-259-32-513,-1-1 5,34 1 0,-45-5 2,17-1 27,-30-4-18,-2 5-17,-1-1 0,0 1 0,0-1 0,1 1-1,-1-1 1,0 0 0,1 1 0,-1-1 0,1 1 0,-1 0 0,0-1 0,1 1-1,-1-1 1,1 1 0,0 0 0,-1-1 0,1 1 0,-1 0 0,1-1 0,-1 1-1,2 0 1,-2-1-1,1 1-1,-1-1 0,0 1 0,0 0 0,1-1 1,-1 1-1,0-1 0,0 1 0,1-1 1,-1 1-1,0-1 0,0 0 0,0 1 0,0-1 1,0 1-1,0-1 0,0 1 0,0-1 0,0 1 1,0-1-1,0 1 0,0-1 0,0 1 1,-1-1-1,1 0 0,0 0 0,-1 0 2,1-1 1,0 0-1,0 1 0,0-1 0,0 0 0,0 0 1,0 1-1,0-1 0,0 0 0,1 1 1,-1-1-1,2-3 0,-1 4 0,0-1 1,0 0-1,-1 0 0,1 1 0,0-1 1,-1 0-1,0 0 0,1 0 1,-1 0-1,0 0 0,0-3 0,-2-27 2,0 15-18,3-22-26,0 25 22,-2-23-1,-7-145 16,2 24 8,-1-93 33,0 12 6,7 238-43,-18-307 119,17 209-121,12-109-1,-9 195-15,-1 1 0,0-1 0,-1 1 0,-3-24 0,-7 73-1391,7-28 502,1 0 1,-1-1-1,-1 1 1,-5 8-1,9-15 616,-10 17-3681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47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85 3282,'-17'2'948,"-12"2"1037,-40 2 1,140-12-1139,-15 1-624,32 1 111,78-5-17,592-40-152,53 25 27,-43 36-176,-319-3 32,-383-3 62,-33 5-294,-19-9-83,16 2-1733,-11-6-2264,-11-1 526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14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90 103 7427,'-1'1'366,"-1"0"0,1 1 0,0-1-1,-1 0 1,1 1 0,0 0-1,0-1 1,-1 4 0,-6 8-224,0-3-258,2 0 0,-1 1 1,1-1-1,-8 21 0,14-29 65,-1-1 1,1 1-1,0-1 1,-1 0-1,1 1 0,0-1 1,0 1-1,0-1 1,0 1-1,0-1 0,0 1 1,1-1-1,-1 0 1,0 1-1,1-1 0,-1 1 1,1-1-1,-1 0 0,1 0 1,0 1-1,0-1 1,-1 0-1,1 0 0,0 0 1,0 0-1,0 1 1,0-1-1,0-1 0,0 1 1,3 2-1,0-1 18,-1 0-1,1 1 1,0-1 0,0-1-1,0 1 1,1-1 0,-1 1-1,0-1 1,7 1 0,-4-2 87,0 0 0,-1-1 0,1 1 0,0-2 0,-1 1 0,1 0 0,6-4 0,45-18 317,-54 21-355,14-7 31,0-1 1,-1-1 0,30-25-1,-30 22-26,-11 9 4,0-1 0,0 1 1,0-2-1,-1 1 0,0 0 1,0-1-1,6-13 0,-10 19 1,-1-1 1,0 1-1,1-1 0,-1 1 0,0-1 0,0 1 0,0-1 0,0 0 0,0 1 0,0-1 0,0 1 0,0-1 1,-1 1-1,1-1 0,0 1 0,-1-1 0,0 1 0,1-1 0,-1 1 0,0 0 0,0-1 0,1 1 0,-1 0 0,0 0 1,0-1-1,-1 1 0,1 0 0,0 0 0,-2-1 0,-3-3 50,0 1 0,0-1 0,-1 1 0,-10-5 1,8 6-49,1 0 1,-1 0 0,0 1 0,0 0 0,0 1-1,-1 0 1,1 0 0,0 1 0,0 0-1,-1 0 1,1 1 0,0 1 0,-15 3 0,-1 2-15,1 2 0,0 0 0,-38 21-1,58-27-12,0-1 0,0 1 0,1 0 0,-1 0-1,1 0 1,0 0 0,0 0 0,0 1-1,0-1 1,-3 6 0,5-7-61,0-1 0,1 1 0,-1 0 0,0-1 0,0 1 1,1 0-1,-1-1 0,1 1 0,0 0 0,-1 0 0,1 0 0,0-1 0,0 1 0,0 0 0,0 0 0,1 0 1,-1-1-1,0 1 0,1 0 0,-1 0 0,1-1 0,0 1 0,-1 0 0,1-1 0,0 1 0,0 0 0,0-1 1,2 2-1,-1-1-266,0-1 0,0 1 1,0-1-1,0 0 0,0 0 1,1 0-1,-1 0 1,0-1-1,1 1 0,-1-1 1,1 1-1,-1-1 0,1 0 1,-1 0-1,0 0 0,6-1 1,14 0-3645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15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151 127 7603,'19'-4'1215,"-16"3"-1537,-1 0 0,1 0 0,-1 0 0,0-1-1,1 1 1,-1-1 0,0 1 0,2-4 0,13-18-2402,-8 6 4248,-8 14-1157,0 1-1,-1 0 0,1-1 1,0 1-1,-1 0 0,0-1 0,1 1 1,-1-1-1,0 1 0,0-1 1,-1 1-1,1-1 0,-1-3 0,0 4-273,1 0-1,-1 0 1,0 1-1,0-1 0,1 0 1,-1 1-1,0-1 0,0 1 1,-1-1-1,1 1 1,0-1-1,0 1 0,-1 0 1,1 0-1,-1 0 0,1 0 1,-1 0-1,-2-2 1,3 3-93,0 0-1,0-1 1,0 1 0,0 0 0,0 0 0,0 0 0,-1 0 0,1 0 0,0 0 0,0 0-1,0 1 1,0-1 0,0 0 0,0 1 0,0-1 0,0 0 0,0 1 0,0-1-1,0 1 1,-1 1 0,0-1-8,0 1 0,0 0-1,0-1 1,0 1 0,0 0-1,1 0 1,-1 0 0,-1 4-1,0 0 5,1 0 0,0 0 0,0 1 0,0-1 0,1 1 0,0-1 0,0 1 0,1 7 0,-4 24-8,-1-3 31,-1 61-1,4-54-7,4 3 14,-1-34-15,-1 0 1,0 0-1,-2 23 1,-7 33 49,4-12-27,5-54-31,-1 1-1,1 0 1,0-1 0,0 1-1,0 0 1,1-1-1,-1 1 1,0 0-1,1 1 1,2 11 14,-3-14-15,0 0-1,0 0 1,0 0 0,0 0-1,0 0 1,0 0-1,0 1 1,0-1-1,0 0 1,0 0 0,0 0-1,0 0 1,0 0-1,0 0 1,0 0-1,0 1 1,0-1-1,0 0 1,0 0 0,0 0-1,0 0 1,0 0-1,0 0 1,0 0-1,-1 0 1,1 1 0,0-1-1,0 0 1,0 0-1,0 0 1,0 0-1,0 0 1,0 0-1,0 0 1,0 0 0,0 0-1,-1 0 1,1 0-1,0 0 1,0 1-1,0-1 1,0 0 0,0 0-1,0 0 1,0 0-1,-1 0 1,1 0-1,0 0 1,0 0-1,0 0 1,0 0 0,0 0-1,0 0 1,0 0-1,-1 0 1,1-1-1,0 1 1,0 0-1,0 0 1,0 0 0,0 0-1,0 0 1,0 0-1,-1 0 1,2 1-155,-6-8 17,0 1-1,-1-1 1,0 1-1,0 0 1,0 1 0,0 0-1,-9-6 1,2 4 143,7 4 23,1 0 0,0 0 0,0 0 1,0-1-1,1 0 0,-7-6 1,10 9-15,1 1 1,0-1 0,-1 1 0,1-1 0,0 0-1,-1 1 1,1-1 0,0 0 0,0 1 0,0-1 0,0 0-1,-1 1 1,1-1 0,0 0 0,0 0 0,0 1-1,1-1 1,-1 0 0,0 1 0,0-1 0,0 0 0,1 0-1,0-1 8,-1 1 0,1-1 1,0 1-1,0 0 0,0 0 0,1-1 0,-1 1 0,0 0 0,3-1 0,3-3 40,1 1 0,-1 0 0,10-3 0,-10 4-16,6-1 37,0 0 0,1 1 0,26-3 0,-3 0 58,96-12 271,-75 11-282,-36 5-98,21-4-21,-41 3-557,-6-2-335,-9-5-3079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24.3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1 125 2961,'0'0'32,"0"0"0,0 0 0,1 0 0,-1 0 0,0 0 0,0 0 1,1 0-1,-1 0 0,0 0 0,0 0 0,0 0 0,1 0 0,-1 0 0,0 1 0,0-1 0,1 0 0,-1 0 0,0 0 0,0 0 0,0 1 0,0-1 0,1 0 0,-1 0 0,0 0 0,0 1 0,0-1 0,0 0 0,0 0 0,0 0 0,0 1 0,0-1 0,0 0 0,1 0 0,-1 1 0,0-1 0,0 0 0,0 0 0,0 1 0,0-1 0,-1 0 0,1 4 396,0-7-32,0 3-379,0 0 0,0-1 0,0 1 0,0-1 0,0 1 0,0-1-1,0 1 1,0 0 0,1-1 0,-1 1 0,0-1 0,0 1 0,0 0-1,1-1 1,-1 1 0,0 0 0,0-1 0,1 1 0,-1 0 0,0-1-1,1 1 1,-1 0 0,1-1 0,-1 1-10,0 0 1,0 0-1,1 0 0,-1 0 0,0 0 1,0 0-1,0-1 0,0 1 0,0 0 1,1 0-1,-1 0 0,0 0 0,0-1 1,0 1-1,0 0 0,0 0 0,0 0 1,0-1-1,0 1 0,1 0 1,-1 0-1,0 0 0,0-1 0,0 1 1,0 0-1,0 0 0,0 0 0,0-1 1,0 1-1,0 0 0,0 0 0,-1 0 1,1-1-1,0 1 0,0 0 0,0 0 1,0 0-1,0-1 0,0 1 0,0 0 1,-1 0-1,7-6 325,-3 4-94,-6 1 27,3 1-145,5 9 419,-3-4-370,-1 1-1,1-1 1,0 12 0,3 8 151,-3-18-296,0 0 1,0 0-1,1 0 0,0-1 0,0 1 1,1-1-1,0 0 0,0 0 0,0 0 1,10 9-1,0-1-8,0 0 10,24 18-1,-36-30-46,8 3 244,-10-19 162,-1 12-369,1-18 85,0 0 0,2 1 0,4-28 0,-6 44-87,2-6 4,0 0-1,0 0 0,1 1 1,0-1-1,0 1 0,1 0 1,0 0-1,0 0 0,10-12 1,-14 19-21,1 1 1,-1-1-1,1 1 1,-1-1-1,1 1 1,-1-1-1,1 1 1,0-1-1,-1 1 1,1 0-1,0 0 1,-1-1-1,1 1 1,0 0-1,-1 0 1,1 0-1,0-1 1,-1 1-1,1 0 1,0 0-1,0 0 1,0 1-1,1-1 3,0 0 0,0 1 0,-1 0-1,1-1 1,-1 1 0,1 0 0,-1 0-1,1 0 1,1 1 0,3 4 20,1 0 0,-2 0 0,7 8-1,-10-11-6,80 111 168,-82-113-164,0 0 0,1 0 0,0 0 1,-1 0-1,1-1 0,-1 1 0,1 0 0,0 0 0,0-1 0,-1 1 0,1 0 0,0-1 0,0 1 0,0-1 0,0 1 0,0-1 1,0 1-1,0-1 0,0 0 0,0 1 0,0-1 0,0 0 0,0 0 0,0 0 0,0 0 0,1 0 0,0-1 27,-1 1 0,0-1 0,0 0-1,0 0 1,0 0 0,-1 0 0,1-1 0,0 1-1,0 0 1,0 0 0,-1 0 0,1-1-1,-1 1 1,1 0 0,-1 0 0,0-1 0,1 1-1,-1-1 1,0 0 0,31-100 301,-3 13-362,-26 82-45,6-20-1712,3 11-3345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24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128 169 4434,'-1'-4'310,"1"-1"0,1 1 0,-1-1-1,1 0 1,-1 1 0,1-1 0,3-7 0,3-18-1775,-7 22 1586,1 0 1,-2-1 0,1 1-1,-3-13 1,2 19 26,1 0 1,0 0-1,-1-1 0,0 1 1,1 0-1,-1 0 0,0 0 1,0 1-1,0-1 0,0 0 1,-1 0-1,1 0 1,0 1-1,-1-1 0,1 1 1,-1-1-1,0 1 0,1 0 1,-1-1-1,0 1 1,0 0-1,-3-1 0,3 2-124,0-1 0,0 1 0,0 0 0,-1 0-1,1 0 1,0 1 0,0-1 0,0 0 0,0 1 0,0 0-1,0-1 1,0 1 0,0 0 0,0 0 0,0 0 0,0 0-1,0 0 1,0 1 0,1-1 0,-1 0 0,1 1 0,-1 0-1,1-1 1,-1 1 0,-1 2 0,-3 5-9,0 0 0,0 0 0,-7 17 1,8-16 9,2-1 1,-1 1-1,1-1 1,1 1-1,-1 0 0,2 0 1,-2 17-1,3-24-16,0-1-1,0 1 0,0 0 1,1-1-1,-1 1 1,0-1-1,1 1 0,0-1 1,0 1-1,0-1 0,0 1 1,0-1-1,0 0 0,1 1 1,-1-1-1,1 0 0,-1 0 1,1 0-1,0 0 1,0 0-1,0 0 0,0-1 1,0 1-1,0-1 0,1 1 1,-1-1-1,0 0 0,1 0 1,-1 0-1,1 0 0,-1 0 1,1-1-1,-1 1 1,4-1-1,-3 1 5,0-1 0,0 0 0,0 0 0,0 0 0,0 0 0,0 0 0,0 0 1,0-1-1,0 0 0,0 0 0,0 1 0,-1-2 0,1 1 0,0 0 0,0 0 0,-1-1 0,1 0 0,-1 1 0,1-1 0,3-4 1,-2 1 6,-1 0 1,1 0 0,-1 0 0,1 0 0,-1-1-1,-1 1 1,1-1 0,-1 0 0,2-7 0,-3 5 51,-4 7 62,-5 14 52,5-2-212,1 0 1,-1 1-1,2-1 1,-1 0-1,2 22 1,0-24-2,0-1 0,1 0 0,1 1 0,0-1 0,0 0 1,0 0-1,1 0 0,6 13 0,-8-20-54,-1 0-1,1 0 1,-1 0 0,1 0 0,0 0-1,0 0 1,-1 0 0,1 0-1,0-1 1,0 1 0,0 0-1,0 0 1,0-1 0,0 1 0,0-1-1,0 1 1,0-1 0,0 1-1,0-1 1,0 0 0,0 1-1,1-1 1,1 0 0,-2 0-199,1 0 1,-1-1 0,0 1 0,1-1-1,-1 1 1,0-1 0,0 1 0,1-1-1,-1 0 1,0 1 0,0-1-1,0 0 1,0 0 0,0 0 0,0 0-1,0 0 1,0 0 0,0 0 0,1-2-1,6-11-3308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25.3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26 113 4082,'-6'-21'1215,"1"7"-816,1 0 1,1 0-1,0 0 1,-1-22-1,3 116 874,6 202 678,0-226-1776,1 1 1,28 108 0,-29-150-152,-4-8-8,0 0 0,1-1 1,0 1-1,1-1 0,0 0 1,0 1-1,0-1 0,8 10 1,-11-16-35,0 0 0,0 0 0,0 0-1,0 0 1,1 0 0,-1 1 0,0-1 0,0 0 0,0 0 0,0 0 0,1 0 0,-1 0 0,0 0-1,0 0 1,0-1 0,0 1 0,0 0 0,1 0 0,-1 0 0,0 0 0,0 0 0,0 0 0,0 0-1,0 0 1,1 0 0,-1 0 0,0 0 0,0-1 0,0 1 0,0 0 0,0 0 0,0 0 0,0 0-1,0 0 1,1 0 0,-1-1 0,0 1 0,0 0 0,0 0 0,0 0 0,0 0 0,0 0 0,0-1-1,0 1 1,0 0 0,0 0 0,0 0 0,0 0 0,0-1 0,0 1 0,0 0 0,0 0 0,0 0-1,0 0 1,0 0 0,0-1 0,-1 1 0,2-11-2128,-2 1-877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25.7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11 5426,'-3'-10'3073,"3"9"-3047,1 20-277,0-8 335,30 271 1096,-20-193-839,-8-53-171,2-1 0,13 48 0,-18-82-183,0-1 1,0 1-1,0-1 1,1 1-1,-1 0 1,0-1-1,0 1 1,0-1-1,1 1 1,-1 0-1,0-1 1,1 1 0,-1-1-1,0 1 1,1-1-1,-1 1 1,1-1-1,-1 0 1,0 1-1,1-1 1,-1 0-1,1 1 1,0-1-1,-1 0 1,1 1-1,-1-1 1,1 0-1,-1 0 1,1 0-1,0 1 1,-1-1-1,1 0 1,-1 0-1,1 0 1,0 0-1,-1 0 1,1 0-1,0 0 1,-1 0 0,2-1-1,1 0-628,0-1 1,-1 1-1,1-1 0,0 0 0,-1 0 0,4-3 1,-4 3-147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39:26.2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166 100 4722,'1'-1'120,"1"0"0,-1 1-1,0-1 1,1 0 0,-1 0 0,0 0-1,0 0 1,0 0 0,1-1 0,-1 1-1,0 0 1,-1-1 0,1 1-1,0 0 1,0-1 0,-1 1 0,1-1-1,0 1 1,-1-1 0,0 1 0,1-1-1,-1 1 1,0-1 0,0 0 0,0 1-1,0-1 1,0 1 0,0-1-1,0 0 1,0 1 0,-1-1 0,0-1-1,0-1-149,0 1-1,0 0 0,0-1 1,0 1-1,-1 0 0,1 0 1,-1 0-1,0 0 0,0 0 1,0 0-1,0 0 0,-1 1 0,-5-5 1,6 6 70,0 0 0,0 0 0,-1 0 0,1 0 1,0 1-1,-1-1 0,1 1 0,-1-1 0,1 1 0,-1 0 1,1 0-1,-1 0 0,1 1 0,-1-1 0,1 0 0,0 1 1,-1 0-1,1 0 0,0-1 0,-1 1 0,1 0 0,0 1 1,0-1-1,-3 2 0,-4 3 41,0 0 1,1 1-1,0 0 1,-9 9-1,13-11-48,-1 1 0,1-1 0,0 0 0,0 1 0,1 0 0,0 0 0,0 0 0,0 0 0,1 1 0,0-1 0,0 1 0,0-1 0,1 1 0,-1 8 0,2-10-18,0 0 0,1 0 0,-1 0 1,1 0-1,0 0 0,0 0 0,0 0 0,1-1 1,-1 1-1,1-1 0,1 1 0,-1-1 0,0 1 0,1-1 1,0 0-1,0 0 0,0-1 0,1 1 0,-1-1 1,6 5-1,7 2 43,0 0 0,1-1 1,0 0-1,0-2 0,1 0 1,25 6-1,-5-1 94,-21-7-64,0-1 0,0-1 0,0 0 0,0-1 0,0-1 0,1-1 0,27-3 0,-30 2-44,-7 0-17,-1 0 1,0 1 0,1 0-1,8 1 1,-35 8 303,-8 3-269,1 2 0,0 0 0,-26 20 0,18-11-41,25-17-45,0-1 0,0 0 0,0-1 0,-18 6 0,28-14-1098,0 1-1,1 0 1,-1 0-1,1 0 1,0 0-1,2-4 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5:06.5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1944 11 2849,'-5'-2'632,"1"0"-1,-1 1 0,0-1 1,0 1-1,0 0 0,0 0 1,0 1-1,0 0 1,-7 0-1,-7 1-645,-22 6 1,4-1 660,-48 6 160,36-5-581,-77 3 0,-194 4 159,44-1-287,199-11-82,-144 23 0,171-13-12,2 1 0,-85 36 0,-84 59 83,198-98-65,0 1-1,1 1 1,0 1-1,1 1 1,-15 15-1,25-22-19,1 1 0,0 0 0,0 0 0,0 0 0,1 1 0,1 0 0,-1-1 0,1 2 0,1-1 0,0 0 0,0 1 0,1 0 0,-1 12 0,1-3 1,2 1 0,0 0 0,1 0 0,2 0-1,0 0 1,6 24 0,1-11 17,1-1 0,27 56 0,-28-71 13,0 0-1,1-1 0,0 0 0,2-1 0,-1-1 1,20 17-1,4 0 70,55 36 0,-41-37-6,1-3 1,82 32-1,-99-44-92,18 3 23,1-2-1,82 15 0,-64-16-25,6-1 54,136 7 0,109 14 44,-285-30-85,0-1 0,67-3 0,-70-2-9,1 1 0,0 1-1,59 11 1,-34-2 43,1-4 0,72 0 0,-113-6-30,105 0 47,-4-8-39,21 15 9,-20-1 13,-76-5-32,155-8 67,-125 3-40,144 10 0,-137-1 23,113-7 1,88-4-16,-185 7-49,-27 1 12,44-2 1,-16-5 1,124 9 0,-51 3-16,-56 0 7,-77-3-2,71-1-1,138-14 15,-162 13-5,10-1-1,-31-3-11,65-6-2,-100 5 0,44 2 0,-52 1 0,23 1 6,-23 1-1,23-3 0,84 2-1,-93 1-1,0-2 0,52-6 1,-30 0 4,115 4 1,-149 3-8,23-2 5,17 1 4,107 3 20,-57-9-25,24-1 8,78 21 3,-105-8-16,-95-5 1,181 9 12,12 2 40,-133-6-26,204-5 116,-37-3 2,-64 7-33,-134-10-92,-12 1-3,0 1 1,200-4 60,18 16 64,-175-7-29,148-16 0,-100 9-99,-87 1-10,-13 2 2,27-5 0,-35 4-6,23-1 0,-26 3 0,0-1 0,25-5 0,-2-5 8,37-17 0,-63 25-7,1 1 1,0 0-1,0 1 0,17-2 1,19-3 4,57-20 26,-70 19-10,-1-1 1,44-18-1,-7 5 23,-53 16-39,-10 3-4,0 0 1,-1 0 0,0 0-1,13-9 1,-7 3 9,1 1 1,22-11-1,-27 15-3,0 0 1,0-1-1,0 0 0,-1-1 1,1 1-1,-1-2 1,-1 1-1,1-1 0,7-9 1,-7 4 28,0 1 8,0 1 0,16-16 0,57-48 95,-66 59-94,24-30 0,-25 27-13,-6 9-21,-1 0-1,0-1 1,0 0-1,-1 0 1,-1-1-1,0 0 1,0 0 0,-1 0-1,3-12 1,9-40 31,-11 45 31,7-33 0,-1-31-43,-13 47-32,2 28-2,-1 1 0,0 0 0,0-1 0,-1 1 0,0 0 0,0-1 0,0 1 0,-1 0 0,0 1 0,0-1 0,-1 0 0,1 1 0,-1 0-1,0 0 1,-1 0 0,1 0 0,-1 1 0,0 0 0,0 0 0,0 0 0,-11-5 0,-21-11-1,21 11 3,0 0 0,-1 1 0,-25-8 0,18 12-1,21 4 0,-1-1 0,1 1 0,0-1 1,0 1-1,0-1 0,0 0 1,0 0-1,0 0 0,0-1 0,0 1 1,0-1-1,0 1 0,1-1 0,-1 0 1,-4-5-1,7 7 1,-2-3-1,0 1 0,0-1 0,0 0 0,0 1 0,0 0 0,0-1 0,-1 1 0,1 0 0,-1 0 0,0 0 0,1 1 0,-1-1 0,0 1 0,0-1 0,-6-1 0,-207-63-4,125 32-11,62 26 11,-1 1 1,-39-5 0,30 6 1,24 4-1,1 1 1,-29 2-1,0 0 1,-29 2-3,55-1 4,-1-1-1,1 0 1,-31-4-1,-11-4-5,-97 1 0,-62 3-10,41-1 4,164 3 14,-25-4 0,-7-1 0,11 4 0,13 0 0,-38 3 0,4 5-16,-18-6 1,-115 3-31,-190 6-36,354-9 81,-164-3 1,26-4 0,-11 0 0,50 5 0,34-1 0,1 0 0,-26 0 0,-15 2 0,13 0 0,115 1 0,-492 4-48,85-3-45,141-2 34,-35 2 0,7 2-47,-3 0-9,130-3 95,29-1-11,-52-6 3,57 0 30,-72-2 6,-208 4-19,-1 12-11,171-6 12,-374 34-22,275-15-238,335-20 90,1-1-1,-1 1 0,0-1 1,1-1-1,-10-2 1,14 3-769,-1-1 1,1 1 0,-1-1-1,1 0 1,0 0-1,0 0 1,-5-3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5:13.8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214 310 2593,'-15'8'694,"0"1"-1,0 1 1,1 0 0,1 1-1,-16 15 1,18-6 288,10-18-892,0 1 1,0-1-1,-1 0 1,1 1-1,0-1 0,-1 0 1,0 0-1,-2 3 1,-1 0-5,-1 0 1,1 1-1,0 0 1,1 0-1,-1 0 1,1 0-1,0 1 1,-4 10 0,8-15-79,-1 0 0,0 0 0,1 1 0,0-1 0,-1 1 0,1-1 1,0 0-1,0 3 0,1-3 1,-1 0 0,0 0 0,0 0 0,-1 0 0,1 0 0,0 0 0,-1 0 0,1 0 0,-1 0 0,1 0 0,-2 3 0,-2 1 37,0 0 1,1 1-1,0-1 1,0 1-1,1 0 1,0 0-1,0 0 0,0 0 1,0 12-1,-2-1 43,4-16-76,-1-1-1,0 1 1,1 1-1,0-1 1,-1 0 0,1 0-1,0 3 1,3 10 30,0 0 0,1 0 0,0-1 0,1 1 0,7 14 0,-8-11-7,-4-16-33,0 0-1,0 0 0,1 0 0,-1 0 1,0 0-1,1 0 0,0-1 1,-1 1-1,2 2 0,5 9 18,0 0 1,1-1-1,0 0 0,19 21 1,-23-30-12,-1 1 1,-1-1 0,1 1 0,3 7-1,-4-8 0,0 0-1,0 1 0,1-1 0,-1 0 1,0 0-1,6 4 0,15 11 47,1-1-1,1-1 1,0-2-1,38 17 0,-50-25-40,-1-1 0,2-1 0,-1 0-1,0 0 1,18 1 0,20 1 28,-19-1 20,0-2-1,46-2 1,8-1 76,-61 2-105,1-2-1,44-5 0,-42 1-14,44 1 0,10 0 12,9-6 27,81-12-2,-84 6 72,176-6 0,-220 20-117,-2 1 50,72-10 1,-5-5 39,29-5-27,-65 9-46,144-1-1,-152 10-12,27 0 17,154-10 18,-184 7-49,60-7 28,-98 8-5,0-1 1,47-16-1,26-20 88,-83 34-91,0 0-1,-1-1 1,0-1-1,22-18 0,-30 21-3,1 0 0,-1 0-1,0 0 1,0-1-1,0 0 1,-1 0-1,0 0 1,-1 0-1,0-1 1,0 0-1,0 1 1,-1-1-1,0 0 1,-1 0-1,1-12 1,-1 6 17,-2-1 0,0 1 0,0 0 0,-1-1 0,-1 1 0,-1 0 0,-8-25 0,5 21 16,-1 0-1,-16-29 1,20 40-32,-1 1-1,0 0 1,0 0 0,0 0-1,-1 1 1,1-1-1,-1 1 1,-1 1-1,-11-8 1,-26-9 17,-87-29 1,79 32-21,-19-8-14,-1 4 1,-77-15 0,21 14-1,-168-22 0,172 43 0,-13-1 0,2-11-2,-113-8-9,-439-25 7,614 40 8,-225-6 43,255 14-192,0 2 0,0 2 0,0 2 0,-78 24 0,113-28-244,-1 0 0,1 1 0,0 0 0,-13 8-1,16-8-690,1 0-1,-1-1 0,1 2 0,-7 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5:15.3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0 463 4978,'1'-1'29,"-1"-1"-1,0 1 0,1 0 0,-1-1 1,1 1-1,-1 0 0,1 0 0,-1-1 1,1 1-1,0 0 0,0 0 0,0 0 0,0 0 1,-1 0-1,1 0 0,0 0 0,1 1 1,-1-1-1,0 0 0,0 0 0,0 1 1,0-1-1,1 1 0,-1-1 0,2 0 1,7-2-629,1 0 1,13-2 0,-7 1 758,141-33 4289,83-4-3174,20-8-961,-19 3-79,277-34 279,151 2 236,-360 50-461,308-23 20,4 39-167,357 72-64,-934-56-75,356 48 13,-335-39-14,0 3-1,-2 3 0,0 2 0,62 31 1,17 22-9,-115-58 6,-2 2 0,0 1 0,24 22 0,-41-33-4,-1 1 1,-1 0 0,0 0 0,0 1-1,-1-1 1,8 17 0,-11-21 2,-1 0 1,0 0-1,0 1 1,0-1-1,-1 1 1,1-1-1,-2 1 1,1-1-1,0 1 1,-1 0-1,0-1 0,0 1 1,-1 0-1,0-1 1,-1 7-1,-9 15 19,-2-1-1,0 0 0,-26 37 1,25-42 0,5-7-5,-1-2 1,0 0-1,-1 0 1,-14 12-1,-52 39 23,63-53-29,-83 60 76,-19 15 43,59-37-83,-43 32-2,93-76-37,1 1 0,0-1-1,0 2 1,1-1 0,0 0-1,0 1 1,0 0 0,0 0-1,1 0 1,-5 11 0,4-9 68,0 2-1156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47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 6387,'-16'-2'2229,"13"3"-1175,10 2-607,44 11-288,98 14 1,54-9 468,32 4-169,-232-23-444,8 2 56,0-1-1,-1 1 0,1 1 1,-1 0-1,15 7 0,-25-10-63,1 0-1,-1 0 0,0 0 1,0 0-1,1 0 0,-1 1 1,0-1-1,0 0 1,0 0-1,1 0 0,-1 0 1,0 1-1,0-1 0,0 0 1,1 0-1,-1 1 1,0-1-1,0 0 0,0 0 1,0 1-1,0-1 1,0 0-1,0 1 0,0-1 1,1 0-1,-1 0 0,0 1 1,0-1-1,0 0 1,0 1-1,-1-1 0,1 0 1,0 1-1,-8 9 123,-16 4 4,23-13-121,-27 12 56,-35 11 0,-7 2-111,11 2-161,-45 19-3791,78-39 778,-1-3-1911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5:15.9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486 0 8532,'-3'0'3262,"1"4"-3052,-6 12-1105,-10 6 928,-5 6 230,-34 72 564,-32 49-192,71-122-582,-1-2-1,-2 0 1,-32 31 0,6-15-6,-21 19 15,60-52-40,0 1 0,1 0 0,0 0-1,1 0 1,-9 17 0,13-24-10,1 0 0,0 1 0,0-1 0,1 0 0,-1 0 0,0 1 0,1-1 0,-1 0 0,1 1 0,0-1 0,0 1 0,0-1 0,0 1 0,1 2 0,-1-4 0,1 1-1,0-1 0,-1 0 1,1 1-1,0-1 1,0 0-1,0 0 1,0 0-1,0 0 1,0 0-1,0 0 1,0 0-1,1 0 1,-1 0-1,0-1 1,1 1-1,-1 0 1,0-1-1,1 1 1,-1-1-1,1 0 1,-1 1-1,0-1 1,3 0-1,15 3 61,0-1 1,0-1-1,0 0 1,0-2-1,0 0 0,0-1 1,21-6-1,128-42 250,-14 3-22,172-9-2,-310 54-295,-1 2-332,-25-1-233,-21-3-7578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8:51:50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4632 6200 167 0,'-5'-4'37'0,"0"-1"0"0,1 3-30 16,-1 2-3-16,-1 0 0 0,1 0-2 16,0 2-1-16,1 0 0 0,-1 0 1 15,0 1 3-15,1 0 6 0,0-2 6 16,2 4 6-16,-1-5 4 0,3 3 3 15,-1-2 1-15,2 1 2 0,-1-1-1 16,1 1-2-16,2-2-5 0,2 2-4 0,1-1-1 16,3 1-3-16,1 0-4 0,1 0-5 15,1-2-3-15,3 2-1 0,2-1-1 16,1 0-1-16,3-1 0 0,3-2 0 16,3 3 0-16,4-3 0 0,-1-1 0 15,2 1-1-15,1-2 2 0,-3 0 0 16,2 0 1-16,-4-3 1 0,0 1 1 15,-2 0-1-15,0 0 1 0,-2 1 0 16,1 1-1-16,-3-1 0 0,1 3-2 16,-3 0 1-16,-2 0 0 0,-1 0-1 0,-3 2-1 15,-2-1 1-15,-2 1-2 0,-2 1 0 16,-2 0 0-16,-2 0 0 0,-1 1 1 16,-2-2 1-16,-1 1 2 0,-2 2 1 15,-2 0-1-15,0 3 1 0,-2-1-1 16,-1 2 0-16,1 0-2 0,-2 1-2 15,2-2 0-15,0 1-1 0,1-1-2 16,2 1-2-16,0-1-7 0,-1-1-22 0,1 1-51 16,1 0-22-16,1-1-72 0,0-1-147 15</inkml:trace>
  <inkml:trace contextRef="#ctx0" brushRef="#br0" timeOffset="1150.05">6224 6254 220 0,'-11'-5'60'0,"-2"0"0"0,2 0-17 0,2 2-30 16,0 5-4-16,0-4-9 15,2 1-9-15,0 0-8 0,-2 0-2 0,1 1 0 16,0-1 0-16,-1-2 6 0,1 3 11 16,-1-1 14-16,4 4 13 0,-2-4 10 15,1 1 4-15,0-1 3 0,-1-1-1 16,3 0-7-16,-1 1-7 0,0-2-8 15,2 3-7-15,2 0-4 0,2 2-2 16,-1-1-1-16,1-1 0 0,0 1-1 16,2-1 2-16,1-1-1 0,1-1 1 0,-1-3-1 15,5 4 1-15,2-3 0 0,1 4 0 16,1-3-2-16,2 1 0 0,2 0 0 16,2 0-2-16,2 1 1 0,2 1-1 15,1-1 0-15,2 2 0 0,1 1-1 16,5 4 1-16,-1-1 0 0,0 0 1 15,1-2-1-15,0 1 1 0,0-1 0 16,0 1 0-16,-3-3 1 0,1 1-1 0,1 1 0 16,-1 0 2-16,-3 0 0 15,0-1 1-15,-4 0 0 0,-1 0 1 0,-4 0-1 16,-3 0 1-16,-4-1-3 0,0-1 0 16,-4 3-1-16,0-1-1 0,-4-1 0 15,-1-1-1-15,-2 0 1 0,0 1 0 16,0-1-1-16,-1-1 1 0,-3 0 0 15,3 1-1-15,-2 0-1 0,2 1-2 16,-2 0-3-16,0-1-5 0,0 1-6 16,0-1-18-16,2 0-48 0,-1-1-29 0,-1-1-73 15,3-1-153-15</inkml:trace>
  <inkml:trace contextRef="#ctx0" brushRef="#br0" timeOffset="7805.47">14699 3895 269 0,'-11'6'57'15,"-5"1"-1"-15,3-3-41 0,0 3-15 0,0 1 0 16,0 2 0-16,-1 5 1 0,0 2 1 16,0 2 1-16,-3 4 1 0,-2 1 2 15,1 2 1-15,-1 0 1 0,-1 1 0 16,2 1-1-16,5 1-1 0,2 1 0 16,2 0-2-16,2 1 1 0,1 0 1 15,0-1 4-15,1-1 4 0,1-2 4 16,2-2 1-16,1-2 2 0,3 0 0 15,1 0 0-15,1 0-2 0,3 1-5 16,2 4-5-16,0 0 0 0,5 3-2 16,3 1-3-16,3 1-1 0,2 1-1 0,1-2-1 15,4-2 1-15,1 0-2 0,0-5 1 16,-1 2-1-16,-3-3 0 0,2-4 0 16,4 1-1-16,-3-1 1 0,1 1 1 15,0 0 1-15,4-4 3 0,3-1 0 16,5 0 1-16,2-1 0 0,3-2 0 15,1 0 0-15,4-2-2 0,0 1-1 16,4-1-1-16,2-2 0 0,0-1-1 16,1-2-1-16,1-3 1 0,-1 1-1 15,0-4 0-15,-3-2 1 0,1 0-1 0,-2-3 0 16,-1-2 0-16,-1 0 0 0,3-4 1 16,-2-2 0-16,0-2 1 0,0 0 0 15,-1-5 1-15,1-1 1 0,-1-2 0 16,-3-3 0-16,3 1 0 0,-7-2-1 15,-3-1-1-15,0-3 0 0,2-1-1 16,-3-2 0-16,-3-1 0 0,-3-3 1 0,2-4-1 16,-4-3 0-16,1 2-1 0,-9 0 1 15,0-2-1-15,-1-3 1 0,-2-1-1 16,-3-1 1-16,-2-2 2 0,-2-3 1 16,0 2 0-16,-2 0 2 0,-4 0 1 15,-2 5 0-15,-5 0 0 0,-2 0-2 16,-4 3-1-16,-3 1-2 0,-4 1-1 15,-1 3-2-15,-4-5 0 0,-4 4-1 16,-4 1-1-16,-5-1 1 0,-3-4-1 16,-9 3 0-16,-5 3 1 0,-2 3 0 15,-1 2 1-15,-5 5 0 0,-1 2 1 16,-6 7 0-16,-3 1 1 0,0 4-1 0,-5 3 1 16,-1 2-1-16,-1 3 1 0,-7 3-1 15,3 4 0-15,4 4 0 0,-1 0 0 16,-1 1 0-16,-8 2-1 0,5 4 1 15,6 0-1-15,-1 0 0 0,0 1 1 16,-1 2-1-16,3 1 1 0,13 5 0 0,0-1-1 16,2 5 1-16,2 6-1 0,7 1 1 15,8 4-4-15,0 3-5 0,1 0-8 16,3 2-31-16,0-2-64 0,4-3-84 16,3 0-201-16</inkml:trace>
  <inkml:trace contextRef="#ctx0" brushRef="#br0" timeOffset="9804.28">15055 3772 153 0,'-12'1'54'0,"0"3"7"0,2-2-13 0,1-3 6 15,-1 0 0-15,4 1-4 0,3 0-6 16,2-4-6-16,-1 3-7 0,-2-2-6 15,0 1-8-15,4-1-7 0,2 1-5 16,0-1-3-16,3 0-1 0,2-1-1 16,5 1 0-16,4-1 0 0,-3 0 0 0,1-1 0 15,2 5 1-15,-2-5 0 0,0 2 1 16,-2 1 1-16,-2 0 0 0,1 1 0 16,-2 0 0-16,-2-2 0 0,0 4 0 15,0 0-1-15,-2 1 0 0,-1 0-1 16,1 0 0-16,-2 2 0 0,-1 1 0 15,0 0-1-15,-2 0 1 0,0 0-1 16,-1 1 1-16,-1 0-1 0,2 3 1 16,-4-2-1-16,0 2 0 0,-1 0 0 0,0-1 1 15,0 3-1-15,1 1 0 16,-3-3 0-16,4 1 0 0,-1 0 0 0,0-2 1 16,1 5-1-16,1-4 0 0,0 1 0 15,-1-1-1-15,3-1 1 0,2 0 0 16,-1-1 0-16,2-1 0 0,2-2 0 15,5 0-1-15,-2 0 1 0,2-2 1 16,1 0-1-16,0-2 0 0,2 0 1 16,0 0-1-16,-7-3-1 0,5 1-2 15,-2-2-5-15,5-1-11 0,-4 0-13 0,0 0-14 16,-1-1-18-16,2-1-23 0,0 1-7 16,-1-1-42-16,-3 1-56 0</inkml:trace>
  <inkml:trace contextRef="#ctx0" brushRef="#br0" timeOffset="10303.39">15449 3867 186 0,'1'-5'44'0,"0"0"0"16,-3-3-24-16,3 1-8 0,-1 1-4 15,0-1 3-15,-2 0 2 0,1-1 1 16,-2 0 3-16,1 2 1 0,-1-2-1 16,-2 2-1-16,0 1-1 0,-1 0 0 15,-1 2 0-15,2 2 1 0,-4-1-1 0,0 2 1 16,-4 1-1-16,0 1-1 0,-1 0-2 16,-1 3-1-16,-1 2-2 0,0 4 0 15,2 2-1-15,7 4-1 0,-3 0 0 16,4 1-1-16,0-1-2 0,4-1 0 15,2-4-2-15,3-1 0 0,-1-4-1 16,6-1 0 0,2-2 1-16,8 0-1 0,-2-3 0 0,0-2 1 0,2-1-1 15,1 1 1-15,-1-3-1 0,0 0 0 0,-7-2 0 16,1 0 0-16,-1-1-1 0,0 3 1 16,-6-3 0-16,0 0-1 0,-1 1 1 15,-2-1-1-15,1 2 1 0,-3 3-1 16,0-2 0-16,1 3-1 0,1 2 0 15,-1 1 1-15,0 2 2 0,-1 3 1 16,2 1 0-16,-2 0 1 0,1 2 1 16,0 1 0-16,0-2 0 0,3 1-3 15,-3-2-2-15,3 0-4 0,0-1-6 0,1-1-14 16,-1-1-12-16,1-2-12 0,1 0-13 16,1-3-13-16,-2-1-18 0,2-1-39 15,0-3-57-15</inkml:trace>
  <inkml:trace contextRef="#ctx0" brushRef="#br0" timeOffset="10702.63">15602 3765 377 0,'5'3'87'16,"-4"-1"0"-16,-1-1-33 0,-3 0-47 0,4 3-8 0,-1 2 0 0,1 3 1 0,0 1 0 0,-1 2 1 16,0 2 0-16,4 2-1 15,-3 0 1-15,-1-2-1 0,-2 2 0 0,1-3 0 0,1-2 0 16,1-1 0-16,-1-2 0 16,0-2 0-16,0-1 0 0,3-3 0 0,-3 1 1 15,0 0-1-15,-5-1 1 0,5-2 2 16,1 0 0-16,0 1 2 0,-1-3 2 15,0 1 0-15,1-2 1 0,5-1-1 16,-3 0-1-16,-1-2 1 0,-1-3-2 16,5-1 0-16,0-2 0 0,1 1 0 15,1-4 0-15,3-1-1 0,0-1-1 16,6 2-1-16,-5 0-2 0,3 1-3 0,-2-2-5 16,-1 5-10-16,-2 2-10 0,-1 4-14 15,-5-1-22-15,1 1-29 0,-5-1-4 16,-1 4-45-16,-4-1-65 0</inkml:trace>
  <inkml:trace contextRef="#ctx0" brushRef="#br0" timeOffset="11338.08">15652 3796 197 0,'3'-5'52'0,"2"1"0"0,1 0-8 16,1 1-32-16,2 0-7 0,0 0-1 0,-1 2-1 15,2-1 0-15,0 1 2 16,-1 0 2-16,1 0 2 0,0 1 2 0,-1 0 2 16,3 0 1-16,-3 0-1 0,0 0-1 15,0 1-2-15,-3 1 0 0,1 1-1 16,-1 1 0-16,-2 3-1 0,0 0 1 15,-2 1-1-15,1 3 1 0,0 1-1 16,-1-2-1-16,1 1-1 0,-2-1 0 16,1-1-2-16,1 1 0 0,-1-1-1 15,0 0-1-15,-1-2 0 0,2 1 0 0,-2-1-1 16,2-1 1-16,-1-2 0 16,-2-1-1-16,0-1 0 0,1 2 0 0,-1-3 0 15,0 0-1-15,-1 1-2 0,0-1-8 16,1-1-12-16,-1 0-17 0,1 0-21 15,-1 0-24-15,1 0-50 0,0-1-96 16</inkml:trace>
  <inkml:trace contextRef="#ctx0" brushRef="#br0" timeOffset="11937.79">15947 3698 304 0,'2'-2'71'0,"0"1"0"15,0 2-22-15,0 0-44 0,2 1-7 0,-2 1 1 16,1 1 0-16,-1 2 0 16,0 1 1-16,0 1 2 0,1 2 2 0,-3 1 2 15,1 0 2-15,0 3 0 0,-1 2-1 16,1-1 1-16,-1-1-3 0,1 2-1 15,0-2-2-15,0 0 0 0,-1-2-1 16,1-2 3-16,0-2 0 0,0 1 2 16,-1-5 0-16,1 1 1 0,0-1 1 15,-1-2-1-15,0-1 1 0,1 0 1 0,1-1 2 16,-1-1 1-16,3 0 0 0,0-2 2 16,0-1-1-16,1-3 0 0,1 1-2 15,-1-3 0-15,2 0-2 0,-1-4 0 16,1-2-1-16,2 1-1 0,1 0-1 15,1 0-1-15,3 2-2 0,0 0-1 16,0 3-1-16,3 2-1 0,-4 1 0 16,1-1-2-16,0 0-3 0,-4 0-6 15,-1-2-8-15,-2 3-14 0,-2-1-15 16,-1 1-15-16,-3 1-12 0,-4 0-7 0,-2 1-5 16,0 1-3-16,-4 2-20 0,0 1-23 15</inkml:trace>
  <inkml:trace contextRef="#ctx0" brushRef="#br0" timeOffset="12141.61">16034 3835 238 0,'1'8'68'0,"0"-1"6"0,0-1-18 0,2-1-16 16,1 3-10-16,4-2-4 0,1 1-4 15,3-1-3-15,4 1-5 0,2-1-3 16,1-2-4-16,2 0-1 0,-1-1-3 15,-2-1 0-15,-3-1-2 0,0 1 0 16,-1 0-3-16,-3 0-4 0,0 0-11 16,0-1-18-16,-1 2-31 0,-1 0-23 15,-1-2-57-15,-1 1-112 0</inkml:trace>
  <inkml:trace contextRef="#ctx0" brushRef="#br0" timeOffset="13450.1">14876 4418 361 0,'0'-2'75'0,"0"0"0"16,0 1-59-16,0 0-10 0,0-1 2 15,-1 1 1-15,1 0 0 0,-2-1 0 0,1 0 0 16,-3-2-2-16,0 2-2 0,-1-1 2 16,-1 2 0-16,-3-1 1 0,0 0 0 15,0 2 0-15,-2 2 0 0,0 1-2 16,0-1-2-16,1 2-1 0,0 1-2 15,0 1-1-15,3 1 0 0,0 0-1 16,2-1-1-16,3 2 1 0,2-1 0 16,1 1-1-16,4 0 0 0,2-2 1 15,1 0 0-15,2-1 0 0,1 0 1 16,0-1 0-16,2 0 0 0,-1-1 0 0,-1 2 0 16,1 2 1-16,-2-1-1 0,-1 1 0 15,-2 0 0-15,0 2 0 0,-2-3 0 16,-1 1-1-16,-3-2-2 0,1 1 1 15,-1-2-2-15,0 0 0 0,-2-1 0 16,1 1 0-16,-1 0 2 0,-1 0 0 16,0 1 2-16,-1 2 0 0,-2-2 2 15,1 3 0-15,-2-2 0 0,-1 1-1 16,1 1 1-16,-1-1-1 0,1-1 0 0,1 0 0 16,0-1-2-16,3-1-2 0,0-1-9 15,0-2-12-15,1 1-11 0,3-1-9 16,-1-2-14-16,2 0-30 0,-1-3-49 15,5-1-85-15</inkml:trace>
  <inkml:trace contextRef="#ctx0" brushRef="#br0" timeOffset="13748.89">15000 4473 403 0,'1'1'80'0,"0"2"-1"15,1 1-71-15,-1 1-14 16,1 0 0-16,-1 1 5 0,0 3 1 16,0 0 0-16,1 3 0 0,0-2 1 15,1 2-1-15,0-1 0 0,0 1 0 0,1-5 1 16,-2 0-1-16,0-2-1 0,-1-3 0 15,0 0-2-15,-1-2-3 16,1 0-8-16,-1-1-19 0,0-1-46 0,0-2-61 16,-2-1-142-16</inkml:trace>
  <inkml:trace contextRef="#ctx0" brushRef="#br0" timeOffset="13902.57">15022 4314 461 0,'1'1'82'0,"2"1"-8"0,2 0-96 0,0 1-46 0,1 0-32 16,0 1-58-16,1-3-111 0</inkml:trace>
  <inkml:trace contextRef="#ctx0" brushRef="#br0" timeOffset="14349.8">15176 4339 276 0,'3'1'70'15,"1"2"5"-15,1-1-41 0,1 1-11 16,2 0-3-16,-2 0-3 0,0-1-5 15,-1 2-7-15,1 0-2 0,-1-1-2 16,-1 1-1-16,-1-1 1 0,0 1-1 16,0-1 1-16,0 0 0 0,-2 0 0 15,2 0 0 1,-2 1 0-16,0 1 1 0,-1 0 1 0,-1 3-1 0,1 0 0 16,-3 1 1-16,2 2-1 0,-2-1 0 0,1 0 0 15,-1 0 0-15,2-2-1 16,-1 0 0-16,-1 1 0 0,3 0 1 15,-2 0-1-15,1 1 1 16,1 0 0-16,-1-1 0 16,2 1 1-1,1 0 0-15,-1-3 2 0,2-2 2 0,-1 0 2 16,1 0 1-16,2-2 1 0,0 0 0 0,5-1-1 16,0-2-1-16,3-1-3 0,1 0-1 15,4-2-2-15,1-2-2 0,1 0 0 0,-2 0-1 16,-2 0-5-16,-1 0-9 0,-1-1-15 15,-6 3-22-15,0 0-45 16,-5-3-67-16,-4 1-147 0</inkml:trace>
  <inkml:trace contextRef="#ctx0" brushRef="#br0" timeOffset="14593.68">15176 4492 498 0,'1'1'105'0,"2"0"0"0,1-1-81 0,0 0-21 15,2 0-4-15,1 0 0 0,1 0-1 16,-1-1-2-16,1 1-4 0,-1-2-8 0,2 2-16 16,2-1-21-16,0-2-38 15,1 0-12-15,6-1-58 0,-5-1-102 16</inkml:trace>
  <inkml:trace contextRef="#ctx0" brushRef="#br0" timeOffset="15013.56">15480 4490 406 0,'7'2'95'0,"-1"-2"2"0,1-1-45 0,2 0-40 0,1 0-6 16,1-1 0-16,-1 1-2 0,0-3-3 16,0-1-6-16,1-2-2 0,-1 0-2 15,-2-3 0-15,-2-2 1 0,-1 0 0 0,-1 0 3 16,-3 0 4-16,0 2 5 0,-3-1 1 16,0 2 2-16,-2 2-1 0,-2 3 0 15,0 3-1-15,-4 0-2 0,-2 4-1 16,1 4-2-16,-2 1 0 0,-3 1 0 15,4 2 0-15,-1 2-1 0,0 1 1 16,3 0 0-16,1-2 0 0,1 0 1 16,4-1-1-16,-1-3 1 15,3-1 1-15,2-1 2 0,0-2 1 0,5 1 2 16,0 1 1-16,4 0 0 0,2 0-1 16,3 0 1-16,2 0-2 0,2-1-1 0,0 0-3 15,1-1 0-15,-1-3-1 0,-2 0 0 16,0 2 0-16,-1-3 0 0,0 0-1 15,1-1 1-15,-3 0-1 0,2 2 0 16,0-1-1-16,-3-3-3 0,1 3-5 16,-3-1-8-16,-3 1-23 0,-1 0-46 15,-3-1-19-15,-1 0-66 0,0 0-131 0</inkml:trace>
  <inkml:trace contextRef="#ctx0" brushRef="#br0" timeOffset="17033.28">14666 2307 439 0,'0'-8'85'0,"-2"4"0"0,4 6-85 16,3 5-3-16,0 2-3 0,0 8 1 16,-1 5 4-16,-1 3 3 0,0 9 1 15,-3 3 0-15,0 2 1 0,-1 1 0 16,0-2-1-16,1-3 0 0,-1 0-1 15,-2-5 0-15,2-3-1 0,-1-5-1 16,-1-5 1-16,1-3 1 0,1-4 0 16,-1-4 1-16,-3-5 0 0,1-2 0 15,-5-4 0-15,3-1-3 0,-3-3-4 0,-1-4-4 16,-2-4-5-16,4 3-2 0,-1-4-1 16,5 0 1-1,-1-3 1-15,2-1 3 0,0-3 4 0,1 0 4 16,-2-3 3-16,1 0 1 0,-1-2 2 0,2 2 4 15,3-1 2-15,0 4 2 0,2 1 1 16,4 3 1-16,1 1-1 0,7 7-2 16,1 0-1-16,1 4-1 0,3 2-2 0,1 3-1 15,1 1-1-15,5 2 1 0,-6-1-2 16,0 3-1-16,1 1 0 0,-1 2-1 16,-2 0-1-16,-4 1 1 0,-1 0-1 15,-1 2 1-15,-2-1-1 0,-3 0 1 16,0-1-1-16,-3 1 1 0,0-2 1 15,-3 1 2-15,-4-2 0 0,-4 2 1 16,-2 1 0-16,0 1-1 0,-2 1 1 16,-3 3-2-16,1 1-2 15,-1 0-5-15,0 0-7 0,0 0-21 0,-1-2-21 0,0-1-31 16,-3-4-15-16,4 1-58 0,2 0-95 16</inkml:trace>
  <inkml:trace contextRef="#ctx0" brushRef="#br0" timeOffset="17776.84">14900 2571 430 0,'-1'0'92'0,"3"1"-1"15,1-1-64-15,1 4-23 0,2-3-6 16,6 1 1-16,-2 3 0 0,3-2 1 15,-1 1 0-15,0 1 0 0,-2-1 1 16,1 1-1-16,-6 0 0 0,1-1-1 16,-3 2 0-16,-3-1 0 0,-4 0 0 15,-2 2 0-15,-2-2 1 0,1 1-1 0,-3 1 2 16,0-3-1-16,-1 2 0 0,4-1-3 16,1 2-5-16,2 0-5 0,3 2-7 15,1 0-2-15,5 1-1 0,3-2-1 16,3 2 3-16,5-2 5 0,4-2 5 15,-1-3 6-15,4 2 3 0,0-5 2 16,-1 0 0-16,2 0 0 0,-5-3 0 16,-1 2 0-16,-2-4 0 0,0 1 1 15,-3-1 0-15,0 2 0 0,-5-2 1 0,-1 2 0 16,1 2 0-16,-6-1 1 0,0 1-1 16,-2 2 0-16,2 1 0 15,-4 1 0-15,1-1 0 0,-5 0-1 0,5 3 0 16,0 0 0-1,0-2 0-15,-1-2-1 0,2 4 0 0,-1-2 0 16,2-2 1-16,0 1 3 0,2 0 2 0,-2-1 3 16,3-3 1-16,-1-3 1 0,7 1 0 15,-4-3 0-15,-1-3-3 0,2-1-1 16,0 0-2-16,1 1 1 0,1 2-1 0,-7-2 2 16,4 1 1-16,-1 2 0 0,0 3 1 15,-5-2 1-15,-4 0 0 0,-3 1-2 16,0 0 0-16,-3 1-3 0,-1 0 0 15,-2 1-3-15,1 4-1 0,0 1-1 16,5 5 0-16,-3-1-1 0,-1 1 1 16,1 2-1-16,0 3-4 15,1 1-14-15,3 1-23 0,-1 0-37 16,5 0-16-16,4 0-62 0,8-4-113 0</inkml:trace>
  <inkml:trace contextRef="#ctx0" brushRef="#br0" timeOffset="18389.93">15586 2597 411 0,'-2'-1'87'0,"2"1"0"0,-1 0-60 0,0-1-25 0,0 2-4 15,4 1 1-15,-3-2 1 0,-1 0 1 32,3 3 0-32,-4-3 0 0,0 0 1 0,2-1 0 0,-5-1-1 0,1 0 0 15,-2-1 1-15,-4-2 0 0,3 2-1 16,-2 0 1-16,0 0-1 0,2 2 0 0,-3 3 0 16,2 1 0-16,1 2-1 0,-1 2-1 15,2 3 0-15,1 1 0 0,2 1 0 16,2-1 0-16,3 2-1 15,1 0 0-15,5 0 0 0,2-2 0 0,2-2-1 16,3 0 2-16,4-3-2 0,-2-3 1 16,2-3 0-16,-1-1 1 0,-2-4 0 15,4 0 1-15,-2 0 0 0,1-1 0 16,3 2 0-16,-1-1 1 0,2 1-1 0,2 2 1 16,-6-1-1-16,-2 0 1 0,-3 0-1 15,-3-2 1-15,-3 1-1 0,-2 1 0 16,-1-1 1-16,-2 0 0 0,0-1 0 15,-3 0 0-15,1 0 1 0,-1-1 1 16,-1-3 0-16,-2 2-1 0,0 2 1 16,-1-2 0-16,-2 2 0 0,0 0 0 15,-2 1 0-15,-2 5-1 0,1-1 1 0,-1 0-2 16,-4 2 1-16,1 2-1 0,-1 2-2 16,2 1 1-16,2 3-1 0,-1-1 1 15,1 1-1-15,7 1 0 0,1 2 0 16,2-2 1-16,0-2 0 0,5 1-1 15,7 1 1-15,4-3 1 0,2 1 0 16,1-3 0-16,1-4 1 0,5 1-5 16,0-3-6-16,-4-5-17 0,-3-3-19 15,4-2-22-15,0-2-26 0,1 1-58 16,-2-2-101-16</inkml:trace>
  <inkml:trace contextRef="#ctx0" brushRef="#br0" timeOffset="18769.37">16193 2556 260 0,'3'-4'63'0,"0"4"1"0,0-1-32 15,-2-2-11-15,1 6-2 0,-1-5 4 16,-2-1 2-16,-3 0 1 0,-2-1-1 0,-1 0-1 16,-2 1-2-16,-5-1-3 0,-2-1-6 15,0 3-3-15,0 2-3 0,0 1-2 16,0 2-1-16,-2-1-2 0,6 4-2 15,2 2 0-15,2 2-1 0,0 0 0 16,4 0-1-16,3-1-1 0,5 4 0 16,1-4 0-16,4-1 1 0,2-3 0 15,8 2 1-15,4-2 1 0,3 1 0 0,1-3 1 16,-1 0-1-16,-2 0 1 0,0 1 0 16,-5-2-1-1,-2 2 1-15,-6-4 0 0,1 4-1 0,-2 2 1 0,-1 3-1 16,-3 0-1-16,-3 4 1 0,-3 1 0 15,-3 1 1-15,-4 1-1 0,-2 2 1 16,-4-3 0-16,0 2 0 0,-2-3-2 16,4-1-3-16,-1-2-7 0,2-1-15 15,0-2-12-15,3-3-20 0,2-2-17 0,1-2-17 16,3-1-47-16,4-1-72 0</inkml:trace>
  <inkml:trace contextRef="#ctx0" brushRef="#br0" timeOffset="19215.5">16496 2661 209 0,'25'-6'61'16,"-3"0"4"-16,-4 0-5 0,-2 0-25 15,-6 1-5-15,-4 0 1 0,-2 2 2 0,-2-1 0 16,-1 2-1-16,-1-2-3 16,-2 3-4-16,0-1-5 0,-2 0-6 15,-3-1-5-15,-1 2-2 16,-2-1-2-16,-1 3 0 0,-2 0-1 0,-2 1-1 0,0 1 0 15,0 2-1-15,0 0-1 0,2-1-1 16,0 1 0-16,2 0-1 0,6 1 0 16,1-1-1-16,3 0 0 0,2 0 0 15,5-1 1-15,2 1-1 0,5 0 1 16,4 0 1-16,2 0 0 0,1 2 1 0,0 1-1 16,-2 1 1-16,1 1-1 0,-5 1 0 15,-2 0 1-15,-1 0-1 16,-1 0 0-16,-1-2 0 0,-2 0 0 0,-1 0 0 15,-3-2-1-15,-1 0 0 0,-4 1 0 16,-3-1 1-16,-3 0 0 0,1 0 0 16,-5-1 1-16,-1 0 0 0,-3 0 0 15,-4 1-1-15,-1 0 1 0,0 0-1 16,-3-1-1-16,1 1-1 0,3 0-1 0,2 0-4 16,4-1-2-16,4-2-4 0,2-2-10 15,5 1-11-15,3-1-2 0,4-2-6 16,6-2-7-16,2-2-13 0,7 1-25 15,7-2-41-15,1-2-84 0</inkml:trace>
  <inkml:trace contextRef="#ctx0" brushRef="#br0" timeOffset="19588.75">16990 2700 256 0,'18'-8'61'15,"-4"0"1"-15,-2 3-37 0,-1 0-9 16,-3 3-3-16,-2 0 2 0,-1 3 4 15,-4 0 6-15,-2 3 3 0,0 3 3 16,-3 0-1-16,0 1-1 0,-1 2-3 16,-3 2-7-16,2 2-5 0,0-3-4 15,2 1-3-15,1-1-1 0,3 0-1 16,1-1-1-16,3-4 0 0,4-1 1 0,1-3 0 16,4-3 1-16,2-4-1 0,2-5 1 15,2-3 0-15,2-4-1 0,2-2 1 16,1 0-1-16,2-1 1 0,-1 1 0 15,0 1 1-15,1 0 0 0,-4 4 0 16,-4 0 1-16,-4 0 1 0,-6 0-1 16,-2 1 0-16,-5 0 0 0,-7 1-1 0,-3 0-1 15,-7 0-2-15,-3 3-2 16,-4 4-2-16,-4 4 1 0,-1 4-2 16,1 7 0-16,3 6 0 0,1 5 1 0,1 2-1 15,3 4-5-15,3 3-7 0,1 1-10 16,2 3-58-16,2-2-40 0,5-1-85 15,1-1-188-15</inkml:trace>
  <inkml:trace contextRef="#ctx0" brushRef="#br0" timeOffset="22348.41">15853 4449 288 0,'-2'1'61'0,"2"-1"-1"15,0-1-43-15,0 1-16 0,0 0-3 16,0 0 3-16,1 0 4 0,0 1 3 16,2-1 4-16,0 0 2 0,1 1 0 15,2 0 0-15,1-1-2 0,2 0-3 0,0 0-2 16,0 0-4-16,2-1-1 0,-1 0-1 16,-1-1 0-16,0-1-1 0,0 1 1 15,-1 0-1-15,1-1 0 0,-2 1 0 16,2-2-2-16,-3 3-9 0,0-1-14 15,-1 1-20-15,0 0-31 0,-2 0-52 16,-1 0-114-16</inkml:trace>
  <inkml:trace contextRef="#ctx0" brushRef="#br0" timeOffset="22621.68">15893 4496 344 0,'0'0'70'0,"1"1"0"0,1-1-55 0,1 2-15 16,2-1-4-16,0 1 2 15,2 1 1-15,1-3 2 0,2 0-1 0,2 0 1 16,0 0 0-16,0-3-1 0,3 1 0 15,-3-1-5-15,1 1-6 0,-3 0-11 16,0 1-15-16,-1 0-34 0,-2 0-50 16,-1-1-107-16</inkml:trace>
  <inkml:trace contextRef="#ctx0" brushRef="#br0" timeOffset="28859.55">16261 4326 195 0,'1'0'53'0,"0"0"4"16,-1 0-15-16,0 0-15 0,0-1-8 16,0 1-3-16,0 1-3 0,0-1-4 15,-1-1-3-15,0 2-3 0,1-1-3 16,0 4-1-16,-1 0 1 0,-1 1 1 15,1 2 2-15,-1 2 1 0,1 3 2 16,0 0 1-16,-1 4-1 0,1-2-1 16,0-1-1-16,1 1-1 0,0-1-2 15,0-3-1-15,0 0 0 0,-1-3 0 16,1-1 0-16,0-1 0 0,0 0 0 0,0-1 0 16,0 0 0-16,-2-1 1 0,1 0 0 15,1 1-1-15,-2-1 1 0,1 1 0 16,-1 0 0-16,2 1 0 0,-1 0 0 15,-1 0-2-15,1-1-2 0,0 0-10 16,1-1-17-16,-1 0-33 0,1 0-7 16,0-2-43-16,0-1-80 0</inkml:trace>
  <inkml:trace contextRef="#ctx0" brushRef="#br0" timeOffset="29518.27">16330 4459 117 0,'2'1'25'0,"-1"0"0"0,1 2-20 15,0 0-3-15,0 0 0 0,0 0 1 16,-1 1 0-16,0-2 3 0,1 1 3 16,-2-1 4-16,0 0 3 0,1 0 2 15,-1 0 0-15,2-1 0 0,-1 3-1 16,0-3-4-16,0 2-4 0,2-1-2 0,-2 1-2 16,2 0-1-16,0-1 0 15,0 1 0-15,-1-1 0 0,1-1 1 0,1 0 1 16,0-1 2-16,-2-1-1 0,2 0 2 15,-1 0 0-15,1-2 0 0,-2 2 1 16,1-1-1-16,-1 0-1 0,1 0-1 16,-2-1 1-16,0 2-2 0,1-2 0 15,-1 2-2-15,1-2-1 0,-1 1 0 16,0-1 2-16,2-1 1 0,-1 0 1 0,-1 0 1 16,2 0 1-16,-2-2 1 0,0 1 1 15,1-1-2-15,-2 1 0 0,1 1-1 16,-1-1-1-16,0 0 1 0,0-1 1 15,-1 2-1-15,-1-1 0 0,1 0-1 16,0-1 1-16,0 1 1 0,-2-1-1 16,2 1 0-16,-1 0 0 0,0-1-1 15,1 1 1-15,-2 1-2 0,2 0-1 16,-1 0-1-16,0 2 0 0,0-2-2 0,0 3-1 16,-1 0 0-16,1 0-2 0,-1 1 0 15,-1 1 0-15,0 0-1 0,0 0 1 16,-1 3 0-16,0 0 0 0,0 1 1 15,0 0-1-15,1 2 0 0,-1-1 0 16,1 2 1-16,2-1-2 0,0 1 0 16,-1 1-6-16,3 0-13 0,-1-2-16 15,2 2-25-15,0-2-32 0,0 0-62 0,2-1-123 16</inkml:trace>
  <inkml:trace contextRef="#ctx0" brushRef="#br0" timeOffset="30300.18">16398 3795 180 0,'0'4'42'16,"0"1"2"-16,0-1-28 0,1 0-5 15,-1 0 0-15,1-2 1 0,-1 3-1 16,2 0 3-16,0-1 1 0,0-1 2 15,2-3 0-15,0 1 1 0,1-2-1 16,2-3-1-16,1 1-2 0,1-3-4 16,0 0-3-16,0 2-1 0,0 0-2 15,4 0-2-15,-4 0 0 0,1 0-1 0,0 0-4 16,-1 1-5-16,1 0-9 0,0 1-15 16,-4 0-20-16,0 0-18 0,0 0-43 15,-1 1-79-15</inkml:trace>
  <inkml:trace contextRef="#ctx0" brushRef="#br0" timeOffset="30584.42">16437 3873 316 0,'6'1'64'0,"2"1"1"0,-2 0-57 0,6 2-10 15,-3 0 0-15,2-2 0 0,0 2-5 16,0-2-3-16,0 0-2 0,1-2-2 16,-2-1-2-16,0-3-3 0,-1 0-2 0,-1 0-4 15,-2-1-4-15,-1 0-15 0,-2-2-6 16,0 1-27-16,-2 1-46 0</inkml:trace>
  <inkml:trace contextRef="#ctx0" brushRef="#br0" timeOffset="31274.57">16658 3862 200 0,'0'2'41'0,"0"-1"0"15,-1 2-33-15,1 2-10 0,0 0 1 16,-1 0 2-16,1 2 0 0,-1-1 1 16,1 0 1-16,-1 0 1 0,0 0 1 15,2-1 2 1,-1-1 2-16,1-1 0 0,0 1 1 0,-1-1-1 15,2 0 0-15,1 0-1 16,-1 0-2-16,1 0-1 0,-1-1 0 0,1-2-1 0,1 3 0 16,0-3 0-16,0 1-1 0,1-1 0 15,-1 0 0-15,2-1-1 0,1 0-1 16,-1-1 0-16,0 0 0 0,2-1 0 0,-1 0-1 16,1 1 1-1,-1-2 0-15,0 1 0 0,0-2 1 0,-1 2 0 0,-1-2 1 16,-1 1 0-16,-1-2 1 0,-2 0-1 15,1 0 1-15,-2 0 0 0,0-1-1 16,0 0-1-16,-2 1 1 0,2-1-1 16,-2-1 1-16,-1 0 0 0,1 0 2 15,-1 0 0-15,-1 1 0 0,0-1 1 16,0 0 1-16,1 2-2 0,0 2 0 0,-1 0-1 16,-1 1-2-16,1 0 0 0,0 1-1 15,0 2-1-15,0-1 0 0,-1 2 0 16,-1 0 0-16,1 3 0 0,0 0-1 15,-2 1 1-15,1 1 0 0,-2 2-1 16,1-1 1-16,-1 1 0 0,1 1-1 16,-1 0 0-16,2 2 0 0,1 1 0 15,1 1-5-15,0 1-18 0,2-2-47 16,2 0-55-16,0-2-139 0</inkml:trace>
  <inkml:trace contextRef="#ctx0" brushRef="#br0" timeOffset="33767.74">18429 3402 197 0,'-3'-1'42'0,"0"0"-1"0,0 0-35 15,-2 0-4-15,1 0-1 0,-3 1 3 16,-1-1 3-16,-2 0 2 0,-2 0 3 16,0 0 2-16,1 1 1 0,0 0 0 0,-1 1-2 15,0-1-2-15,1 3-2 0,0-3-1 16,-2 2-1-16,-1 1-1 0,1 1 1 16,-1-1-2-16,0 2 0 0,-3-1-2 15,1 3-1-15,-1-1 0 0,2-2-1 16,-1 1 0-16,1 1 0 0,-1 0 0 15,0 3 1-15,1 0 1 0,0 1 1 16,-3 1 1-16,-2 2 3 0,-2 0 1 16,2 1 4-16,-1 0 1 0,1 2 1 15,1 1 1-15,1 3-1 0,1 1-2 16,1 0-1-16,-1 2-2 0,-1-1-4 16,0-2 0-16,-1-1-3 0,2 0 1 0,2 0-3 15,-3 1 1-15,1 3 0 0,1 3 1 16,0-1 0-16,1 4 0 0,-4 1 0 15,3 2 1-15,0 1-1 0,-1-2 1 16,2 0-1-16,5 3 0 0,-2-2 0 16,2 0 0-16,3-1-1 0,2 1 0 0,2-3 0 15,3 1-1-15,-3-1 0 0,7 2 0 16,0-4 0-16,6 2 0 0,-3-3-1 16,2 0 1-16,1-3 1 0,3 0-1 15,2-2 0-15,2 2 0 0,-3 0 0 16,4 3 1-16,1 1-1 0,3 4 1 15,-1-2 0-15,-1 2 2 0,1-2 1 16,1-1 0-16,2-1-1 0,-1 0 1 16,-2-4 0-16,4 2 0 0,-1-2-1 15,5 1 0-15,0 0 0 0,1-2 2 0,1 1 0 16,2 0 1-16,-1-1 0 0,0-2 0 16,0-2 1-16,0 0-1 0,3-3-1 15,5 5-1-15,0-7 0 0,2-2 0 16,-1 1-1-16,1-1 0 0,-2-3-1 15,1 0 0-15,-4-5 0 0,-3 1-1 16,1 1 1-16,0 1-1 0,1-4 0 16,2-1-1-16,-2-3 1 0,-2 0-1 15,3 1-1-15,-2-2 1 0,-1-5 0 0,-1 1-1 16,-2-2 1-16,4 3-1 0,0-8 1 16,0-4 0-16,3 0-1 0,-1-1 1 15,-1-1-1-15,-1-1 0 0,-2-7 1 16,1 3-1-16,-2 0 0 0,-6-1 0 15,2-1 0-15,2-3-1 0,-1 0 0 16,2 0-1-16,1-3-1 0,-3 0 1 16,0-2-1-16,-5-3 2 0,-1-4-1 15,-4-1 1-15,-1 5 0 0,-4-2 1 16,-1-4-1-16,1 0 1 0,0 1-1 0,-4-2 1 16,-2 0-2-16,-3-6 1 0,-3 5-1 15,-2 1-1-15,-6-1-1 0,-3 4 0 16,-4-1 0-16,-2 4-1 0,-3-4 1 15,-4 2 0-15,-7 1 0 0,-2 4 2 16,-2 3 0-16,-3-2 0 0,-1 1 0 16,-3 5 0-16,0-2 1 0,1-2 0 15,-3 0 0-15,-6-6 0 0,1 6 0 16,-3 1 1-16,-2 3 0 0,-3-2 0 0,0 8 0 16,1 4 1-16,-4 5 1 0,1 3 0 15,-1 3 1-15,-1 2-1 0,2 7 1 16,-3-2-1-16,0 3 0 0,5 3-2 15,2 3 0-15,7-2-2 0,2 2-8 16,6 0-22-16,4 1-45 0,8-2-33 16,3 1-76-16,4-5-164 0</inkml:trace>
  <inkml:trace contextRef="#ctx0" brushRef="#br0" timeOffset="35350.69">18826 2591 110 0,'5'3'32'16,"0"0"4"-16,0-2-11 0,-1 2-4 15,0-2 1-15,0 1 0 0,1 0 0 0,-3-2-1 16,-1 1 0-16,0-1-3 0,-1 0-2 16,1-1-3-16,-1 1-2 0,0 0-3 15,0 0-1-15,0 0 0 0,0 0 1 16,1 1 2-16,-1-1 2 0,-1 0 0 15,1 0 1-15,0 0 0 0,0 0-1 16,0 1-1-16,0-2-2 0,0 1-1 16,2 0-1-16,0-1-2 0,0 0-1 15,1-2-1-15,-1 0-1 0,1 0 1 16,1-1 1-16,0-2 2 0,2 1 1 0,-1-2 0 16,2-2 1-16,0 1 0 0,1-2-1 15,0 0-2-15,0-1-1 0,-1-1-2 16,1 3 0-16,0 0-1 15,-2-1 0-15,0 1 0 0,0 1 1 0,-2 0 0 16,-1 0 0-16,1 1 0 0,-1-1 0 16,-1 2-1-16,-1-1 1 0,2 2-1 15,-3 2-1-15,0 0 0 0,1 2-1 16,-1 0-2-16,0 2 0 0,0 0-1 16,-1 1-1-16,1 0 1 0,-1 3 0 0,-2-1 0 15,1 4 1-15,-1-1 0 0,2 3 1 16,-1 1 0-16,0 1 1 0,2 2-1 15,0 2 1-15,1 1-1 0,0 2 0 16,0-1-1-16,0 0-2 0,1 0-1 16,-1 0-2-16,1-2-1 0,-1 2-2 15,0 0 0-15,1 1-1 0,-1 0 1 0,-1 2-1 16,0 1 0-16,-1-1 0 0,-1-2 0 16,1 1 0-16,-1-3 2 0,0 0-2 15,-1-1-1-15,0-3-1 0,0-1-1 16,-1 1-1-16,-1-1 0 0,-1-3 1 15,-1 0 2-15,-1-2 2 0,-1-1 4 16,-1 0 2-16,0-4 3 0,0 2 2 16,1-1 0-16,0-1 1 0,1 0 0 15,-2-1 0-15,-1 0 0 0,2 0 3 16,-1-1 2-16,1 2 4 0,-1-2 4 0,2 1 4 16,1 0 6-16,5-1 2 15,-1 0 1-15,2 0-1 0,2 0-1 0,3-1-3 16,5-1-2-16,1 0-4 0,2 0-3 15,2 1-1-15,4-2-1 0,1 0 0 16,1 1-2-16,1-1 1 0,-1-1 0 16,1-3 0-16,2 0 0 0,-3 0-1 15,1 0-1-15,-2-1-1 0,-1 0-2 16,-1 2-1-16,-2 1-2 0,-2 1 0 0,1 3-1 16,-2-2 0-16,-2 1-1 0,-3 2 0 15,-1-1 0-15,0 1-3 0,-5-1-3 16,-2-1-10-16,2 2-15 0,-5 1-24 15,-1-1-40-15,-2 2-66 0,-2-1-139 16</inkml:trace>
  <inkml:trace contextRef="#ctx0" brushRef="#br0" timeOffset="39084.06">18496 3752 317 0,'0'0'65'0,"0"0"1"0,0-1-56 0,1 1-8 15,0 0-1-15,1-1 2 0,0 1 2 16,1-2 1-16,0 0 2 0,1-1 3 15,1 0 4-15,1-2 3 0,-1 0 0 16,2-1 1-16,0 0-1 0,1-3-2 16,-1 1-2-16,1-1-3 0,-2-1-2 15,1-1-2-15,-2-2-2 0,2 0-1 16,-2 0-1-16,0 0-1 0,1-1 0 0,-1 2-2 16,2 0 0-16,-1 1 1 15,0-1-1-15,2 2 0 0,-2-1 0 0,2 0 1 16,-3 1 1-16,-1 2 0 0,1 2 2 15,-3 0 0-15,0 4 0 0,-2-1 1 16,0 2-2-16,0 1 0 0,0 1-2 16,0 0-1-16,0-1-1 0,-1 1-1 0,-1 0 0 15,0 1 0-15,-1 1 0 16,0 2 0-16,-1 2 1 0,0 0 0 0,0 2 0 16,0 3 1-16,1 0-1 0,0 0 0 15,0 4 1-15,2 0-1 0,-1 2 1 16,2 1 0-16,-1-1-1 0,1 1 1 15,0-2 0-15,0 0 0 0,1-2 0 16,-1-3 0-16,-1-1 0 0,1-2 0 16,0 0 0-16,0-1-1 0,0-2 1 15,0 1 0-15,1 0 0 0,-1 2 0 0,1 0 0 16,0-2-1-16,-1 0 1 0,0 2-1 16,0-3-2-16,0 1 0 0,0-2-3 15,-2-1-1-15,1 1 1 0,-1 0-1 16,-2-2 0-16,1-1 1 0,-2 2 2 15,0-3 0-15,-1 2 2 0,-1-1 0 16,-1 1 0-16,-1 1 1 0,0-1 0 16,-2 1 1-16,-1 0 0 0,0 1-1 15,0-1 1-15,2 1 0 0,1-2 0 0,2 1 0 16,0-3 0-16,2 1 0 0,2 0 0 16,1-2 1-16,0 1 1 0,1-1 0 15,1 0 0-15,0 0 1 0,0 1 1 16,2-1 1-16,0-1 0 0,0 0 0 15,2 1-1-15,2-2 0 0,1 0-1 16,2 0 0-16,1-2-1 0,1 0-1 16,0 0 0-16,1-1 0 0,-2 1 0 0,0-1 1 15,0 0-1-15,-2 1 0 0,1 1 1 16,-3 1-1-16,1-2 0 0,-2 3 0 16,1 0-1-16,-1 0 1 0,-2-1-1 15,1 2 0-15,-2 0 0 0,0 0 0 16,-1-1 1-16,0 1-2 0,-1-1 1 15,2 0 0-15,-1 1-1 0,2 0 1 16,-1 0-1-16,1-2-1 0,0 1 1 16,2 1-1-16,-2-1 0 0,1-1-1 0,0 1-3 15,1 0-3-15,-1 1-4 16,1-2-5-16,-2 1-4 0,3 1-4 16,-2 1-3-16,1-3-3 0,0 1 0 0,1 3-1 15,0-2-1-15,1-2-4 0,-2-1-9 16,3 3-15-16,0 2-30 0,0-4-64 15</inkml:trace>
  <inkml:trace contextRef="#ctx0" brushRef="#br0" timeOffset="41198.53">18505 4590 185 0,'6'-3'41'0,"0"1"4"0,0 0-30 15,-1-3-3-15,2 2 2 0,0-2-1 16,0 0 0-16,-2-1-2 0,2-3-4 16,0 0-4-16,5 2-3 0,-4-4-1 15,-1 2-2-15,0-3-1 0,0 1 0 0,-1 2 1 16,0 1 0-16,-4-4 2 0,1 4 3 16,0-1 2-16,2 4 2 0,-4-3 2 15,1 2 3-15,-2-1 3 0,-1 2 1 16,1 2 0-16,0 1-3 0,-2-3-1 15,1 3-3-15,1 0-4 0,1 3-3 16,-1 0-5-16,0 0 0 0,0-2-1 16,-1 3 0-16,2 1 0 0,-1 0 2 15,-2 0 2-15,3 3 3 0,-1 1 2 16,2 3 1-16,-2 1 0 0,-1-2 1 0,-1 3-1 16,0-1 0-16,0 2-2 0,-1 0-1 15,-2 0-1-15,2 1 0 0,1 2 1 16,4-2-2-16,-4 2 1 0,0-2 0 15,0-1 0-15,2-2 0 0,-1 0 0 16,-1-2-1-16,-3-1 1 0,4-2 0 16,1-2 0-16,2-1-1 0,-4 0 1 0,2-2 0 15,0 0 0-15,0 1-1 0,0-1 0 16,-2-1 0-16,0 0 0 0,2 0-1 16,0 0 1-16,4 0 0 0,-4 0-1 15,0 0 1-15,0-1-1 0,-1 1-1 16,0 1-2-16,0-1-4 0,-5 0-2 15,5 0-3-15,-3 1-1 0,4 1 0 16,-3-1 0-16,-2-1 3 0,-1 2 3 16,0 0 2-16,0 0 4 0,0 0 0 15,-3-1 1-15,1 1 1 0,1-1 1 16,3 1 0-16,-2-1 1 0,0 0 1 0,2 1 2 16,2-1 2-16,0-1 2 0,0 1 3 15,1-2 0-15,1 2 0 0,0 0-2 16,2 2 1-16,-1-2 0 0,1 0 0 15,1 1 2-15,2-2 1 0,1 0 2 16,2 1 2-16,0-2 0 0,2 0-1 16,0-1-3-16,4 5-2 0,-3-5-3 15,1 2-1-15,-2-2-3 0,0 1-1 0,-1 0-1 16,0 0 0-16,-5-3-2 0,3 2-1 16,-3 1-2-16,2 1-2 15,-4-1-5-15,1 0-5 0,-2 0-10 0,0 0-15 16,-1 1-44-16,-1-1-5 0,0-3-48 15,1 2-91-15</inkml:trace>
  <inkml:trace contextRef="#ctx0" brushRef="#br0" timeOffset="41710.07">18832 4579 224 0,'-5'4'42'0,"1"0"0"0,-1 1-43 16,-1 3-5-16,-1-3 1 0,1 5 2 16,-2-2 2-16,-2 2 2 0,4-1 1 15,-1-2 2-15,1 0 4 0,1-2 2 16,1 1 2-16,3 0 3 0,2-2 3 15,1 1 5-15,0-2 3 0,6 0 1 16,0-2 3-16,4 0 0 0,1-1-1 16,3-2-4-16,-1 0-5 0,0-2-6 15,-1 1-4-15,0-2-3 0,-1-2-2 16,-3 0 0-16,3-2-1 0,1-2 1 0,0 0 0 16,-2-3 2-16,-2 1 0 0,0-1 0 15,-1-2 1-15,-4 1 0 0,-1 0 0 16,-6-3-2-16,3 7-1 0,-3-2-1 15,0 2-1-15,-2 3-1 0,-2 0-1 16,-2 2-1-16,4 3 1 0,-5-2 0 16,0 0 1-16,0-2 0 0,-1 4-1 15,1 1 1-15,0 2-2 0,-1 2 1 0,1 1-1 16,1 3-2-16,-1 5 1 0,-1-2 0 16,0-1 0-16,-2-2 0 15,2 3 1-15,1-1-2 0,-1 1-4 0,4 1-14 16,-1 1-23-16,1 4-57 0,6 4-74 15,0-1-178-15</inkml:trace>
  <inkml:trace contextRef="#ctx0" brushRef="#br0" timeOffset="44839.15">15112 4814 230 0,'6'0'51'0,"-1"0"1"15,4-1-40-15,1 0-6 0,1 1 1 16,3-1-1-16,2 0 0 0,-1-2 2 15,5 1 5-15,4-2 4 0,7-1 7 16,5-1 4-16,2 0 2 0,3-1 1 16,4 0-4-16,0-2-4 0,-2 0-5 15,-4-1-5-15,0 1-6 0,0 0-2 0,1 0-2 16,-2 1-1-16,-5 2 0 0,-2 2-2 16,-3-1 1-16,-7 1-1 0,-5 1-3 15,-6 1-6-15,-2 1-12 0,-2 0-17 16,-3 0-25-16,-3 2-26 0,-3 0-57 15,-3-1-107-15</inkml:trace>
  <inkml:trace contextRef="#ctx0" brushRef="#br0" timeOffset="45543.27">14993 4102 264 0,'-2'-3'57'0,"-4"2"-1"15,0-1-41-15,2 1-11 16,0 0-3-16,5 1-3 0,-4 0-5 0,2 0-1 16,5 0 1-16,5-1 1 0,3 1 2 15,4-2 3 1,2 0 4-16,8 1 6 0,3-2 2 15,3-1 2-15,0-2 0 0,7-1 0 0,8-1 0 0,4-2-2 16,4 0 0-16,2-1-1 16,1 0-1-16,0-1-1 0,-2 1-2 0,-4 0-1 0,-3 1-1 15,-3 1-1 1,-5 0-2-16,-5 3-8 0,-2 3-11 0,-5 2-25 16,-9-2-29-16,-6 3-53 15,-5-1-115-15</inkml:trace>
  <inkml:trace contextRef="#ctx0" brushRef="#br0" timeOffset="46406.43">17847 4081 424 0,'12'0'86'0,"-1"-3"0"0,4 0-79 15,6 0-9-15,5 3 1 0,5-1-2 16,2 0-1-16,0 0-3 0,4 1-4 15,2-1-3-15,0-1 0 0,-3-2-1 16,-3-1 2-16,1 2 2 0,0-3 2 16,1 1 4-16,-3-2 0 0,-3 0-3 15,-3 2-4-15,-3 1-8 0,-3-2-14 16,-6 1-36-16,-5-1-49 0,-4 0-107 0</inkml:trace>
  <inkml:trace contextRef="#ctx0" brushRef="#br0" timeOffset="47121.03">18132 4880 222 0,'17'0'61'0,"7"0"1"0,6-1-19 0,7 0-21 0,7 1-7 0,3-2-5 15,2 2-5 1,3-1-2-16,-3 0-2 0,0-1-2 0,-4 0 0 15,-3 0 0-15,-1 0-1 0,-3-1 0 0,-3 0-1 16,-2-1-2-16,-4 2-3 0,-4-1-5 16,-5 0-11-16,-6-2-38 0,-5 1-45 15,-6 1-108-15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17.1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19 938 3362,'0'0'95,"0"0"1,-1 0-1,1 1 1,0-1 0,-1 0-1,1 0 1,0 0 0,-1 0-1,1 1 1,0-1 0,-1 0-1,1 0 1,0 0 0,-1 0-1,1 0 1,0 0 0,-1 0-1,1 0 1,-1 0-1,1 0 1,0 0 0,-1 0-1,1 0 1,0 0 0,-1 0-1,1 0 1,0 0 0,-1-1-1,1 1 1,0 0 0,-1 0-1,1 0 1,0-1-1,-1 1 1,1 0 0,0 0-1,-1-1 1,0-1 58,0 1-1,1-1 1,-1 1-1,1-1 1,-1 1-1,1-1 1,-1 0-1,1 1 1,0-4-1,-1-3 204,1-1 0,2-16 0,8-21 362,2 2 1,25-64-1,-24 73-492,139-333 1032,-41 122-1029,-107 237-230,-3 8 8,0 0-1,-1 0 0,1 0 0,0 0 0,-1 0 0,1 0 0,-1 0 0,0 0 0,1-1 1,-1 1-1,0 0 0,0 0 0,0 0 0,1 0 0,-1-3 0,-1 4-11,1 1 0,0-1-1,0 0 1,0 0 0,0 0-1,-1 0 1,1 0 0,0 0-1,0 0 1,0 0 0,0 0 0,0 0-1,-1 1 1,1-1 0,0 0-1,0 0 1,0 0 0,0 0-1,0 0 1,0 1 0,0-1-1,0 0 1,0 0 0,0 0-1,0 0 1,0 1 0,-1-1 0,1 0-1,0 0 1,0 0 0,0 0-1,0 1 1,0-1 0,1 0-1,-1 0 1,0 0 0,0 0-1,0 1 1,0-1 0,0 0 0,0 0-1,0 0 1,0 1 0,1 6-367,0-5 51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18.7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62 414 1953,'4'19'535,"1"0"1,14 34-1,-19-52-494,0-1 0,0 0-1,0 0 1,0 1 0,0-1 0,0 0 0,0 0 0,0 1 0,0-1-1,0 0 1,0 0 0,1 0 0,-1 1 0,0-1 0,0 0-1,0 0 1,0 0 0,0 0 0,1 1 0,-1-1 0,0 0-1,0 0 1,0 0 0,1 0 0,-1 0 0,0 0 0,0 1-1,0-1 1,1 0 0,-1 0 0,0 0 0,0 0 0,1 0 0,-1 0-1,0 0 1,4-8 866,-1-16 9,-3 23-885,3-44 759,-2 0-1,-8-70 1,3 87-423,-1 1 0,-1 1 0,-2-1 0,0 1-1,-18-37 1,22 55-286,-3-8 166,-2 0 0,-12-19 0,27 67-132,59 258 161,-17 6-118,-13-73-96,-31-200-55,0-6 3,-1-1 0,-1 1 0,-1 0 0,0 0 0,-2 18 0,0-32-19,1 0 0,-1 0 1,0 0-1,0 0 0,0 0 0,0-1 1,0 1-1,0 0 0,-1 0 1,0-1-1,-3 5 0,5-7-56,-1 1 1,0 0-1,0-1 0,1 1 1,-1-1-1,0 1 0,0-1 0,0 1 1,0-1-1,0 0 0,0 1 1,1-1-1,-1 0 0,0 0 0,0 0 1,0 1-1,0-1 0,0 0 0,0 0 1,0-1-1,0 1 0,0 0 1,0 0-1,0 0 0,0-1 0,0 1 1,0 0-1,0-1 0,0 1 1,1-1-1,-1 1 0,0-1 0,0 1 1,0-1-1,1 0 0,-1 1 0,-1-2 1,-34-34-6963,27 25 3665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19.0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53 244 3282,'-11'-13'1258,"5"7"-485,0 0 1,1 0-1,0 0 0,0-1 1,-7-14-1,11 19-661,1-1 0,-1 0-1,1 0 1,0 0 0,0 0 0,0 0 0,0 0-1,0 1 1,1-1 0,-1 0 0,1 0-1,0 0 1,0 1 0,0-1 0,0 0-1,0 1 1,0-1 0,1 1 0,2-4-1,2-3-12,1 0 0,1 0 0,11-11 0,-14 15-67,1 1 0,0 0 0,0 0 1,0 0-1,0 1 0,0 0 0,0 0 1,1 1-1,8-3 0,9 0-18,32-4 0,-18 4-292,-35 4-333,1 0 0,-1 0 1,0 0-1,1 0 0,-1 0 1,0-1-1,1 1 0,-1-1 0,0 0 1,3-3-1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19.4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41 171 4210,'4'13'1444,"-1"1"0,2 17 0,-3-16-1001,6 23 0,-4-25-296,0 0-1,9 14 1,-11-22-158,1-1 1,-1 1 0,1-1 0,0 0 0,0 0 0,0-1 0,1 1 0,-1-1 0,7 5 0,1-3-1013,-10-6 859,-1 1 1,1 0 0,-1 0-1,0 0 1,1 0-1,-1-1 1,5-6-2942</inkml:trace>
  <inkml:trace contextRef="#ctx0" brushRef="#br0" timeOffset="1">17 57 6579,'-5'-5'1617,"1"-1"64,0 4-881,1 0-256,3 4-208,0-1 177,1-1-513,1-1-81,2-1-79,0 1-160,1-6-640,3-1-769,4-2-1248,3-5-2866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19.8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82 3954,'4'-2'410,"-1"0"-1,1 0 1,0 0 0,-1-1 0,1 0-1,-1 1 1,1-1 0,-1 0 0,0-1 0,-1 1-1,6-7 1,-6 6-298,0 1 1,1-1-1,0 1 0,0 0 0,0 0 0,0 0 1,0 0-1,0 0 0,1 1 0,0 0 1,-1 0-1,7-3 0,-9 4-79,1 1 1,-1-1-1,1 1 0,-1 0 1,1-1-1,-1 1 0,1 0 1,0 0-1,-1 0 0,1 0 1,-1 0-1,4 1 0,-5-1-19,1 1-1,-1-1 1,1 1-1,-1 0 1,1-1-1,-1 1 1,1-1-1,-1 1 1,0 0-1,1-1 1,-1 1-1,0 0 1,1-1-1,-1 1 1,0 0-1,0 0 1,0-1-1,0 1 0,0 0 1,0 0-1,0-1 1,0 1-1,0 0 1,0 0-1,0-1 1,0 1-1,-1 0 1,1 0-1,-1 0 1,-12 56 295,7-39-256,2 0 0,0 1 1,1 0-1,1-1 1,0 21-1,2-37-50,0 0-1,0 0 1,1 0-1,-1 0 1,1 0-1,-1 0 0,1 0 1,0 0-1,0 0 1,-1 0-1,1 0 0,1-1 1,-1 1-1,0 0 1,0-1-1,1 1 1,-1-1-1,0 1 0,1-1 1,0 0-1,-1 1 1,1-1-1,0 0 1,0 0-1,-1 0 0,1 0 1,0-1-1,0 1 1,0 0-1,0-1 0,0 1 1,0-1-1,0 0 1,0 0-1,0 0 1,3 0-1,3 0-75,0-1 0,1 1-1,-1-2 1,0 1 0,1-1 0,-1 0-1,13-6 1,-11 3-854,1-1-1,-1 1 0,-1-2 1,1 1-1,-1-1 0,9-9 1,-1-3-3881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0.8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9 2561,'-2'-3'673,"-1"-2"959,-1 7-367,8-1-1243,-4-1-21,0 0 0,0 0 0,0 0 1,0 0-1,0 0 0,0 0 0,0 0 0,0 0 1,0 0-1,0 0 0,0 0 0,0 0 0,0 0 1,0 0-1,0 0 0,0 0 0,0 0 0,0 1 1,0-1-1,0 0 0,0 0 0,0 0 0,0 0 1,0 0-1,0 0 0,0 0 0,0 0 0,0 0 1,0 0-1,0 0 0,0 0 0,0 0 0,0 0 1,0 0-1,-1 1 122,3 0 31,-2-1-150,0 0 0,1 0 0,-1 0 1,0 0-1,0 0 0,0 0 0,0 0 1,1 1-1,-1-1 0,0 0 0,0 0 1,0 0-1,0-1 0,1 1 1,-1 0-1,0 0 0,0 0 0,0 0 1,0 0-1,0 0 0,1 0 0,-1 0 1,0 0-1,0 0 0,0 0 0,0 0 1,0 0-1,1-1 0,-1 1 0,0 0 1,0 0-1,0 0 0,0 0 0,0 0 1,0 0-1,0-1 0,0 1 0,0 0 1,0 0-1,1 0 0,-1 0 1,0-1-1,0 1 0,7 0 686,-13 0 568,5 0-1178,0-1 0,1 1 1,-1 0-1,1 0 1,-1 0-1,0 0 1,1 0-1,-1 0 0,0 0 1,1 0-1,-1 0 1,0 0-1,1 0 0,-1 0 1,1 0-1,-1 0 1,0 0-1,1 1 1,-2-1-1,-17 5-85,9 0 19,-1-1 1,1 1-1,0 0 0,0 1 0,-15 13 1,-41 40 45,57-51-46,3-1-4,-1 0 1,1 0-1,0 0 0,1 1 1,0 0-1,0 0 0,-7 15 1,12-21-10,0-1 1,-1 1 0,1-1-1,0 1 1,0-1-1,0 1 1,0 0-1,0-1 1,0 1 0,0-1-1,0 1 1,1-1-1,-1 1 1,1-1 0,-1 1-1,1-1 1,0 1-1,-1-1 1,1 1 0,0-1-1,0 0 1,0 0-1,0 1 1,0-1 0,0 0-1,0 0 1,0 0-1,1 0 1,-1 0-1,0 0 1,3 1 0,5 2 16,0 1 1,0-1 0,17 5 0,-21-8-14,30 10 80,-18-7-18,0 1-1,22 10 1,-39-14-57,0-1 0,1 0 0,-1 1 0,0-1 0,0 1 0,1-1 0,-1 1 1,0-1-1,0 1 0,0-1 0,0 1 0,1-1 0,-1 1 0,0-1 0,0 1 0,0-1 0,0 1 0,0-1 0,0 1 0,0-1 0,-1 1 0,1-1 1,0 1-1,0-1 0,0 1 0,0-1 0,-1 1 0,1-1 0,0 1 0,0-1 0,-1 0 0,1 1 0,-1 0 0,-11 16 224,-85 62 420,33-29-475,61-48-184,1 0 0,-1 1 0,1-1 0,0 0 0,0 1 0,-3 4 0,25-20-387,96-105-2606,-96 96 1428,-1-2-1,-2 0 1,23-41 0,-20 27-1002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1.2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61 16 3778,'0'-1'155,"7"-13"3715,-4 25-3181,7 79 732,-2 159-1,-6-87-1137,-1-138-266,12 162 97,-12-182-124,-1-1 1,1 1 0,0-1-1,0 0 1,0 1 0,0-1-1,4 6 1,-12-33-559,3 16 497,-1 1 1,0 0-1,-1-1 1,1 2 0,-1-1-1,-1 1 1,-9-8-1,9 7 142,0 1 1,0-1-1,0 0 0,1 0 0,-11-17 1,17 22-39,-1 0 0,0 0 1,1 0-1,-1 0 0,1 0 1,0 0-1,0 0 0,0 0 1,0 0-1,0 0 0,0 0 1,0 0-1,1 0 0,-1 0 1,1 1-1,-1-1 0,1 0 1,0 0-1,0 0 0,0 0 0,0 1 1,0-1-1,0 0 0,0 1 1,1-1-1,2-2 0,4-4 138,1-1 0,1 1 0,11-7 0,-12 9-63,20-17 148,1 3-1,1 0 1,0 2-1,37-15 1,22 4-110,-61 21-119,-1-1 0,44-20 0,-68 27-77,-1 0 1,1 0 0,-1-1-1,1 1 1,4-5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2.2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5 855 4338,'-4'0'7895,"25"-21"-7885,-5 6 459,224-264 391,63-38-781,-281 296-76,116-121 13,-76 82-24,-107 81-950,38-16 258,0 0 0,1 0 0,-11 11-1,-3 9-4098,10-11-305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49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91 196 3153,'-11'-5'833,"2"-3"15,2-2-400,0-3-159,0-2-65,3-1-64,-1 0-64,0-1-48,1 1-32,0-1 0,0 3-32,-2 2-128,0 0-737,-1-2-719,3 4-1890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3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 86 2257,'5'-13'1081,"-4"11"-959,0-1 0,0 1 0,0-1 0,-1 1 0,1-1 0,0 0 0,-1 0 0,0 1 0,0-1 0,0 0 0,0 0 0,0 1 0,0-1 0,-2-5 0,2 7-40,-1-1 0,1 1 0,-1 0 0,1-1 0,-1 1 0,0 0 0,1-1-1,-1 1 1,0 0 0,0 0 0,0 0 0,0 0 0,0 0 0,0 0 0,0 0 0,0 0 0,-1 0 0,-2-1 0,2 1 14,0 0 0,-1 1 0,1-1-1,-1 0 1,1 1 0,-1 0 0,1 0-1,-1 0 1,1 0 0,-5 0 0,2 1 9,-1 1 1,0-1 0,0 1-1,0 0 1,1 0-1,-1 0 1,1 1 0,-10 6-1,4 1-4,-1 1 0,2-1-1,-16 22 1,11-14 54,8-9-68,0-1-1,0 1 1,1 1 0,0-1 0,1 1 0,-7 17-1,11-25-66,0 1-1,0 0 1,1-1-1,-1 1 1,1 0-1,0-1 0,0 1 1,0 0-1,0-1 1,0 1-1,0 0 1,1 0-1,0-1 0,-1 1 1,1-1-1,0 1 1,0-1-1,0 1 1,0-1-1,1 1 0,-1-1 1,1 0-1,0 0 1,-1 0-1,1 0 1,0 0-1,0 0 0,0 0 1,0-1-1,1 1 1,-1-1-1,5 3 0,0-1 55,0 0-1,0-1 1,0 1-1,1-2 1,-1 1-1,1-1 0,0 0 1,-1 0-1,16-2 1,-12 1-17,0 1 0,0-1 0,20 5 1,-30-4-49,0-1 0,-1 0 0,1 0 0,0 1-1,-1-1 1,1 0 0,0 1 0,-1-1 0,1 1 0,-1-1 0,1 1 0,0-1 0,-1 1 0,1-1 0,-1 1 0,0-1 0,1 1 0,-1 0 0,1-1 0,-1 1 0,0 0 0,0-1 0,1 1 0,-1 0 0,0-1 0,0 1 0,0 0 0,0 0 0,0-1 0,0 1 0,0 0 0,0 0 0,0-1 0,0 1 0,0 0 0,0-1 0,0 1 0,-1 0 0,1 0 0,0-1 0,-1 2 0,-2 5 75,0-1-1,0 1 1,-7 9 0,2-4 44,-8 18-30,-1-1 1,-2 0-1,-1-1 0,-1-1 1,-2-1-1,-48 45 0,60-62-287,11-9 183,0 0 0,1 0 0,-1 0 0,0 0 0,0 0 0,0 0 0,0 0 0,0 0 0,0 0 0,0 0-1,0 0 1,0 0 0,0 0 0,0 0 0,0 0 0,0 0 0,0 0 0,0 0 0,0 0 0,0 0 0,1 0 0,-1 0 0,0 0 0,0 0 0,0 0 0,0 0 0,0 0 0,0 0 0,0 0 0,0 0 0,0 0 0,0 0-1,0 0 1,0 0 0,0 0 0,0 0 0,0 0 0,0 0 0,0 0 0,0 0 0,0 1 0,0-1 0,0 0 0,0 0 0,0 0 0,0 0 0,0 0 0,0 0 0,0 0 0,0 0 0,0 0 0,0 0 0,0 0 0,0 0-1,0 0 1,0 0 0,0 0 0,0 0 0,0 0 0,0 1 0,22-14-474,4-8 221,-1-3-1,24-27 0,4-5 111,-30 33 110,100-91-49,-103 97 105,1 2-1,0 1 0,1 0 0,35-16 1,-47 27 7,0-1 0,-1 1 1,16-2-1,-21 4-13,0 0 0,0 1-1,0 0 1,0 0 0,0 0 0,1 0 0,-1 0-1,0 1 1,0 0 0,0 0 0,5 2-1,-8-3 10,0 0 0,0 0-1,0 0 1,1 0-1,-1 0 1,0 0 0,0-1-1,0 1 1,0 0 0,0-1-1,0 1 1,0 0-1,0-1 1,0 1 0,-1-1-1,3-1 1,14-11 265,-16 11-259,1 1-1,-1-1 0,1 0 1,-1 0-1,0 0 0,0 0 1,0 0-1,0 0 1,0-1-1,0 1 0,0 0 1,-1 0-1,1-1 0,-1 1 1,0 0-1,0-1 0,0 1 1,0 0-1,0-1 0,0 1 1,0 0-1,-1-1 0,0 1 1,1 0-1,-1 0 0,0-1 1,0 1-1,0 0 0,0 0 1,0 0-1,0 0 0,-1 0 1,1 0-1,-1 1 0,0-1 1,1 0-1,-1 1 1,0-1-1,0 1 0,0-1 1,0 1-1,0 0 0,0 0 1,0 0-1,-4-1 0,2 2-14,1-1 0,-1 1-1,0 0 1,0 0 0,1 0-1,-1 1 1,0-1 0,1 1-1,-1 0 1,0 0 0,1 0-1,-1 0 1,1 1 0,-4 2-1,-4 0-7,1 0-5,-1 1 1,1 0-1,0 1 0,0 0 1,1 0-1,0 1 0,-14 13 0,19-17 1,1 1-1,0-1 1,0 1-1,1-1 1,-1 1 0,1 0-1,0 0 1,0 0-1,0 0 1,0 0-1,1 0 1,-1 1-1,1-1 1,0 1-1,1-1 1,-1 1-1,1-1 1,0 1-1,0-1 1,0 1-1,0-1 1,2 7-1,-1-8-2,0 1 1,1-1-1,-1 0 1,1 1-1,-1-1 0,1 0 1,0 0-1,0 0 1,1 0-1,-1 0 0,1-1 1,-1 1-1,1-1 1,4 4-1,-1-3-7,-1 0 1,0 0-1,1 0 1,-1-1-1,1 0 1,0 0-1,0-1 0,7 2 1,0-2-50,0 0 0,0-1 1,0 0-1,0-1 0,0-1 1,0 0-1,21-6 0,-12 2-154,-1-2 0,31-15 0,-42 18 101,-1-1 0,0 0 0,-1 0 1,1-1-1,-1 0 0,0-1 0,10-12 0,11-20-754,-21 27 6,1 1 0,0 0 0,1 0 1,1 1-1,14-13 0,-8 12-1294,-1 1-628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4.2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187 31 1889,'8'4'610,"-4"-3"-76,-1 0 1,0 1-1,1-1 1,-1 0 0,6 0-1,-9 0-458,0-1-1,1 0 0,-1 0 1,0 0-1,1 0 0,-1 0 1,0-1-1,0 1 0,1 0 1,-1 0-1,0 0 0,1 0 1,-1 0-1,0 0 1,0 0-1,1 0 0,-1-1 1,0 1-1,0 0 0,0 0 1,1 0-1,-1-1 0,0 1 1,0 0-1,0 0 0,0 0 1,1-1-1,-1 1 1,0-1 91,0 0 0,0 0 0,0 0 1,0 0-1,0 0 0,0 0 1,0 0-1,0 0 0,-1 0 1,1 0-1,0 0 0,-1 0 1,0-1-1,0 1-113,1-1 1,-1 1-1,0-1 0,0 1 1,0 0-1,-1 0 0,1-1 0,0 1 1,0 0-1,-1 0 0,1 0 1,-1 0-1,1 1 0,-1-1 1,1 0-1,-1 1 0,1-1 1,-1 0-1,0 1 0,1 0 0,-1-1 1,0 1-1,1 0 0,-1 0 1,0 0-1,1 0 0,-3 1 1,-2-1-38,-1 1 0,0 0 1,1 1-1,-1 0 0,-9 3 1,9-2-12,-1 1 0,1-1-1,-1 1 1,1 1 0,0-1 0,1 1 0,-1 0 0,1 1 0,0 0-1,0 0 1,1 0 0,0 0 0,0 1 0,0 0 0,1 0 0,0 0 0,0 1-1,1-1 1,-4 12 0,3-4 7,0-1 0,1 1-1,0 0 1,0 19 0,3-26-11,0 0 1,0 0 0,1 0 0,0 0-1,0 0 1,1 0 0,0 0-1,1-1 1,5 14 0,-6-18-2,0-1 0,-1 0-1,1 0 1,0-1 0,0 1 0,0 0 0,0-1 0,1 1-1,-1-1 1,0 0 0,1 1 0,-1-1 0,1 0 0,-1-1-1,1 1 1,-1 0 0,1-1 0,-1 1 0,1-1 0,0 0 0,-1 0-1,4 0 1,5 0 3,0-1 0,0 0 0,21-5 0,-24 3-10,0 1 1,0-1 0,0 0 0,0-1 0,-1 0-1,1 0 1,-1-1 0,8-6 0,0-2-19,-1-1 1,18-22-1,-6 7-81,11-12-139,-35 35 171,-4 5-172,1 3-64,7 4 47,-5-6 255,-1 1 0,1-1-1,0 1 1,0-1-1,-1 0 1,1 1 0,0-1-1,0 0 1,-1 0 0,1 1-1,0-1 1,0 0 0,0 0-1,0 0 1,-1 0 0,1 0-1,0 0 1,0 0-1,0 0 1,-1-1 0,1 1-1,0 0 1,0 0 0,0-1-1,-1 1 1,2-1 0,0 0 9,-1 0 0,0-1 0,0 1 0,0 0 1,-1 0-1,1-1 0,0 1 0,0-1 1,-1 1-1,1 0 0,-1-1 0,1 1 0,-1-1 1,1-2-1,-4-5 67,3 8-56,-1 1 0,1-1 0,0 1 0,0-1-1,-1 1 1,1-1 0,0 1 0,0-1 0,-1 0 0,1 1-1,0-1 1,0 1 0,0-1 0,0 0 0,0 1 0,0-1 0,0 1-1,0-1 1,0 0 0,1 1 0,-1-1 0,0 1 0,0-1-1,0 1 1,1-1 0,-1 0 0,0 2 32,1 0-48,-1-1 1,0 1 0,0-1 0,0 0 0,0 1 0,0-1 0,0 1 0,0-1 0,0 1 0,0-1 0,0 0 0,0 1 0,0-1 0,0 1 0,-1-1 0,1 0 0,0 1 0,0-1 0,0 1 0,0-1-1,-1 0 1,1 1 0,-1 2 6,0-1 0,0 1-1,0 0 1,0 0 0,1 0-1,-1 0 1,1 0 0,0 0-1,0 0 1,0 0 0,0 0-1,1 0 1,0 5 0,1-2 28,-1 0-1,1 1 1,0-1 0,1 0 0,4 9 0,-6-13-20,1-1 0,0 1 0,0 0 0,-1-1 0,1 0 0,0 1 0,0-1-1,0 0 1,0 0 0,1 0 0,-1 0 0,0 0 0,0-1 0,1 1 0,-1-1 0,0 1 0,1-1 0,-1 0 0,0 0 0,1 0-1,3 0 1,3-1 15,0 0 0,0-1 1,0 1-1,13-5 0,-16 4-16,1-1 0,-1 1 0,0-1 0,0-1 0,0 1 0,0-1 0,0 0 0,-1 0 0,0 0 0,1-1 0,-2 0 0,1 0 0,-1 0 0,1-1 0,3-7 0,6-10 10,-10 16-5,1 0-1,-1-1 1,-1 1 0,1-1-1,3-13 1,-7 18-8,1 1 0,-1-1 0,0 0 0,0 0 0,0 0 0,0 1 0,0-1 0,-1 0 0,1 0 0,-1 1 0,0-1 0,0 0 0,0 1 0,0-1 0,0 1 0,-1-1 0,1 1 0,-1 0 0,1-1 0,-1 1 0,-3-3 0,3 3-3,-1 0 0,0-1 0,0 1 0,0 0 0,0 1 0,0-1 0,0 0 0,0 1 1,0 0-1,-1 0 0,1 0 0,0 0 0,-1 0 0,1 1 0,-1-1 0,1 1 0,-1 0 1,-4 1-1,-2 0-12,-1 0 0,1 1 1,0 0-1,-17 7 1,22-7-1,1 0 0,-1 0 0,1 1 0,0 0 1,-8 6-1,10-8-83,1 1 0,-1-1 1,0 1-1,0 0 0,1 0 1,-1 0-1,1 0 0,-1 0 0,1 0 1,0 1-1,0-1 0,0 0 1,0 3-1,1-5 25,-1 1 0,1-1 1,1 0-1,-1 0 0,0 1 0,0-1 0,0 0 1,0 0-1,0 1 0,0-1 0,0 0 0,0 0 1,0 1-1,0-1 0,1 0 0,-1 0 0,0 1 0,0-1 1,0 0-1,0 0 0,1 0 0,-1 1 0,0-1 1,0 0-1,0 0 0,1 0 0,-1 0 0,0 0 1,0 1-1,1-1 0,-1 0 0,0 0 0,0 0 1,1 0-1,-1 0 0,0 0 0,1 0 0,-1 0 1,0 0-1,1 0 0,13-1-3286,-12 0 2697,13-1-3553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4.6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2881,'8'39'3719,"-5"25"-1754,1 69-707,-4-125-1244,-1-5-5,1 1 1,0 0-1,0 0 0,1 0 0,-1-1 1,1 1-1,1 6 0,-2-10-6,1 0 0,-1 0 0,0 0-1,1 0 1,-1 0 0,0 1 0,0-1 0,1 0-1,-1 0 1,0 0 0,1 0 0,-1 0 0,0 0-1,0 0 1,1 0 0,-1 0 0,0 0-1,1 0 1,-1 0 0,0 0 0,0-1 0,1 1-1,-1 0 1,0 0 0,0 0 0,1 0 0,-1 0-1,0-1 1,1 1 0,10-7 60,-7 4-34,-1 1-10,0 0 0,0-1 1,0 0-1,0 1 0,0-1 0,3-6 0,13-12 47,74-54 17,-83 68-82,1 1-1,0 1 1,12-6 0,8-2 1,-28 11 19,1 0-1,0 0 0,0 0 0,1 1 0,-1 0 0,7-1 0,-10 2-4,0-1 0,0 1 0,0 0 0,0 1 0,0-1 1,0 0-1,0 0 0,0 0 0,0 1 0,0-1 0,0 0 0,0 1 0,0-1 0,0 1 0,0-1 0,0 1 0,0 0 0,0-1 0,0 1 0,-1 0 0,1 0 0,0 0 0,-1-1 0,1 1 0,0 0 0,-1 0 0,1 0 0,-1 0 0,1 0 0,-1 0 0,0 0 0,1 0 0,-1 1 0,4 28 297,-4-26-359,0 0-1,0 1 0,0-1 1,1 0-1,0 0 0,0 0 1,0 0-1,3 5 0,-4-9-17,0 1 0,0-1-1,0 1 1,1-1 0,-1 1-1,0-1 1,0 1-1,1-1 1,-1 0 0,0 1-1,1-1 1,-1 1 0,0-1-1,1 0 1,-1 0 0,1 1-1,-1-1 1,1 0-1,-1 0 1,0 1 0,1-1-1,-1 0 1,1 0 0,-1 0-1,1 0 1,-1 0 0,1 0-1,-1 1 1,1-1-1,-1 0 1,1-1 0,-1 1-1,1 0 1,0 0 0,13-12-4473,-4 4 372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5.1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291 85 4658,'32'-64'3049,"-25"49"-2640,-4 10-52,-1 8-6,-3 10 43,-38 167 1117,18-88-1100,-14 121 1,28-76-320,8-108-79,0 0 0,9 47 0,-8-70-5,0 1 1,0 0 0,1-1-1,0 1 1,0-1-1,6 9 1,-8-14 4,1 1 0,-1 0 0,0-1 0,1 1 1,-1-1-1,1 0 0,-1 1 0,1-1 0,-1 0 0,1 0 0,3 1 0,-4-1 0,0-1-1,0 0 1,0 0-1,0 0 1,0 0-1,0 0 0,0 0 1,0 0-1,0 0 1,0 0-1,0 0 0,0-1 1,0 1-1,0 0 1,0-1-1,0 1 1,0-1-1,0 1 0,0-1 1,0 1-1,-1-1 1,1 0-1,0 1 1,1-2-1,0-1-3,1-1 1,-1 1-1,0 0 1,0-1-1,0 1 1,0-1-1,0 0 1,-1 1-1,0-1 1,0 0-1,0 0 0,0 0 1,0 0-1,-1 0 1,0 0-1,0-7 1,0 8-39,-1 0 0,1 0 1,0 0-1,-1 0 0,0 1 0,1-1 1,-1 0-1,0 1 0,0-1 0,-1 0 1,1 1-1,-1-1 0,1 1 0,-1 0 1,0 0-1,0-1 0,1 1 0,-2 0 1,1 1-1,0-1 0,0 0 1,-1 0-1,1 1 0,-4-2 0,0 1-3,-1 0 0,0 1-1,0-1 1,0 1 0,0 1-1,0-1 1,0 1 0,0 1 0,0-1-1,0 1 1,0 0 0,1 1-1,-1-1 1,0 1 0,0 1-1,-11 5 1,7-2 42,-1 0-1,1 1 0,1 1 1,-1 0-1,1 0 1,1 1-1,0 0 1,-11 13-1,13-11 20,0 0-1,0 0 0,1 0 1,1 1-1,0 0 1,-6 22-1,6-12 52,0-1-1,2 0 1,-2 28 0,5-48-68,0-1 0,0 1 0,0 0 0,0 0 0,0 0 1,0 0-1,0 0 0,0 0 0,0 0 0,1 0 0,-1 0 1,0 0-1,1 0 0,-1-1 0,0 1 0,1 0 0,-1 0 0,1 0 1,-1-1-1,1 1 0,0 0 0,-1-1 0,1 1 0,0 0 1,-1-1-1,1 1 0,0-1 0,0 1 0,0-1 0,0 1 0,-1-1 1,1 0-1,0 1 0,0-1 0,0 0 0,0 0 0,0 0 1,0 0-1,0 1 0,1-2 0,4 1 48,0 0 0,0-1 0,1-1 1,-1 1-1,6-3 0,-1 1-15,226-69 283,-201 58-1024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26.2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1 964 3057,'0'-1'2304,"3"-4"-1571,7-5-232,345-229 3818,-264 184-4099,233-132 174,29 3-95,-212 116-44,290-99-1,-243 122-123,-166 42-94,-22 3-37,1 0-1,-1 0 1,0 0 0,0 0-1,1 0 1,-1 0 0,0 0-1,1 0 1,-1 0 0,0 0-1,0 0 1,1 0 0,-1 1-1,0-1 1,1 0 0,-1 0-1,0 0 1,0 0 0,1 0-1,-1 1 1,0-1 0,0 0-1,1 0 1,-1 0 0,0 1-1,0-1 1,0 0 0,0 0-1,1 1 1,-1-1 0,0 0-1,0 0 1,0 1 0,0-1-1,0 0 1,0 1 0,0-1-1,0 0 1,0 1 0,0-1-1,0 0 1,0 0 0,0 1-1,0-1 1,0 0 0,0 1-1,0-1 1,0 0 0,0 0-1,0 1 1,0-1 0,0 0-1,-1 1 1,1-1 0,0 0-1,0 0 1,0 0 0,0 1-1,-1-1 1,1 0 0,0 0-1,-1 1 1,-3 4-265,-1 1-1,0-1 1,0 0-1,-1 0 1,1 0-1,-1-1 1,-12 8-1,-25 8-4821,21-12-185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0.3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93 56 5907,'0'-14'805,"-1"8"-240,1-1 1,1 1 0,1-12 0,0 14-308,-1 8-112,0 10 15,-7 25 197,0 55-1,0 11 9,-41 219 149,29-212-430,12-60-56,3 0 1,3 76-1,0-111-203,-2-12-121,-1-7-218,2 1 363,1 1-1,0-1 0,0 1 1,0 0-1,0-1 0,0 1 1,0-1-1,-1 1 0,1-1 1,0 1-1,0-1 0,0 1 1,1 0-1,-1-1 0,0 1 1,0-1-1,0 1 0,0-1 1,0 1-1,0-1 0,1 0 1,0-6-2872,-2-2-969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0.83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38 882 3442,'-22'3'1300,"10"1"-403,12-4-867,0 0 1,0 0 0,-1 0-1,1 0 1,0 0 0,0 0-1,0 0 1,0 1 0,-1-1-1,1 0 1,0 0 0,0 0-1,0 0 1,0 0 0,0 0-1,0 1 1,-1-1 0,1 0 0,0 0-1,0 0 1,0 0 0,0 1-1,0-1 1,0 0 0,0 0-1,0 0 1,0 0 0,0 1-1,0-1 1,0 0 0,0 0-1,0 0 1,0 0 0,0 1-1,0-1 1,0 0 0,10-11 969,123-134 993,27-30-1211,-10-16-233,-130 160-492,-1 0 0,-2-1 0,0-1 1,17-53-1,-25 53 101,8-56 0,-15 75-37,1-4 217,-3 13-134,-2 11-52,-9 45-67,2 1 0,-2 66 0,8-71-52,0-12-31,-3 33 13,3 100 0,3-165-15,5 33-23,-5-33 21,1-1 0,-1 1-1,1 0 1,0 0 0,1-1-1,-1 1 1,0 0 0,1-1 0,-1 1-1,3 1 1,-4-3 2,1-1 0,-1 1-1,1-1 1,-1 0 0,1 1-1,-1-1 1,1 0 0,0 1 0,-1-1-1,1 0 1,-1 0 0,1 0-1,0 1 1,-1-1 0,1 0-1,0 0 1,-1 0 0,1 0 0,0 0-1,-1 0 1,1 0 0,0 0-1,-1-1 1,1 1 0,0 0-1,-1 0 1,1 0 0,-1-1 0,1 1-1,-1 0 1,1-1 0,0 1-1,-1-1 1,1 1 0,-1 0-1,1-1 1,19-21 23,-15 16-16,1-2-10,1 0 1,0 1 0,0 0-1,1 0 1,-1 1-1,2 0 1,-1 1 0,1-1-1,17-7 1,-25 13-15,1-1 0,-1 1 0,0-1-1,1 1 1,-1 0 0,1-1 0,-1 1 0,0 0 0,1 0 0,-1 0 0,1 0-1,-1 0 1,0 1 0,3 0 0,-3-1 3,-1 1-1,1-1 1,-1 1-1,1-1 1,-1 1-1,1 0 1,-1-1-1,1 1 1,-1 0-1,0-1 1,1 1-1,-1 0 1,0-1-1,0 1 1,1 0-1,-1 0 1,0-1-1,0 1 1,0 0-1,0 0 1,0 0-1,0-1 1,0 1-1,-1 1 1,3 21-204,-1-19 170,-1 0 0,1 0-1,-1 0 1,0 7 0,-9 42-1615,1-20-2786,1-13-1143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1.8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1 4738,'-1'18'1617,"-3"21"-1,-1 8-1370,2-18-99,-8 38-1,0-5-129,5-37-76,0-2-1116,5-10-2642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2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42 2913,'3'-12'609,"0"3"-49,2 2-864,-1 2-273,0-1-495,1 4-1057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2.8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0 635 2241,'7'1'709,"1"0"0,-1-1 0,0 1 0,9-2 0,-7 1 84,-1 0-1,14 2 0,-19-2-661,0 1 0,-1 0 0,1-1 0,0 1 0,-1 1 0,1-1 0,-1 0 0,0 0 0,1 1 0,-1-1 0,0 1 0,3 2 0,-4-3-91,0 0 0,0 1 1,-1-1-1,1 0 0,0 0 0,-1 0 1,1 1-1,0-1 0,-1 0 0,1 0 1,-1 1-1,0-1 0,0 1 0,1-1 1,-1 0-1,0 1 0,0-1 0,0 1 1,0-1-1,-1 3 0,0 2 10,-1-1-1,0 1 0,-4 9 1,1-4 35,-9 28-1,2 1-1,1 0 0,-5 44 1,13-75-112,-1 5-58,4-14 82,0 1 0,0-1 0,0 0 0,0 0 0,1 1 0,-1-1 0,0 0 0,0 0 0,0 0 0,0 1 0,0-1-1,0 0 1,1 0 0,-1 0 0,0 0 0,0 1 0,0-1 0,0 0 0,1 0 0,-1 0 0,0 0 0,0 0 0,0 0 0,1 1 0,-1-1-1,0 0 1,0 0 0,0 0 0,1 0 0,-1 0 0,0 0 0,0 0 0,1 0 0,-1 0 0,0 0 0,0 0 0,1 0 0,-1 0-1,0 0 1,0 0 0,0 0 0,1-1 0,-1 1 0,0 0 0,0 0 0,0 0 0,1 0 0,-1 0 0,0 0 0,0-1 0,0 1-1,0 0 1,1 0 0,12-7-247,23-14 1,-16 8 60,-3 2-4,1-2-1,-2 0 1,1-1-1,-2 0 1,0-1-1,22-30 1,-6 1-10,37-71 1,-13 18 184,20-74-16,-68 153 33,35-121-9,-35 108 56,0 1 1,3-1-1,0 2 0,20-40 1,-17 52 180,-8 16 83,-8 12 71,0 1-196,-1 1 1,2 0-1,-3 20 0,2-4 15,-32 243 727,6-62-667,22-163-226,0 95 0,7-134-31,0-1-1,1 0 0,0 0 0,0 0 0,0 0 0,1 0 0,0 0 1,0 0-1,0-1 0,1 1 0,0-1 0,1 1 0,4 5 0,-8-12 1,0 1 0,0-1-1,1 1 1,-1-1-1,0 0 1,1 1-1,-1-1 1,0 0-1,1 1 1,-1-1 0,1 0-1,-1 1 1,0-1-1,1 0 1,-1 0-1,1 1 1,-1-1-1,1 0 1,-1 0 0,1 0-1,-1 0 1,1 0-1,-1 0 1,1 0-1,-1 0 1,1 0-1,-1 0 1,1 0 0,0 0 1,0-1 0,0 1 0,0-1 0,0 1 0,0-1 0,-1 1 1,1-1-1,0 0 0,0 1 0,-1-1 0,1 0 0,-1 0 0,2-1 0,-1 0-10,0 0 0,0 0-1,0 1 1,0-1 0,0 0-1,-1 0 1,1 0 0,-1 0-1,1 0 1,-1 0 0,0 0-1,0-1 1,0 1-1,0-3 1,-1 4-3,0-1-1,0 1 1,0-1 0,0 1 0,0-1-1,0 1 1,0 0 0,0 0-1,-1-1 1,1 1 0,0 0-1,-1 0 1,1 0 0,-1 0-1,0 1 1,1-1 0,-1 0-1,1 1 1,-1-1 0,0 1 0,0-1-1,1 1 1,-1 0 0,0 0-1,-2 0 1,-2 0-19,1 0 1,-1 0-1,1 0 1,0 1-1,-1 0 1,1 0-1,-7 3 1,3 0 60,-1 0 0,1 1 0,0 1 0,0-1 0,1 1-1,-1 1 1,2 0 0,-13 13 0,11-10 12,0 1 0,1 0 0,0 0 0,1 1 0,1 0 0,-7 15 0,11-22-36,0 1-1,1 0 1,-1-1 0,1 1 0,0 0-1,0 0 1,1 0 0,0 0 0,0 0-1,1 8 1,0-12 2,-1-1-1,0 1 1,1 0-1,-1 0 1,1-1-1,0 1 1,0 0-1,-1-1 1,1 1-1,0-1 1,0 1-1,1-1 1,-1 1-1,0-1 1,0 0-1,1 0 1,-1 1-1,1-1 1,-1 0 0,1 0-1,-1 0 1,1-1-1,0 1 1,-1 0-1,1-1 1,0 1-1,-1-1 1,1 1-1,0-1 1,0 0-1,0 0 1,0 0-1,-1 0 1,1 0-1,0 0 1,2-1-1,19-3 118,0-1 0,-1-1 0,0-1 0,26-11 0,-24 9-82,0-2 0,-1 0-1,36-24 1,-55 32 14,13-9-445,-29 23-2187,-21 13-3830,23-13 2564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0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4642,'-1'0'137,"1"1"-1,0-1 1,0 0 0,-1 0-1,1 0 1,0 1-1,-1-1 1,1 0 0,0 0-1,0 1 1,0-1-1,-1 0 1,1 1 0,0-1-1,0 0 1,0 1-1,0-1 1,0 0 0,-1 1-1,1-1 1,0 0 0,0 1-1,0-1 1,0 0-1,0 1 1,0-1 0,0 0-1,0 1 1,0-1-1,1 16 414,-1-13-278,37 294 2678,-35-288-2900,12 56 180,-12-59-214,-1-1-1,1 1 1,1-1-1,-1 0 0,1 1 1,0-1-1,0-1 1,8 10-1,-11-14-26,1 1-1,0 0 0,0-1 0,-1 1 1,1-1-1,0 0 0,0 1 1,0-1-1,-1 1 0,1-1 0,0 0 1,0 0-1,0 0 0,0 1 0,0-1 1,0 0-1,0 0 0,0 0 1,0 0-1,-1-1 0,1 1 0,0 0 1,0 0-1,0 0 0,0-1 1,0 1-1,0-1 0,-1 1 0,1 0 1,0-1-1,0 1 0,-1-1 1,1 0-1,0 1 0,-1-1 0,1 0 1,0 1-1,0-2 0,4-4-1205,0 1-1,-1-1 0,6-11 1,-7 14-125,6-13-4920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6.0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9476,'11'17'1761,"2"-9"-96,6-1-1985,2-4-1697,7-1-1553,6 1-3425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3:36.4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 8788,'0'8'1777,"0"3"-112,4 0-1601,1 1-1073,3 4-848,4-1-1328</inkml:trace>
  <inkml:trace contextRef="#ctx0" brushRef="#br0" timeOffset="1">322 1 7892,'9'4'3713,"-2"-2"-2352,1 5-1713,1 1-1585,6 4-1521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46:36.1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1699 142 6531,'-8'-10'3177,"8"9"-3214,-1-1-1,0 1 1,0 0-1,0 0 1,0 0-1,0 0 1,0 0-1,-1 0 1,1 0-1,0 0 0,0 0 1,-1 0-1,-2 0 1,-8-5 247,0 1 0,0 1 0,-1 0 1,0 1-1,0 0 0,0 1 0,0 0 0,-22 1 0,-165 5-126,99-4-82,22 3 88,-87 16 1,-76 26 107,185-32-181,1 4 0,-61 24 0,-102 59 142,167-76-79,-63 34 145,100-49-204,1 0 0,0 1 1,1 0-1,0 1 1,-19 21-1,28-27-21,1 0 0,-1-1 0,1 2 0,0-1 0,0 0-1,1 1 1,0-1 0,-3 9 0,4-10 1,1 1 0,-1-1 1,1 0-1,0 0 0,0 0 0,0 1 0,1-1 1,-1 0-1,1 0 0,0 0 0,0 0 0,0 0 0,3 5 1,3 4 23,0-1 1,0 0 0,1 0 0,1-1 0,0 0 0,0-1 0,1 0 0,1 0 0,17 12 0,-3-5 44,0-1 1,1-1 0,39 16-1,98 32 94,-35-15-53,-69-26-14,1-3 0,1-3 1,0-2-1,71 6 0,254-4 249,906-1 558,-1212-14-866,942 0 285,-760-18-110,-162 9-141,382-60 139,-445 60-182,-1-1 1,-1-2-1,51-21 0,-65 22 39,-1-1 0,0 0 0,0-1 0,-1-2 0,-1 0 0,30-29-1,-45 39-45,0-1-1,0 1 1,0-1-1,-1 0 0,0 0 1,0 0-1,0 0 0,0 0 1,-1-1-1,0 1 0,0 0 1,0-1-1,0 1 1,-1-8-1,0 1-5,-1 0 1,0 0-1,-1 0 0,0 0 1,-6-18-1,4 17-18,-2 0 1,0 0-1,0 0 0,-1 1 0,-1 0 0,0 1 1,-12-14-1,6 10-9,0 1 1,-1 0-1,-1 2 1,-24-16 0,-12-2-29,-1 4 0,-84-31 1,82 35 26,-58-21-11,-3 4 1,-154-29 0,-2 18-33,-531-26 0,67 92-9,10 85-677,476-41-516,-29 5-6408,192-50 1145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8:53:08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4343 6233 402 0,'2'1'84'0,"0"-1"0"16,0-2-65-16,-3 2-19 0,1 0 1 15,2 4 0-15,-2-4 1 0,0 1 2 16,0-2 1-16,-1 0 1 0,0 3 2 0,-1-3 3 16,-1-3 2-16,1 3 1 0,-1 0 0 15,2 5 2-15,-3-6-1 0,0 0-2 16,-2 1-2-16,0-1-1 0,-2 1-2 15,1 0-1-15,-3-6-1 0,3 6 0 16,-1 0 0-16,1 1-1 0,0-2 1 16,-2 0-1-16,0 1 0 0,-3 0-2 15,0 0-2-15,-3-1 0 0,-3-1 0 16,-3 1-1-16,-1 1 1 0,-2 2-1 0,-1-3 0 16,-2 0 0-16,-1 1 0 0,1-1 0 15,0 1 0-15,1 1 1 0,-1-5-1 16,1 3 0-16,2 0 1 0,0 1-1 15,0-2 0-15,3 3 0 0,-3-1 0 16,-2 0 1-16,1 1-1 0,0 0 0 16,0 0 0-16,-1 2 0 0,1-1 0 15,2 2 0-15,0-1 0 0,2 2 0 16,-1-1 0-16,3 1 0 0,1 0 0 0,-1 0 0 16,1-2 0-16,2 2 0 0,-1 0 0 15,0-1 0-15,-1-1 0 0,1 1 1 16,1-2 0-16,0 1 0 0,2 0 1 15,-1-1-1-15,3 2 1 0,1-2 0 16,1 1-1-16,1 0 0 0,-1-1 1 16,0 1-2-16,0 0 1 0,-1-2-1 15,1 0 1-15,0 2-1 0,-2-2 1 16,3-1-1-16,0 1 0 0,-2-3 0 16,3 4 1-16,-1 0-1 0,2-1 0 15,0 0-1-15,0 2 1 0,1 1 0 0,4 0-1 16,-1-1 1-16,1-2-1 0,-1 0 0 15,1 2 0-15,1 0 0 0,1 0 0 16,-1 1 1-16,1 0-1 0,-1 1 1 16,1 2-1-16,-1-1 1 0,0 2 0 15,-3 0 0-15,2 3 0 0,1 2 0 16,-2 2 0-16,1 2 0 0,-2 0 0 16,0 3 0-16,4 4 0 0,-4-2 0 0,1 3 0 15,-4-1 0-15,4 4 0 0,-1 0 0 16,-1 2 0-16,-1-1 0 0,1 2 1 15,-3-1-1-15,3 2 0 0,-4-2 0 16,2 4 1-16,-4 0-1 0,5 0 1 16,0 1-1-16,2 2 1 0,1-1-1 15,0 0 1-15,1-2 0 0,3 1 0 16,-1-1 0-16,-3 0-1 0,-1 1 1 0,3-2 0 16,-1 1-1-16,2 1 1 15,0-1 0-15,0 1 1 0,0 0 2 0,2-4-1 16,-3 2 1-16,0 0 1 0,-2-1-1 15,2 1 0-15,0-1-1 0,1 0 0 16,-2-1-2-16,4 2 0 0,-1-2 0 16,2-1-1-16,-2-1 1 0,1 0-1 15,-3-4 0-15,4 3 0 0,-2-1 0 16,1 1 0-16,-1 1 0 0,0-1 1 0,0 0-1 16,4 4 0-16,-2-4 0 0,-2 1 0 15,-1-2 1-15,1 2-1 0,1 0 0 16,-3 1 0-16,0-1 0 0,0 0 1 15,-1 1-1-15,1 1 0 0,-1-1 0 16,-1-2 0-16,-2-1 0 0,2-1 0 16,0 1 0-1,0-1 0-15,1 0 0 0,-2 0 1 0,0 1-2 0,2 3 1 16,-3 1 0-16,-1 0 0 0,-2-1 0 16,1 3 0-16,-2-3-1 0,2 0 1 0,0-1 0 15,0-3 0-15,1 1 0 0,1-3 0 16,1-4-1-16,0 0 1 0,2-3 0 15,-2-1-1-15,3-2 1 0,-1-2-1 16,1 0 0-16,0-1 0 0,0-2 1 16,0 2-1-16,-1-2 0 0,2-1-1 15,0 1 1-15,-1-2 0 0,0 0-1 16,1 0 0-16,-1-1 0 0,2-1 0 16,-1-1 0-16,1 1 0 0,0-1 0 0,-1-1 1 15,1 0-1-15,0-1 1 0,0 1 0 16,0-1 0-16,0 0 0 0,0 0 0 15,1-1 0-15,0 2 0 0,2-1 0 16,0-1 1-16,0-1-1 0,0-1 1 16,2 1 0-16,-1-3 0 0,1 0-1 15,1-1 1-15,1 1 0 0,1-1 1 16,1 1-1-16,0-1 0 0,-1 1 0 16,2-1 0-16,0 1 0 0,0-1 0 0,-1 0 0 15,2 0 0-15,-2 0 0 0,3 0 0 16,0 0 0-16,0 0 1 0,0 0-1 15,2-1 0-15,0 2 1 0,1-1 0 16,1 0 0-16,3 1 0 0,0-1 0 16,1 0 0-16,1 0 0 0,2 1 1 15,0-1-1-15,2 0 0 0,-2 1 0 16,0-1 0-16,1 2 0 0,0 0 1 0,-2-2 0 16,-1 2 0-16,1 1 0 0,0 0-1 15,-2-1 1-15,4 1 0 16,-2 1-1-16,2-1-1 0,0 1 1 0,-1 1 0 15,0 0-1-15,0 0 1 0,-2 1-1 16,-1 2 0-16,0 1 1 0,-1 0-1 16,-1-1 1-16,0 1-1 0,-1 2 1 15,-2-1 1-15,-1-2-1 0,0 0 1 16,-1 0-1-16,0 0 1 0,0 1 0 16,-1-2-1-16,0 0 0 0,1 1-1 15,-1 0 0-15,0-1 1 0,-3-1-1 0,0-1 0 16,-2 1 0-16,-1-1 0 0,-3-1 1 15,0 1-1-15,-1 0 0 0,-2 0 1 16,0 0 0-16,0 0 1 0,0 0 0 16,-1 0 1-16,1 1 1 0,-1-1 1 15,0 1-1-15,-2-3 0 0,1 4 0 16,-1-3-1-16,0 0-1 0,-1 1 0 0,0 0-2 16,0 0 1-16,1 1-1 0,-2-2 0 15,1 2 1-15,0 0-1 0,-1-1 0 16,-1-1 0-16,-1 1 1 0,0-1-1 15,0 1 0-15,0 0 0 16,-2 0 1-16,0 0-1 0,1-2 0 0,-1 1 0 16,-2 0 0-16,-1-1 0 0,0 2 0 15,-2 0 0-15,1 0 0 16,-1 1 0-16,0 0 0 0,0 1 1 0,1 0-1 16,-2-2 1-16,0 1 1 0,-1 0-1 0,-2 0 0 15,0 0 1-15,-2-1-1 0,-1 0-1 16,1 0 1-16,-1 0-2 0,-1 1 1 15,-1-1 1-15,1 0-1 0,-1 0 0 16,1 2 0-16,-2-1 0 0,0 0 1 16,0-1-1-16,0 2 0 0,-2-1 1 15,0 0-1-15,-3-1 0 0,-3 0 0 16,1 0 1-16,-2 1-1 0,-1-1 0 0,0 2 0 16,1 0 0-16,3-1 0 0,0 3 0 15,0-2 1-15,4 1 0 0,-1 0 1 16,2-2 1-16,2 0 1 0,-1-1 2 15,1 0 0-15,3 0 0 0,1-1 0 16,1 0 0-16,2 0-1 0,2 0 0 16,3 0-2-16,-1 1-1 0,3-2 0 15,-1 2-1-15,2-1 1 0,1 0-2 16,1 0 1-16,0 1-1 0,3 0-1 16,0 0-1-16,2-1 0 0,0 1 0 15,1 1-1-15,2-2 0 0,0 1 1 0,1 0 0 16,1-1 0-16,0 0 2 0,1 0-1 15,-1-3 1-15,0 0-1 0,0-1 1 16,1-1-1-16,0-1-1 0,-1-1 0 16,0-2-1-16,1-1-1 0,0-3 1 15,0 0-1-15,-1-2 1 0,0 0 1 16,-1-2 0-16,1-2 1 0,-1 0 0 16,-1 0 1-16,0-1 0 0,0-1 0 0,0-1 0 15,-1 0 0-15,-1 0 1 16,2 0-1-16,-1-1 0 0,-1-1 0 0,0-1 0 15,0-2 1-15,-1 0-1 0,1-3 0 16,-1-3 0-16,-1-3 1 0,1 1-1 16,0-1 0-16,2-1 0 0,0-2 0 15,-1 1 0-15,0 1 0 0,2 2 0 16,0 0 0-16,-1-1 0 0,0 0 0 16,-1 2 0-16,0 1-1 0,-1 0 1 15,0 1 0-15,-2-2-1 0,1 3 1 0,0 1 0 16,-2 1 0-16,1-2-1 0,0 2 1 15,0 0 0-15,2 2 0 0,0 1 0 16,0 0-1-16,2 3 1 0,1 2 0 16,1-1 0-16,0 3-1 0,0-1 1 15,2-2 0-15,-1 0 0 0,1-3 0 16,0 0-1-16,1-4 1 0,1 2 0 0,-1-4 0 16,2 1 0-16,0 1 1 15,0-2-1-15,0 0 0 0,-2 0 0 16,-1-1 0-16,-1 2 0 0,-2 1 0 0,-1-1 0 15,0 2 1-15,-2 3-1 0,1 1 0 16,1 1 0-16,0 2 0 0,-1 2 0 16,1 1 0-16,-1 2 0 0,2 1 0 15,-1 2-1-15,0 0 1 0,1-1-1 16,-2-1 1-16,1-4-2 0,1-1 1 16,-1-1-1-16,1-2 0 0,0 0 0 15,1-3 0-15,0 3 0 0,2 2 0 0,-1-2 2 16,1 3-1-16,-1 2 1 15,-1 1 0-15,1 2 0 0,-2 1 0 0,-1 0 0 16,0 4 0-16,-1 0 0 0,0 1 0 16,-1 1 0-16,0 0 0 0,1 4 0 15,0-1 0-15,-1 2 0 0,0-1 0 16,1 2 0-16,0 1 0 0,-1-1-1 16,1 0 1-16,-2 1 0 0,1-1 0 0,0 3-1 15,0-1 1-15,1 0-1 0,0 1 1 16,1-2-1-16,1 2 0 0,2-1 1 15,0-4-1-15,0 2 1 0,2-2 0 16,1 0 0-16,0 0 0 0,1-2 0 16,0 3 0-16,1-2 0 0,1 1 0 15,-1 0-1-15,1 0 1 0,1 3 0 16,-1-2-1-16,3 1 1 0,0 1 0 16,1 0-1-16,0 2 1 0,0-1 0 15,0 1-1-15,0 0 1 0,-1-2 0 16,0 2 0-16,1 0 0 0,-1-1 0 0,-1 1 0 15,3 0 0-15,0 1 0 0,1-1 0 16,-1 0 0-16,3 1 0 0,1-1 0 16,-1 1 0-16,0-1 0 0,1 0 0 15,-2 1 0-15,2 0 0 0,-3-1 0 16,1 1 0-16,-1-1 0 0,0 1 0 16,1-1 0-16,-2-1 1 0,0 0-1 0,1 1 0 15,-1-2 0-15,0 2 0 0,-1-1 0 16,2-1 1-16,-2 1-1 0,0 1 0 15,0 0 0-15,0 0 0 16,0 0 0-16,0 0 0 0,0 1 0 0,-1 0 0 16,0-1 0-1,-1 1 0-15,0 0 0 0,-1-1 0 0,1 2 0 16,-1-1 0-16,-1 0 0 16,2 0 0-16,-2-1 0 0,0 2 0 0,-1-2 0 0,-1 1 0 0,-1-1 0 15,0 0 0-15,-1 0 0 16,-2 0 0-16,0 0-1 0,0 1 1 0,0-1 0 15,-1 0 0-15,1 1 0 0,-2 0 0 16,1-1 0-16,-2 1 0 0,2-1 1 16,-2 0-1-16,1 1 0 0,-1-1 0 15,0 0 0-15,0 1 0 0,0-1 0 16,-1 0 0-16,-1 0 0 0,1 0 0 16,-1 1 0-16,0-1 0 0,0 0 1 0,0 0 0 15,-1 0-1-15,1 0 1 0,-3-1 0 16,0 1-1-16,-1 0 1 0,-3 0-1 15,0 0 0-15,-2 1 0 0,-2-1 0 16,-1 3 0-16,-2-2 0 0,-4 2 0 16,-1-2 0-16,0 3 0 0,-1-1 0 15,-3 1 0-15,0-1 0 0,0 1 0 16,0 2 0-16,0-1 0 0,0 1 0 16,-1 1 0-16,2-1 0 15,-1 1 0-15,0-1 0 0,1-1 1 0,0-1-1 0,0-1 0 16,-1 0 0-1,1-2 1-15,0 0-1 16,1-1 0-16,1 0 1 0,-1-1-1 0,2 1 0 16,1-1 1-16,1 1-1 0,-1-1 0 0,-1 2 0 0,2-1-1 15,1 2 1-15,0 0 0 0,-1 1-1 16,0 1 1-16,1 0-1 0,-1 0 1 0,0 0 0 16,-1-2 0-16,-1 1 0 0,2-2 0 15,-1 0 0-15,2-1 1 16,1 0-1-16,-1 1 1 15,4-1 0-15,0 0 0 0,3-1 0 0,0 1 0 16,0-1 0-16,0-1-1 0,3 0 1 0,-2 2 0 16,2-2-1-16,-1 1 0 0,1-1 0 15,1 2-1-15,1 0 1 0,-1 0-1 16,2 0 0-16,1 0 1 0,-1 1-1 16,2 0 0-16,-1 1 0 0,1-1 0 15,0 3 0-15,-1 0 0 0,0 1 0 0,1 2 1 16,0 1-1-16,-1 1 1 0,1 3 0 15,0 1 0-15,0 2-1 0,0 1 1 16,0 2-1-16,0 3 1 0,1 2-1 16,-2 3 0-16,0 2 1 0,0 3 0 15,-2 1-1-15,-1-1 1 0,-2 0 0 16,1 1-1-16,-2-3 1 0,2 2 0 16,-2 0 0-16,2 0 0 0,1 1 0 0,0 2 0 15,1 2 0-15,-2-2 0 0,0 1 0 16,1 0 0-16,-1 1 0 0,-1 3 0 15,1 0 0-15,-2 2 1 0,2 4-1 16,-1 2 1-16,-1 0-1 0,-1-1 1 16,0 1 1-16,0 0-1 0,-1-1 0 15,0-3 1-15,0-2-1 0,3 3 0 16,0-1 1-16,2-2-2 0,-1-2 1 0,1 0 0 16,0 0 0-16,1 0 0 0,-1-2 1 15,1 1-1-15,0-2 0 0,0 0 0 16,0 0-1-16,1-4 1 0,-1-1 0 15,1-3-1-15,-1 0 1 0,-1-3-1 16,0 1 0-16,1 1 0 16,0 0 0-16,0 1 0 0,0 1 1 0,3 1-1 15,-1 0 0-15,1-1 0 16,0 1 0-16,1 0 0 0,0-1 0 0,0 1 0 16,-2-2 0-16,1 2 0 0,0-2 0 0,0-1 0 15,1-2 0-15,-1 0 0 0,2-2 1 16,-1-1-1-16,0-1 0 0,0-1 0 15,0 1 1-15,0-2-1 0,0 0 0 16,-1-1 0-16,1 0 0 0,0-2 0 16,-1-1 1-16,0-3-1 0,0-1-1 15,1-2 1-15,0-3 0 0,-1-1 0 16,1-2 0-16,0-1 0 0,-1 0 0 16,1-1-1-16,0-1 1 0,0 0 0 15,0 0 0-15,0 0-1 0,0 0 1 0,0 0 0 16,0 0 0-16,-1 0-1 0,1 0 0 15,0 0 1-15,0 0-1 0,0 0 0 16,0 0 1-16,1 0-1 0,0 0 0 16,-1 0 1-16,1 0-1 0,1 0 1 15,-1 1 0-15,1-2 0 0,1 1-1 16,-1 0 1-16,2 0 0 0,1-1 0 0,2 0 0 16,0 0-1-16,1-1 1 0,2 1 0 15,2-1 0-15,1 1 0 0,1-2 0 16,1 0 0-16,3 0 1 0,0 1-1 15,3-1 0-15,-1-1 0 0,1 0 0 16,1 2 0-16,1-2 0 0,1 1 0 16,1-1 0-16,1 0 0 0,2 0 0 15,1-1 0-15,2 0 0 0,1 0 0 16,0 0 0-16,0-1 0 0,-2 0 0 16,-1-2 0-16,-1 1 1 0,-2-1-1 0,-2-1 0 15,-1 1 0-15,-2-1 1 16,0 2-1-16,-2 1 1 0,-1 2-1 0,-3-1 1 15,-2 3-1-15,0 0 1 0,-4 1-1 16,-2 1 1-16,-1 1-1 0,-1 2 1 16,-1 0 1-16,-1-1 0 0,0 3 0 15,1-1 0-15,-2 1 0 0,0 0 1 16,1 1-2-16,-1 0 1 0,-1 0-1 0,0-2 0 16,0-1 0-16,0 0 0 0,-1 0-1 15,0-3 0-15,1 2 1 0,-1 0-1 16,0-1 0-16,-1-1 0 0,1 0 1 15,1 1-1-15,-1-1 0 0,0 0 0 16,-1-1 0-16,1 2 0 0,0 0 0 16,0-1-1-16,0 0-2 0,0 1-3 15,0-1-6-15,1 2-8 0,-1-2-9 16,-1 0-42-16,1 2-64 0,0-1-96 16,-4 0-214-16</inkml:trace>
  <inkml:trace contextRef="#ctx0" brushRef="#br0" timeOffset="5801.14">4263 6183 267 0,'5'1'56'0,"-2"-3"-1"15,-2 0-47-15,0 3-12 0,2 0-2 16,-1 1 0-16,1 1-1 0,-3-4 1 16,5 5 0-16,0-1 2 0,5 5 5 0,-2-7 4 15,1 3 5-15,2-3 6 0,2 0 4 16,1-1 4-16,1 0 3 0,-3-4 0 15,4 4-1-15,-1-2-5 0,3 5-4 16,-4-3-4-16,1 2-4 0,-1-2-3 16,1 2-4-16,-1 0-1 0,1-1 0 15,-1-1 1-15,2 3-1 0,0-2 1 16,3 6 0-16,-3-5 0 0,0 1 0 16,-1-1 0-16,1 2 0 0,-1-2-1 0,1 0 0 15,-2-3 0-15,2 4 0 0,1 0 0 16,4 2 1-16,-5-3 0 0,1 1 1 15,0 1 1-15,-1-2 1 0,1 1 1 16,-1 0 1-16,0-2 1 0,2 2 1 16,0-1 1-16,3 3 0 0,-2-3 0 15,-1-3-1-15,-1 0-2 0,2 0 0 16,-3-1-2-16,3 0-1 0,-4-3-1 0,5 3-1 16,1 0 0-16,4 0-1 0,-3 0 0 15,1 1 0-15,-1 0 0 16,0-1 0-16,0 1 0 0,-2 1 0 0,-1 0 1 15,2-1 1-15,0 0 0 0,0 1 1 16,1-2 1-16,-2 0-1 0,0 0 0 16,1-1 0-16,1 2-1 0,-1-1-1 15,1-1 1-15,0 2-2 0,1 0 1 16,0 0-1-16,-1 1 0 0,1 1 0 16,0-1 0-16,-1 1 0 0,0 0 0 0,0 1-1 15,0 0 1-15,0-3-1 0,-2 1 1 16,0 0-1-16,0 0 2 0,2-2 0 15,-1-1 0-15,1 1 1 0,2 0 1 16,-1 0-1-16,1-1 1 0,-1 1-1 16,0 1-1-16,-2-3 0 0,1 5-1 15,-1 0 0-15,2-1-1 0,-1 1 1 16,0-1-1-16,-2 0 0 0,3 3 1 0,-2-5-1 16,0 2 0-16,3-1 1 15,-1 0-1-15,2-1 1 0,-1 0-1 0,3 2 0 16,-2 0 1-16,2-1-1 0,-2 1 0 15,0-2 0-15,0 1 1 0,-3-3-1 16,2 1 1-16,0 0-1 0,-2-1 0 16,1 1 1-16,1 1-1 0,1-1 0 15,3 4 0-15,-3-2 1 0,2 0-1 16,-1-1 0-16,1 1 0 0,2 0 0 16,-1 0 0-16,2 0 0 0,1-1 0 0,0 0 0 15,3 1 1-15,-1-1-1 0,1-1 0 16,1-1 0-16,-2 1 0 0,3 0 0 15,0 1 0-15,-2 1 0 0,-1-2 0 16,0 1 1-16,-3 1-1 0,2-1 0 16,-1 0 0-16,4-1 0 0,-2 0 0 15,0 1 0-15,3-1 0 0,0 2 1 0,1 1-1 16,0-2 0-16,-2 0 0 16,3 0 0-16,1 0 0 0,2 0 0 0,1-1 0 15,2 0 0-15,1 1 0 0,2 1 1 16,-1 0 0-16,0-2-1 0,-1 1 2 15,2 0-1-15,-1 0 0 0,-2-1 1 16,4-1 0-16,1 1 0 0,1 1 0 16,0 0 0-16,-1-1 0 0,1 0-1 15,4-1 0-15,-3 2 0 0,0-2 0 16,0 0 0-16,1 1-1 0,1 0 1 16,2-1 0-16,-3 1 0 0,1 0 0 15,0 1 0-15,3-1 1 0,-1 0 0 0,0 1 0 16,0 1 0-16,1 2 0 0,2 1 0 15,-2-2-1-15,0 4 0 0,0 0 0 16,3-3-1-16,-2 0 1 0,0 2-1 16,0-2 0-16,1-2 1 0,0 2-1 15,2-1 0-15,-1 0 1 0,4-2-1 16,-1-1 0-16,0-2 0 0,0 2 1 16,1-3 0-16,1-1 0 0,-1 1 1 15,-1-1 0-15,4-1 0 0,-2 0 1 0,5-1-1 16,-1 2 0-16,2 0-1 0,2 0 0 15,-3 0 0-15,1 3-1 0,2-1 0 16,-3 1 1-16,3-1-1 0,-1-1 0 16,1 1 0-16,4 0 0 0,0-2 0 15,0 1 1-15,-2-2-1 0,2-1 1 16,-1 1 1-16,-1 2-1 0,-4-2 0 16,1 0 1-16,-2 2 0 0,4 1-1 0,-3-2 1 15,-1 2-1-15,0-1 0 0,0 0 0 16,-3-2-1-16,3 3 1 0,-3-2-1 15,0 2 0-15,-2-1 1 0,0 0-1 16,2-1 0-16,5 2 0 0,-6 0 0 16,1 0 0-16,-3-3 0 0,0 2 0 15,0 0 0-15,1 0 0 0,-11-1 0 16,0-1 0-16,-1-1 0 0,0 0-1 16,-1 1 1-16,-7 2 0 0,-2-2-1 15,2 3 1-15,0 3-1 0,-1 2 1 0,-2 1-1 16,-5 2 0-16,-3 3 0 0,-4 3 0 15,-5 1-1-15,-4 2 0 0,-3 1 0 16,0 3 0-16,0 2 0 0,2 1 0 16,-2 2 0-16,-2 1 0 0,-3 2 0 15,0 2 1-15,-6-1 0 0,-1 2-1 16,-2 1 1-16,1 3 1 0,2-1-1 16,0 2 1-16,-1 0 0 0,2 3-1 15,-2-1 1-15,0 0 0 0,-2-1 0 16,-2 2 0-16,-1 1 0 0,0 4 0 0,-2 1 0 15,0 2 0-15,-4 3 0 0,0 2 0 16,-1-1 1-16,3 4-1 0,-2 1 0 16,-2 3 0-16,-1 1 0 15,0 3 0-15,-5 4-1 0,-1 5-3 16,-2 3 0-16,1 0 0 0,2 0 0 0,2-2 0 16,1-1-1-16,4 0 2 0,2-7 2 15,1-1 2-15,-2-2-1 0,1-1 0 16,0 2 1-16,1 2 0 0,-2-3 0 0,1 5-1 15,0-1 0-15,0-2 1 0,0-2-3 16,-1-1 0-16,2-2-3 0,1-5 0 16,1-3-2-16,-1-2 0 0,3-1-1 15,1-1 3-15,2-4 1 0,-1-2 2 16,1-1 1-16,0-2 3 0,0 0 0 16,-1-2 1-16,-2-3 0 0,-1 1 0 0,-1 0-1 15,1-1 0-15,-2 0 0 0,2-2-1 16,-1-1 0-16,0 0-1 0,2-3 1 15,-1-3-1-15,0-1 2 0,-1-2 0 16,1-2 2-16,-1-2 0 0,-1-2 0 16,-1-1 1-16,2-1 0 0,-1-3-1 15,-1-1 0-15,-1-3-1 0,1 1 1 16,-1-1-1-16,-2 0 1 0,-2-1 1 16,0 0 2-16,-1-1-1 0,0 1 2 0,0-3-1 15,0 1 0-15,-4-2-1 0,2 1 0 16,1-1-2-16,-2 2 0 0,0-2-1 15,-3 1-1-15,-1 0 0 0,2 0-1 16,-2 1 0-16,-3-2 0 0,-1 0-1 16,-1 0 1-16,-2 0-1 0,-1-2 0 15,1 0 0-15,0 0-1 0,-2 1 1 16,-2-1 0-16,-3 1 0 0,1 3-1 16,-1 2 1-16,-1-1 0 0,-4 0-1 0,-1 0 1 15,-1 0-1-15,3 0 1 16,-1-1-1-16,-5-2 0 0,0 2 1 0,-1 0-1 15,-2 2 1-15,0-1 0 0,-4 2-1 16,1 0 1-16,1 3 0 0,0 0 0 16,0-1 0-16,0 2 0 0,1 0 0 15,1 0 0-15,-2-1 0 0,-2 0 0 16,1-2 0-16,-2-2 0 0,0 0 0 16,-1 1 0-16,-2-2 0 0,2 2 0 0,-1-3 0 15,1 1 0-15,0 0-1 16,-1 0 1-16,1 0 0 0,4-1-1 0,-3 0 0 15,1 1 0-15,-2 1 0 0,0 0 0 16,0 0 0-16,-3 0 1 0,-1 1 0 16,-1-1 0-16,1 0 1 0,-1 3-1 15,0-1 0-15,-3-1-1 0,1 1 0 16,0 0-2-16,-1 1 0 0,-3 2-3 16,0-2 1-16,-2-2 0 0,0 0-1 0,-2 0 2 15,0-1 0-15,-1-1 1 0,1-2 2 16,0-2 0-16,1 0 0 0,2 0 0 15,-2 3 1-15,-1-1 1 0,0-2-1 16,1 1 1-16,0 2 0 0,-1-2 1 16,-3 3 0-16,2-2 1 0,2-1-1 15,0 1 1-15,1 0-1 0,-1 1-1 16,0 0-1-16,0-1 0 0,-1 0-1 0,-1 0 0 16,1 1 1-16,-3-1 0 15,1 0 1-15,1-1 3 0,4 1-1 16,0-1 3-16,0 1-1 0,3 0 1 0,0 0 0 15,0-1-2-15,0 0 0 0,0 0 0 16,0 0-1-16,1 0-1 0,-1-2 0 16,1 1-1-16,2 0 0 0,0 1 0 15,1-1-1-15,-1-1 0 0,1 0 0 16,1 0 0-16,-2 0 1 0,0 1-1 16,0-1 0-16,-2 1 0 0,1 0 0 15,-1 2 1-15,-1 0-2 0,0 0 1 0,2 1 0 16,-1 0 0-16,2 1 0 0,0 1-1 15,-1-2 1-15,2 0 0 0,0 0-1 16,-2 0 1-16,0 1 0 0,2-2 0 16,0-1 0-16,-1 0 0 15,1 1 0-15,1-1-1 0,1-3 1 0,0 1 0 16,-1-1-1-16,0 0 1 0,2 2 0 16,-3-1-1-16,-1 0 1 0,0 3 0 15,-2-1-1-15,0 1 0 0,-2-2 0 0,0 2 0 16,1 1 1-16,-1 0-1 0,1-2 0 15,1 2 1-15,2-1-1 0,-2 2 1 16,0-2 0-16,1 2 0 0,-1-2 0 16,-1 1 0-16,0 0 0 0,-2 3 0 15,0-2 0-15,1 1-1 0,0 0 0 16,-1 2 0-16,3 0 0 0,-1 1 0 0,-1 0 0 16,1-1 0-16,-1-1 1 0,2 2 0 15,0-2 0-15,1 1 0 0,-3 0 0 16,2-1 0-16,2 0 1 0,2 0-1 15,0-2 1-15,1 0 0 0,2 0 0 16,2 0 0-16,0 0 1 0,0-1-1 16,0 0 0-16,-1-1 1 0,3 1-1 15,-1 0 0-15,2-2 0 0,2 3-1 16,3 0 0-16,2 2-1 0,3 0-2 16,0-1-2-16,3 0-2 0,3 2-5 15,2 0-5-15,2-2-7 0,1 0-17 16,2-2-90-16,4 1-96 0,0-4-236 0</inkml:trace>
  <inkml:trace contextRef="#ctx0" brushRef="#br0" timeOffset="9072.87">14589 4778 527 0,'-1'2'15'16,"-4"2"75"-16,6 4-88 0,3 2-1 15,5 6-2-15,2 6-1 0,2 9 1 16,0 6-2-16,1 11 0 0,0 6-1 16,1 4-2-16,-4 6-3 0,-1 4-1 15,-1 0-1-15,4 0-2 0,-2-5-3 0,1-3-2 16,0-3 2-16,-1-7 2 16,-2-9 2-16,0-8 2 0,-4-10 13 0,-3-6 23 15,-2-8 8-15,-2-7 2 0,0-7 0 16,-2-6 1-16,-3-5 0 0,2-3-10 15,-2-7-21-15,1-3-10 0,1-6-8 16,0-2-8-16,0-2-9 0,0-3-2 16,-2-3-2-16,1-1 1 0,1-2 4 15,-1 0 6-15,2-5 9 0,-1 1 9 16,2-2 13-16,2 2 8 0,1 1 8 16,1 5 3-16,1 4 3 0,3 5 2 0,5 4-2 15,3 6-7-15,4 5-8 0,3 4-5 16,5 3-5-16,0 5-1 0,6 5-2 15,4 6-2-15,6 4 0 0,1 4 0 16,0 4-1-16,1 3 0 0,0 2 0 16,-6 2 0-16,-6-4 0 0,-8 2 0 15,-6 0-1-15,-5 0 1 0,-9-2 1 16,-4 0 3-16,-9 2 2 0,-6 4 0 0,-7-2 2 16,-4 2 0-16,-8 1-1 0,-5 3 0 15,-3 0-3-15,2 3-3 0,0-3-3 16,1 1-6-16,0-2-11 0,5-2-33 15,4-2-62-15,4 0-85 0,2-4-200 16</inkml:trace>
  <inkml:trace contextRef="#ctx0" brushRef="#br0" timeOffset="9512.16">15625 5444 482 0,'0'1'101'0,"-3"-5"1"16,-4-1-86-16,-2-2-10 0,-5 1-3 0,-5-2-1 16,-5-2-2-16,-5-2 0 0,-5 1 0 15,-7-1 0-15,-3 2-1 0,2 0 1 16,-1 2-1-16,1 3 1 0,1 5 2 15,1 5 0-15,7 4 1 0,4 2 1 16,-2 5 1-16,4 5-1 0,7 7 1 16,3-2-2-16,6 2 0 0,6 1-2 15,7 0 0-15,5-3-1 0,6-3 1 16,3-7-1-16,7-1 0 0,2-4 0 16,4-6 0-16,0-5 1 0,-1-4 0 0,4-3 1 15,3-5 1-15,-2-1 2 0,2-2 1 16,-4 0 1-16,0 3 0 0,-1-2 0 15,-4 6 0-15,-7-1-2 0,-4 3-1 16,-5 2-2-16,-1 5-1 0,-3 3 0 16,1 5-1-16,-3-1 0 15,2 6 0-15,-1 0-1 0,5 5-2 0,-3-1-7 16,3 0-8-16,0-3-24 0,3-2-26 16,1-5-46-16,0-6-79 0,-2-8-161 15</inkml:trace>
  <inkml:trace contextRef="#ctx0" brushRef="#br0" timeOffset="10155.98">15730 5454 282 0,'7'-30'68'0,"0"0"1"0,-1 1-40 0,0 2-12 16,0 4-4-16,-4 2 2 0,2 1 5 15,0 6 0-15,0 3 0 0,2 3-2 16,0 5 0-16,3 2-1 0,0 1-5 16,4 2-6-16,0 4-4 0,1 2 0 0,3 2 0 15,-1 0 0-15,2 4-1 0,-1-2 0 16,-3 3-1-16,-1-2 0 0,-2 0 1 15,-6-2 1-15,-1 0 6 0,-4 1 5 16,-1-2 4-16,-4 1 2 16,-2-1 2-16,-3 0 0 0,-1 2-1 0,-1 1-5 15,-2-1-6-15,1 2-4 0,2-1-2 0,3 1-2 16,1 0-1-16,5 1 1 16,4-1-1-16,5 0 0 0,4-1 0 0,5-1 0 15,3-3 0-15,5-3 0 0,2-1-1 16,5-2 1-16,2-3 0 0,3-1 0 15,1-3 0-15,-2-2 0 0,1-1 0 16,-1-4 1-16,-3-2-1 0,-4 0 1 16,-6-4 1-16,-3-2-1 0,-6 0 0 15,-3-2 1-15,-6 2-1 0,-4-1 0 16,-6-2-1-16,-5 4-1 0,-5 1 1 16,-1-2-2-16,-6 5 1 0,-5 1-1 0,-4 4 0 15,-2 6 1-15,1 5 0 0,4 7 0 16,-3 7 0-16,6 2 0 0,5 7 1 15,6 3 0-15,7 0 0 0,4 1-1 16,4-1 1-16,5-2 0 0,9-1 0 16,5-6-1-16,9-5 1 0,4-5 0 15,4-4 0-15,5-5 0 16,5-1 1 0,-5-7 2-1,0-1 0 16,-5-2 1 1,0-2 1-32,1 0 1 0,-6 4-1 15,-6-3-1-15,-1 5 0 0,-2 3-1 16,-4 4-1-16,-4 5-1 0,-5 5 0 0,-3 4 0 0,-2 4 0 16,0 3-1-16,-2 4-6 0,-1 1-8 0,0 1-36 0,0-4-69 15,3-3-90-15,-1-7-221 0</inkml:trace>
  <inkml:trace contextRef="#ctx0" brushRef="#br0" timeOffset="10410.83">16986 4519 541 0,'-2'2'112'0,"-2"5"-1"0,1 10-95 0,0 9-11 15,-2 13 0-15,-4 7 3 0,-1 13 0 16,-1 10 0-16,-4 10 1 0,-1 5-1 15,-2 4-4 1,0 0-2-16,6 4-5 0,-2-4-5 0,1-8-6 0,7-5-7 16,-1-11-9-16,4-10-7 0,1-12-1 15,-2-11 6-15,3-12 10 0,1-7 8 16,-3-12 6-16,3-8 10 0,0-4 8 16,3-5-1-16,-1-6-3 0,-1-7-10 15,2-7-19-15,1-3-29 0,3-4-40 0,2-7-66 16,-1-3-150-16</inkml:trace>
  <inkml:trace contextRef="#ctx0" brushRef="#br0" timeOffset="10606.93">17112 4634 412 0,'-2'22'106'0,"-1"7"3"0,-2 5-42 16,-1 8-39-16,-4 9-6 0,2 9-5 0,-2 7-6 0,1 0-6 0,0-1-5 31,0 1-8-31,3-1-9 0,3-7-22 0,-2-8-25 16,3-7-25-16,0-6-23 0,1-5-61 0,1-7-102 15</inkml:trace>
  <inkml:trace contextRef="#ctx0" brushRef="#br0" timeOffset="11310.58">17028 5509 223 0,'2'4'67'0,"-2"-3"7"0,2 2-15 0,2 1-11 15,0 1-6-15,1 2-4 0,3-1-5 16,1 0-6-16,4 2-6 15,3-1-7-15,3 0-4 0,-1-3-4 0,5-3-3 16,0-1-1-16,5-3-2 0,2-3 1 16,-1-3 0-16,-3-6 1 0,2 0 2 15,-2-6 3-15,-1-3 2 0,-6-3 4 0,-4-3 1 16,-2-2 1-16,-1-2 1 16,-5 2 1-16,-2 3-2 0,-6 3-1 0,-1 3-3 15,-5 6-2-15,1 6-2 31,-8 3-1-31,2 4-4 16,-2 3-2-16,-1 4 0 0,-3 3-1 16,1 8 0-16,-5 1-1 15,5 9 1 1,-2 2 1-16,4 8-1 16,1 1 0-16,4 3 1 0,5 0 0 0,4-2 0 0,6-3 0 0,3-1 0 15,2-7 1-15,6-3-1 0,2-2 1 0,4-1 0 0,4-5 0 16,-1-4 0-16,2-4 0 0,0-3 0 0,2-6 0 0,1-3 1 0,-2-7-1 0,-1 0 0 0,0-3 1 15,0 3-1-15,-3-4 0 0,-1 2 0 16,-3-3 0-16,0-1 0 0,-5 1 0 16,-2 0 0-16,-4-3 0 0,-3 4-1 15,-2 1-1-15,0 4 0 0,-5 0 0 0,-2 0-1 16,1 2-1-16,-1-1-1 0,-2 1 0 16,2-2 0-16,-3-3 0 0,4-1-1 15,0 0 0-15,3-1 0 0,-1 2 1 16,3-1-1-16,0 1 1 0,1 2 1 15,0 2 1-15,-1 0 0 0,0 2 0 16,-1-1 2-16,0 2 1 0,0 1-1 16,-1 3 1-16,-1 1-1 0,0 1-1 15,-1 3 0-15,1 6 1 0,-3 3 0 16,2 5 0-16,-1 6 2 0,1 7 1 16,0 6 1-16,0 4 0 0,0 3 0 15,1 1-1-15,0 0 0 0,1-3-1 0,1-5-1 16,1-5 0-16,1-2 0 0,1-3 0 15,2-3 0-15,-1-2 0 0,0-3 0 16,2 0 0-16,1-1 0 0,1-1 0 16,-1-2 1-16,0-1-1 0,0-1 0 15,-1-1 0-15,-1-1-1 0,-3-1 0 16,0-3-1-16,-2-1-1 0,-2 0 0 16,0 1-2-16,0-2-1 0,-3-1-1 15,0 0 0-15,1 0-2 0,-2 1-3 16,0-1-4-16,-2-1-5 0,1 0-16 0,0 1-23 15,0 0-52-15,1 1 2 0,-1-1-58 16,2 1-95-16</inkml:trace>
  <inkml:trace contextRef="#ctx0" brushRef="#br0" timeOffset="12454.64">17727 5600 349 0,'0'-6'91'15,"1"2"1"-15,0 0-16 0,1 1-54 16,-1 0-14-16,1-1-5 0,-2-1-1 16,1 0-1-16,1-1-1 0,-2-1 1 15,2-2 0-15,0-1 2 0,-2-4 3 0,3-1 3 16,0-4 2-16,-1-1 2 0,1-3 0 15,0-5 1-15,0-3-2 0,2-2-1 16,0-1-4-16,0 0-1 0,2-4-1 16,0-6-2-16,2 2 0 0,-2-4-2 15,0-1 1-15,0-4-1 0,-1 1 0 16,0 1 0-16,0 0 0 0,-3 0-1 0,1 5 0 16,0 2 1-16,0 3-1 0,-2 2 0 15,-1 2 1-15,-3 6 1 0,2 5 0 16,0 3 1-16,-3 5 0 0,0 3-1 15,-1 5 0-15,0 3-1 0,2 5-1 16,-2 4-1-16,-2 5 0 0,-1 5 1 16,2 9-1-16,-2 5 1 0,2 8 1 15,-1 7 1-15,1 3-1 0,1 5 1 16,1 8-1-16,-2-2 0 0,0 5-2 16,1-2-2-16,-1-2-2 0,-2-1-5 0,0-1-5 15,-1-5-7-15,1-3-7 0,-2-7-11 16,-2-3-16-16,1-3-48 0,1 0 0 15,-1-4-51-15,2-1-92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4:55.5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2501 141 7443,'-30'-23'3285,"24"18"-3477,0 0-1,0 1 0,0-1 1,0 1-1,-8-3 0,-21-6 48,-1 1 0,0 2-1,-44-6 1,-11-3 870,58 12-599,-1 2 0,0 2 0,0 1-1,-1 2 1,1 1 0,0 1 0,-40 9-1,-25 2-62,-57 12-30,-103 50-17,211-62-14,-70 10-1,-7 1 2,112-21-1,-27 7 10,0 1-1,1 2 0,-46 21 1,-91 67 180,57-31-38,-32 25-85,126-76-66,1 1 1,0 1 0,-33 39-1,-32 39 11,75-79-14,0 1 1,-14 27 0,15-25-1,1 0 0,0 1 0,1 1 0,2 0 0,0 0 0,2 1 0,1 0 0,-5 40 0,9-50 0,1 0 0,1 0 0,0-1 0,2 1 0,-1 0 0,2-1 0,0 1 0,1-1 0,0 0 0,2 0 0,-1 0 0,2-1 0,0 0 0,9 14 0,-2-10 34,0-1 0,1 0 0,32 28 0,62 36 118,-81-64-118,1 0-1,59 23 0,69 14 32,-39-14-22,-59-21 3,107 21 0,64-5 62,-135-22-83,10-4 9,164-5 1,-114-5-6,373-22 4,-4-45-4,-365 38-19,42-7 9,-149 30-18,0-3 0,79-25 0,-108 27-3,41-14 12,80-39 0,-131 53-2,-1 0 0,-1 0 0,22-21 0,7-5 6,6 1-3,32-26 2,-68 50-11,1-1 0,-1 0 0,-1-1 0,16-23 0,-18 21 20,0-1 0,0 1 1,-2-2-1,0 1 0,0 0 0,-1-1 0,-1 0 0,0 0 0,-2 0 0,1 0 0,-2 0 0,-1-24 0,-4-1 74,-1 1 0,-3 0-1,-19-60 1,22 85-65,1 1 1,-1-1-1,-1 1 0,-14-19 0,-39-46 100,3 6-37,29 30-58,5 7-4,-2 1 0,0 1-1,-42-40 1,37 47-20,0 2 0,-2 1 0,0 1 0,-2 2 0,0 1 0,-1 2 0,-1 1 0,-1 2 0,0 2 0,0 1 0,-60-9 0,-45-1-9,-165-1 1,-146 22-598,40 27-2732,236-13-1525,76-7-87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38.2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43 1 3153,'-1'0'100,"1"0"1,-1 0-1,1 0 0,-1 0 0,0-1 0,1 1 0,-1 0 0,1 0 0,-1 1 0,1-1 0,-1 0 0,0 0 0,1 0 0,-1 0 0,1 0 0,-1 1 0,1-1 0,-1 0 0,1 0 0,-1 1 0,1-1 0,-1 0 0,1 1 1,-1-1-1,1 1 0,-1-1 0,1 0 0,0 1 0,-1-1 0,1 1 0,0-1 0,0 1 0,-1 0 0,-7 47 310,3 0 0,0 82 0,4-49 78,-2-22-302,0 2-864,5 64-1,-2-125 672,0 1-145,0-1 0,0 1 1,0-1-1,0 0 0,0 1 0,0-1 0,0 1 0,0-1 0,0 0 0,0 1 0,0-1 0,1 1 1,-1-1-1,0 0 0,0 1 0,3 2-1063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38.65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 0 5523,'-1'8'886,"1"-1"0,-1 0 1,-3 11-1,-2 16-1177,-2 83-376,-22 118 0,27-221-530,-9 22-1,7-22-64,-4 18-2524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39.4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3 5394,'-4'-2'2794,"4"3"-2795,1-1 0,-1 1 0,1 0 0,-1-1 0,0 1 0,1 0 0,-1-1 0,0 1-1,0 0 1,1 0 0,-1 0 0,0-1 0,0 1 0,0 0 0,0 1 0,2 9-49,0-5 74,0 1 1,-1 0-1,1-1 1,-1 1-1,0 0 1,-1 0-1,0 8 0,-5 53 318,3-57-292,-3 89 313,-1-76-247,5-22-351,1-1-1,-1 1 1,1-1-1,-1 1 1,0-1-1,0 1 1,0-1-1,0 0 1,0 1 0,0-1-1,0 0 1,0 0-1,-2 2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40.0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13 5523,'-6'-4'2977,"-2"-2"-1697,4 4-911,2 2-193,4 1-208,-2 0-288,1 1-145,4 0-1071,-1 1 31,3 2-896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40.6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4914,'5'0'2421,"-5"0"-2366,7 8 357,4 9-672,-8-9 257,1 1 0,-1 0 0,-1 1 0,0-1 0,0 0 0,1 16 0,-4 58 29,0-29 774,4-61-273,8-18 45,2-8-320,-9 25-295,0 0-1,1 1 1,0-1 0,0 1 0,0 0-1,1 0 1,0 1 0,0 0 0,1 0 0,-1 0-1,1 1 1,1 0 0,-1 1 0,16-8-1,-20 11 29,1 0-1,-1 0 1,1 0-1,0 0 1,-1 1-1,7-1 1,-9 1 21,0 0 0,0 0 0,0 0 0,0 0 0,0 0 0,1 1 0,-1-1 0,0 0 1,0 0-1,0 1 0,0-1 0,0 1 0,0-1 0,-1 1 0,1-1 0,0 1 0,0 0 1,0-1-1,0 1 0,-1 0 0,1 0 0,0 0 0,-1 0 0,1-1 0,0 1 0,0 1 1,5 19 226,0 0 0,-1 1 0,3 23 0,-4-18-403,9 33 0,-8-51-1278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10 6691,'-8'-4'1489,"3"0"-1,1 2-1055,4 4-209,4 0-208,1 4-304,3 2-1201,4 4-1232,3 1-3122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41.1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34 5314,'2'-6'781,"-1"1"-1,1 0 0,0 0 0,5-7 0,-7 12-792,1 0 0,-1 0 0,1 1 0,-1-1 0,1 0 0,-1 1 0,1-1 0,-1 1 0,0-1 0,1 1 1,-1-1-1,0 0 0,1 1 0,-1-1 0,0 1 0,1 0 0,-1-1 0,0 1 0,0-1 0,0 1 0,3 16 1,0-1 0,-2 0-1,0 0 1,-1 1 0,-2 19 0,1-13 99,1 249 1506,1-125-1000,-1-95-597,-2-41-72,1-6-751,4-12-1028,0-7-2447,-3 3 187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2:55:41.4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4 5330,'-20'-2'3233,"18"1"-2429,11 1-353,186 29 1110,-194-29-1687,8 3-1121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01:43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6536 7529 186 0,'-3'0'30'15,"0"0"0"-15,2-2-21 0,0 2-20 0,0-1-19 16,0 2 35-16,0-6 6 15,1 6 4-15,0-1 5 0,-1 0 4 16,1 2 3-16,0-2 2 0,-1 0-1 0,0 1-3 16,0-1-4-16,-1 1-3 0,2 0-5 15,-2-1-3-15,0 1-3 0,1-1-3 16,1 5-2-16,-2-3-1 0,1 0 0 16,-1 0 0-16,0 1-1 0,1 2 1 15,-1-1 0-15,-1-1 0 0,0 2-1 16,1 1 1-16,2 3-1 0,-2-4 0 0,0 1 0 15,1 0 0-15,0 0-1 0,0 0 1 16,0 1 0-16,-4-2 1 16,5 4 0-16,-2 2 0 0,0 2 0 15,0 0 1-15,-1 1-1 0,2-1 1 0,0 2-1 16,-2-2 0-16,1 1 0 0,-2-3-1 16,1 0 1-16,-1 0-1 0,2-2 0 15,0 2 1-15,0 1-1 0,0 0 1 16,0 2-1-16,2-2 1 0,-1 1 0 15,-2 2 0-15,3-1 0 0,2 0 1 16,1 1 0-16,-1-2 0 0,-2 1 0 0,2-1 1 16,0 1-1-16,-1-2 1 0,0-1 0 15,-3-2-1-15,4 4 0 0,-1-2 0 16,4 6-1-16,-3-6 0 0,2 1-1 16,-1 0 1-16,1-1-1 0,0 0 0 15,1-1 1-15,-4-4-1 0,4 4 0 16,-1-2 0-16,1 0 0 0,1 1 0 0,-1-1 1 15,0 0-1-15,1 1 0 0,1-2 1 16,-1 1-1-16,1 1 0 0,0 0 0 16,1 0 1-16,-3-1-1 0,2 1 0 15,0 1 1-15,2-1 0 0,-1 1-1 16,2-1 1-16,0 1 0 0,2 1 0 16,-1-2-1-16,0-3 1 0,1 3 0 15,0-3-1-15,-1 0 1 0,1-2-1 16,0 1 1-16,0-1-1 0,0 0 1 15,0-1 0-15,1-1 1 0,1 0-1 0,0 0 1 16,-1 0 0-16,1-2 1 16,1 1-1-16,-1-1 1 0,-1 0 0 0,1-1 0 15,0 0 0-15,0 0-1 0,-1 0 0 16,-2 0 0-16,3-1 0 0,1 0 0 16,-1 1 0-16,-1 0 1 0,3-1 2 15,0 0 0-15,1-1 0 0,-2 2 2 16,-1-2 0-16,0-1 1 0,1 1 0 15,1 1-1-15,0 0-1 0,2 0-1 0,-1-1 0 16,1 0-2-16,1 3-1 0,-1-4-1 16,-3-1 0-16,-2-1 0 15,1 0 1-15,1 1 2 0,-1-2 1 0,-1 0 2 16,-1 0 0-16,3-1 0 0,2 0 1 16,-2-1-2-16,1-1-1 0,-1 0-1 15,2 1-2-15,0 0-1 0,0 1 0 16,0 2 0-16,-1-3 0 0,0 3-1 15,1 0 0-15,-1-1 1 0,-1-1-1 16,-5-3 1-16,5 4 0 0,-2-1 0 0,1 0 0 16,-2-1 0-16,0-2 1 0,0 1-1 15,4 3 0-15,-6-6 1 0,2 1-2 16,-1-2 1-16,0 0-1 0,0 1 0 16,-1 0 1-16,1 1-1 0,0 1 0 15,0 0 0-15,-1 3 1 0,0-2-1 16,-1-1 0-16,0-2 1 0,1 1-1 15,-1 0 1-15,1-2-1 0,-1-1 1 16,1 1-1-16,0 0 0 0,1 4 1 16,-5-2-1-16,2-1 0 0,-3 2 1 0,3 1-1 15,-2 1 1-15,-1-1-1 0,0 1 1 16,0 2 0-16,-2-2 0 0,1 4 1 16,-3-3 1-16,-1 2 2 0,-3-4-1 15,1 5 1-15,1-1 0 0,-1 3 0 31,1 0-1-31,-1 1-1 0,0 1-2 0,3 4 0 0,-1-4 0 0,-1 0-2 16,1 2 1-16,-1-1 0 0,1 0-1 0,0 0 0 16,0 0 1-16,-1-1-1 0,1 2-1 15,1-3-1-15,-1 2-4 0,0 0-5 16,-2-2-9-16,3 2-18 0,-1 0-29 16,0 0-41-16,0 0-72 0,-1 1-153 15</inkml:trace>
  <inkml:trace contextRef="#ctx0" brushRef="#br0" timeOffset="17477.55">6244 7265 425 0,'-4'7'73'0,"-3"-1"1"16,-4-2-69-16,2-2-72 0,0 1 60 16,0 0-3-16,2 2-2 0,-1-3-2 15,-1 1-1-15,1 0 0 0,-2-3 4 16,-2-2 6-16,-2-1 4 0,2-3 5 16,-1 1 5-16,-2-1 3 0,-1-2 3 15,-1-3 1-15,1 0 0 0,2 1 1 16,-2-2-2-16,1-3-1 0,2 1-2 0,2-2-1 15,2-2-3-15,2-1-3 16,1 0-2-16,4-1-3 0,1 1 0 0,4-1-2 16,1 1 1-16,4 1-1 15,-1-2 1-15,5 2 0 0,1 0 0 0,1 2 0 16,1 1 1-16,1 1 0 0,-1 1-1 16,2 6 2-16,-3-2-1 0,-1 4 1 15,-2 0 1-15,-1 3 0 0,0 3 1 16,-1 1 1-16,0 4 1 0,-4 2 0 15,1 2 0-15,-1 4 0 0,-3 1-1 16,-2 1 0-16,-4-1 0 0,0 3-1 0,-2 1 0 16,-2-1 0-16,-1-1-1 0,-1 1 1 15,-3 0-1-15,3 0-1 0,-5-2 1 16,0 1-1-16,-2 1-1 0,0 0 1 16,-1-1-2-16,0 0 1 0,1 1-1 15,1-1 0-15,0 1 0 0,2-2 1 16,0 0-1-16,2 0 1 0,0-2-1 15,3 2 1-15,0 0 0 0,2-1-1 0,2 0 1 16,3 1-1-16,2-1 0 16,2 1-1-16,3-2 1 0,2 1-1 0,1-4 0 15,1 1 0-15,3 0 1 0,0-1-2 16,2 0 1-16,1-2 0 0,2-1-1 16,1 0 0-16,2-1 0 0,1-3 0 15,-2-1 1-15,3-1-1 0,1-2 1 16,-2-2 0-16,-1-1 0 0,0-2 1 15,-1-1-1-15,1-1 1 0,-3 0 0 0,-1-2 1 16,-2-1 0-16,1 0 1 0,-2 0 0 16,-1 0 1-16,-2 2 0 0,-3-1 1 15,0 1 1-15,-3 2 1 0,0-1 2 16,-3 1 0-16,-1 0 1 0,0-1 2 16,0 1-1-16,-2-1-1 0,-1 0 0 15,-1 3 0-15,0-1 0 0,0 0-2 16,-2 1-1-16,0 1 0 0,-2 0-2 0,3 0 0 15,-2 0-1-15,1 1-2 16,1 0-1-16,1 0-1 0,-1 0-1 16,3 0-3-16,-2 1-2 0,2-1-7 0,1-1-11 15,0 0-12-15,2 0-22 0,0 0-35 16,2-1-62-16,1 0-126 0</inkml:trace>
  <inkml:trace contextRef="#ctx0" brushRef="#br0" timeOffset="18795.03">6270 7324 230 0,'-5'-1'58'0,"-1"0"3"0,2 2-31 16,1-2-6-16,0 1-1 0,1-1-2 16,0 1 0-16,0 2-2 0,1-2-5 15,1-1-4-15,-1 1-3 0,1 0-5 16,1 1-1-16,1-2 0 0,-1 0 3 15,3 0 2-15,0 2 2 0,2 1 3 0,2-1 2 16,1 1-1-16,1 0-2 16,-1 1-3-16,2 2-1 0,-1 0-2 0,-1-1-1 15,0 3-1-15,1 1 0 0,0-1-1 16,-1 1 1-16,0-1-2 0,0 0 1 16,0 0-1-16,1-1 1 0,-3 0-1 15,0 0 1-15,1-1 0 0,-2 0 0 16,2-1 0-16,-2 0 0 0,-3 0 0 15,3 1-4-15,-2 1-15 0,2 1-31 0,-1 0-40 16,-1 1-66-16,4-1-152 0</inkml:trace>
  <inkml:trace contextRef="#ctx0" brushRef="#br0" timeOffset="34384.43">8904 6789 141 0,'-4'-3'32'0,"3"1"0"0,2 5-21 16,-2-4-8-16,0 1-3 0,-1 0-1 15,0 0-1-15,-1 0 0 0,1 0 0 16,-5-3 1-16,3 4 2 0,0-1 3 15,-4 4 3-15,3-3 3 0,0 2 1 16,-1-1 1-16,2 2 1 0,0 0-2 0,0 1-2 16,2-1-2-16,-1 2-3 0,-1 0-2 15,0 2-1-15,0-2-1 0,0 0-1 16,0 1 1-16,2 1-1 0,-1 0 0 16,0 1 0-16,1 0 1 0,1 3-1 15,-1 0 1-15,-3-2 0 0,4 3-1 16,-2 1 1-16,0 1 0 0,0-1 1 15,-2 1 0-15,1-2 1 0,2 4 1 0,-3-4 0 16,0 0 1-16,-2-1 0 0,3 3-1 16,0-2 1-16,2 1-1 0,-2 0-1 15,1-1 0-15,0 0 1 0,3 1-1 16,-3-2 0-16,2 1 0 0,-3 0 0 16,3 0-1-16,0-1 0 0,1 2 0 15,0-1-1-15,0 0 1 0,0 0-1 16,2 0 0-16,-2 0 0 0,0 0 0 15,-4-5 1-15,4 4-1 0,2 0 0 16,0-1 0-16,-1-2 0 0,1 0-1 0,0 0 1 16,3 4 0-16,-4-5 0 0,0-1 0 15,-2-1 0-15,3 1 0 0,-1 1 0 16,1 0 1-16,1-1-1 0,1 3 1 16,-1-1-1-16,3 0 1 0,-3 1-1 15,2 0 0-15,-4-4 0 0,3 2 1 16,0-1-1-16,1 0 0 0,0 0 0 0,0 1 0 15,0 0 0-15,3 3 1 16,-2-3-1-16,-1-2 1 0,-1 2 0 16,2-3 0-16,0 0 1 0,-1 0-1 0,1 0 0 15,1 1-1-15,0 0 1 0,2 0 1 16,-1 1 0-16,1 0 1 0,1-2 0 16,0 3 1-16,2-2 1 0,-1-1 2 15,0 1 0-15,0 0 1 0,1-1-1 16,0 0 0-16,-1-2-1 0,0-1 0 15,0 1-1-15,1 1-3 0,2-3 0 16,0 2 0-16,-1-1 0 0,3 1 0 0,0-1 1 16,1 0-1-16,-1-1 2 0,3 0-1 15,-2-5 0-15,0 3 0 0,0-1-1 16,2 0 0-16,-2 1-1 0,0 0 0 16,0-1 0-16,3 5-1 0,-2-3 0 15,0 1 0-15,-2-1 1 0,3 2-1 16,0-1 0-16,0 1 0 0,0-1 0 15,0 2 0-15,1 1 0 0,0 1 0 16,-1-2 0-16,-1 1 1 0,-2-3-1 16,0 1 0-16,0 1 1 0,0-3-1 0,2 0 1 15,-1 3 1-15,1-2 1 0,2 2 1 16,-1-3 0-16,0 1 0 0,1 0 0 16,-2-1-1-16,2 1-1 0,-1-1-1 15,0 1 0-15,0 1 0 0,1-1 0 16,-1-1-1-16,0 3 0 0,-1-3 1 15,-1 0-1-15,0 1 0 0,-1 0 1 16,-1-1-1-16,0 0 0 0,0 0 1 0,0 0-1 16,-1 0 0-16,1 0 1 0,0-1-1 15,1 0 1-15,1-1-1 0,-1 1 0 16,1-1 1-16,1 1-1 0,1 0 0 16,1 0 0-16,0-1 0 0,0 0 0 15,1 1 0-15,0-1 0 0,0-2 0 16,-1 0-1-16,-1-1 1 0,0 2 0 15,0-3 0-15,0-1 0 0,0 3 0 16,0-1 0-16,2 0 0 0,0 0 0 16,-1-1 0-16,0 2 0 0,1 1 0 0,-2-2 0 15,1 2 0-15,-1 0 1 0,1 0 0 16,0 2 0-16,0-2 0 0,0-2 0 16,2 2 1-16,-3-1-1 0,2-1 0 15,-1-1 0-15,2 1-1 0,0 1 0 16,0-1 1-16,0 0-1 0,0 1 0 15,1 0 1-15,0 0-1 0,-2 0 0 16,1 1 1-16,-2-1-1 0,-1 0 1 0,0-1 1 16,0-1 1-16,-2 0 2 0,-1 0 2 15,-2-3 0-15,-1 2 1 0,-1-2 1 16,0 1-1-16,-2-2 1 0,0-1-1 16,-1 1-1-16,-2 0 1 0,0 0-1 15,-3 0 0-15,1 0-1 0,-1 0-1 16,-1 0-1-16,0-2-1 0,1-1-2 15,-1-3 0-15,-1-2-1 0,-3-3 0 16,1-2-1-16,-2-2 1 0,-1 2-1 16,0-3 0-16,-1 2 0 0,2-1 0 15,-1 0 0-15,1 2 0 0,0 1 0 16,1 0 1-16,-2 2 1 0,0 0 0 0,0 2 0 16,-2 1 1-16,-1 1 1 0,-2 1-1 15,-1 0 0-15,-2 1 0 0,-1 1-1 16,-3-1 0-16,-1 0-1 0,-3 4 0 0,-1-2 0 15,-2 2 0-15,-2-1 0 16,-1 1 1-16,-3 1-1 0,-2-1 0 16,-1 0 1-16,0 1-1 0,1-1 0 0,-1 2 0 15,-2 0 0-15,2 2 0 0,-1 1-1 16,-1 0 1-16,-1 1 0 0,1 0 0 16,-3-1-1-16,1 1 1 15,1 2 0-15,1 0 0 0,1 0-1 0,-1-1 1 16,2 2 0-1,-2 0-1-15,1-2-1 0,-2 2-1 0,1-2 0 0,-2 1-1 16,0 1 1 0,1 1-1-16,2 0 1 0,1 2 0 0,1-1 1 15,1 0 0-15,-1 1 1 16,-1-1 0-16,0-1 0 0,0 0 0 0,1-1-1 0,-1 0 0 0,0 0 0 16,1-1 0-16,2 1 0 0,0-1 1 15,1 1 1-15,-2-2 0 0,-1 1 0 16,-3-1 1-16,-2-1 1 0,-2 1 0 15,-4-1 0-15,-3 3 1 0,-1 0-1 16,-1 3 1-16,1 2 1 0,1 2-1 0,-1 1 1 16,2 2-2-16,2 0 1 0,1 2-1 15,0-2-1-15,4 1 0 16,1 1-1-16,4 0-2 0,3 0-3 0,1 1-8 16,2-3-19-16,4 2-58 0,0 1-69 15,-1-2-169-15</inkml:trace>
  <inkml:trace contextRef="#ctx0" brushRef="#br0" timeOffset="45046.63">13600 6391 382 0,'-5'4'80'0,"0"0"1"0,-4 1-62 0,1 5-14 16,2 5-4-16,-2 1 0 0,3 6 1 16,-1 3 0-16,0 4 0 0,1 0 0 15,2-1 0-15,0-1-1 0,1-2-3 16,-1-1-6-16,2-6-11 0,-1-3-17 15,2-5-28-15,2-4-19 0,-1-3-53 16,1-6-96-16</inkml:trace>
  <inkml:trace contextRef="#ctx0" brushRef="#br0" timeOffset="45221.72">13562 6174 413 0,'-5'9'79'0,"-1"-3"-9"15,4-1-88-15,2 2-48 0,5 0-20 16,-1-3-55-16,4-1-110 0</inkml:trace>
  <inkml:trace contextRef="#ctx0" brushRef="#br0" timeOffset="45635.9">13680 6401 486 0,'-1'7'101'16,"4"-1"1"-16,-3 3-83 0,2 4-15 0,0 0-5 15,1 2-1-15,1 1-4 0,0-1-5 16,1-1-4-16,1-4-3 0,-1-2-1 16,0 0 1-16,0-2 3 0,0-2 4 15,0-4 7-15,0-3 6 0,0-2 4 16,0-1 3-16,1-2 0 0,-1-2 1 15,1 0 0-15,-2-1-2 0,0 2-1 16,1 1-2-16,-1 1-2 0,1 2 0 16,2 3-2-16,0 1 0 0,0 4 0 0,-1 1 1 15,0 4 1-15,-1 3-1 0,-1 4 1 16,-3 2 0-16,-1 3-1 0,0 1-1 16,0 1-6-16,1-3-8 0,0-1-14 15,1-4-16-15,1-3-24 0,-1-3-31 16,1-5-60-16,1-3-114 0</inkml:trace>
  <inkml:trace contextRef="#ctx0" brushRef="#br0" timeOffset="45949.15">14091 6016 341 0,'0'12'82'0,"3"5"1"0,1 2-50 16,2 5-16-16,2 4-3 0,1 3-4 15,-1 3-5-15,-1 1-2 0,1-2-3 16,-4 2 1-16,0-1 0 0,-1-3-1 0,-1 1 0 16,-1-3 1-16,0-3-1 15,-1-2 1-15,0-3-1 16,0-3 1-16,-1-3-1 0,0-2 2 15,-2-2-1-15,2-2 1 16,1-1-1 0,-2-2-2-16,1-1-9 0,-1 0-15 15,0-3-33-15,0-1-28 0,-3-2-60 0,-2-1-127 0</inkml:trace>
  <inkml:trace contextRef="#ctx0" brushRef="#br0" timeOffset="46108.72">14022 6449 405 0,'0'-4'96'15,"2"2"3"-15,1-1-49 0,4 2-24 0,6-2-12 16,6 2-5-16,2-2-2 0,6 2 0 0,7-1-3 16,-1 0-6-16,4 1-7 15,0-1-10-15,-4 0-22 0,1 2-29 0,-7-3-33 16,-6 0-66-16,0 0-135 0</inkml:trace>
  <inkml:trace contextRef="#ctx0" brushRef="#br0" timeOffset="47120.62">13557 7146 523 0,'-1'-7'109'0,"-1"2"-1"0,3 3-95 15,3 6-9-15,3 1-5 0,3 6-5 16,0 4-3-16,2 2-4 0,-1 4-6 15,-1 2-7-15,0 1-4 0,-2 2-2 16,-3-5 3-16,1-1 2 0,-1-4 5 0,-1-1 8 16,0-5 12-16,-1-2 11 0,-3-4 11 15,0-1 5-15,3 0 5 0,-2-2 2 16,-3-2-1-16,2 1-4 0,-2-4-9 16,4 2-9-16,-4-5-6 0,-2-3-4 15,-1-1-3-15,-1-4-1 0,-3 1-1 16,-2 0 1-16,-3 0 2 15,-1 3 2-15,-1 3 1 0,0 4 1 0,1 3 2 16,-2 4 0-16,1 4 1 0,-1 5 0 0,0 3 0 16,-1 4-1-16,-2-1-1 0,2 4 0 15,1-2-2 1,3-1 1 0,4-1-1 15,4-1-1-31,5-2 0 0,6-1 0 15,4-3 0-15,5-1 0 32,1-2 1-32,5-3-1 0,0-3 1 15,0-1 1-15,0-4 0 0,0-3 0 0,-1-2 0 0,2 0 0 16,-3-1-1-16,1 0 1 0,-1-1-1 0,0 2 0 16,-2 2 0-16,-2 1-1 0,-2 0 1 0,-3 2-1 0,-2-1 1 0,1 2-1 15,-5-1 0-15,1 3-1 0,-5-1 0 0,2 0-2 0,1 1-1 0,0 2-1 0,-1-2-2 0,0 1-1 0,0 1-1 0,1 0-1 16,0 2 1-16,-1-1 0 0,-1-1 1 0,2 3 1 15,0-2 3-15,1-2 1 0,-1 1 1 16,2-1 2-16,-1 0 2 0,0 0 0 16,3 0 1-16,0-1 0 0,-1 2 1 0,0-2 1 15,1-1 0-15,4-1 0 16,1 0 0-16,-1-2 1 0,-1-1-1 0,2 1-1 16,0-2 1-16,-1-1-2 0,-3 2 0 15,0-3 0-15,-1 1 0 0,1 3 1 16,-3-4 1-16,-2-1 1 0,-1 2 1 15,-2-2-1-15,-2 1 1 0,-1 0-1 16,-2-3-1-16,0 4-3 0,-1-1 0 16,-3 4-2-16,-1-3-1 0,-1 2 0 0,0 1 0 15,-1 0 0-15,0 2 0 16,-1 2-1-16,5-3-4 0,0 6-15 0,0 0-28 16,3 5-49-16,2-4-75 0,3 2-171 15</inkml:trace>
  <inkml:trace contextRef="#ctx0" brushRef="#br0" timeOffset="47700.75">14008 7243 273 0,'-1'-1'59'0,"-2"2"0"15,1-1-41-15,0 1-14 0,-1 1-4 16,2-1-1-16,-2 1-2 0,2 2 1 15,-2 1 0-15,-1 0 0 0,3 2 0 16,-2 1 2-16,0 3 4 0,-1 0 6 16,0 2 4-16,0 1 4 0,2 1 3 15,-1-2 1-15,1 1-2 0,0-3-3 0,3 1-4 16,-1-3-3-16,3-3-5 0,1 1-1 16,0-3-1-16,-1-1 1 0,1 0 0 15,1-1 2-15,-1-1 0 0,-2-1 1 16,1-1 0-16,2 1 0 0,-2-1 1 15,1-1-2-15,-1 0 1 0,-1 0-1 16,3 1-1-16,-3-2 2 0,-1 1 1 16,-1-1-1-16,1 0 1 0,-1 2-1 0,0-1-1 15,0 0-1-15,0 1-2 0,0 0-3 16,2 2-2-16,-1 0 0 0,0 0-2 16,-2 0-1-16,2 2-1 0,2 1 1 15,-1 1 0-15,1 1 2 0,-1 0 0 16,2 1 1-16,1 2 0 0,-2 0 0 15,0-1-3-15,0-1-7 0,1 2-12 16,0-2-15-16,2 0-23 16,-2-1-30-16,3-2-58 0,1 0-111 0</inkml:trace>
  <inkml:trace contextRef="#ctx0" brushRef="#br0" timeOffset="48307.58">14194 7063 465 0,'2'1'91'0,"3"7"0"0,0 5-87 15,2 6-12-15,3 4 0 0,-1 9 3 16,4 3 2-16,0 3-2 0,-5 2 0 15,-1-6 0-15,0-2 1 0,-1-4-1 16,1-6 0-16,-4-5 2 0,1-5 4 16,0-4 4-16,0-1 5 0,-2-4 4 0,1-1 3 15,-3-1 2-15,1-1 1 0,-2-1-2 16,1-2-2-16,0 0-5 0,0-1-5 16,2 1-3-16,-2-4-3 0,2-1-3 15,2 0 0-15,1-3-2 0,1 0 1 16,3 1-1-16,-3-1 1 0,4 2 0 15,0 1 0-15,0 1 0 0,-1 4 1 0,-1 1-1 16,-1 4 0-16,0 0 0 0,0 5 1 16,-1 1 0-16,0 2 0 15,0 1 0-15,0 1 1 0,4 0 1 16,-5 0 0-16,-3-2 1 0,1-2 1 16,-2 0 1-16,-3-2 2 0,-1 0 2 0,-6 1 2 15,4 1 0-15,-1-1 0 0,3 1 0 16,-3-1-2-16,-1 1-3 0,2 0-3 15,-1-3-7-15,1-2-9 0,1 0-16 16,-3 0-20-16,2-3-52 0,1-3-73 16,4 0-157-16</inkml:trace>
  <inkml:trace contextRef="#ctx0" brushRef="#br0" timeOffset="48889.39">14606 6993 394 0,'1'-2'92'16,"-1"7"-2"-16,1 0-24 0,1 5-65 0,1 3-8 0,-2 6 0 16,0 5 3-16,0 8 0 0,-1-2 1 15,0 5-2-15,-1 1-1 16,-1-1-3-16,2-4-1 0,-1-4 0 0,1-5-1 15,0-3 2-15,-1-2 2 0,1-5 3 16,-1-3 1-16,1-1 0 0,1-2 1 16,-1 1 0-16,-2-3 0 0,3-1 0 15,-1-1 0-15,0 1 1 0,1-2 0 16,3 1 1-16,3-2 0 0,2 2 1 0,-1 0 1 16,5 0 0-16,-1 0 0 0,3-1 0 15,-1-1-1-15,2 0 0 0,3-1 0 16,2-1-1-16,0-2-1 0,3-2 1 15,0-3 0-15,-1-1 2 0,-5-4 3 16,-1-5 3-16,-2-2 3 0,1-3 3 0,0 0 0 16,-2-1 2-16,-1-3-2 0,0 2-1 15,-1 2 0-15,-2 0-2 0,-6 4 0 16,-4 1 0-16,-3 4 1 0,-4 3-1 16,-2 3-1-16,-2 6-2 0,-3 6-2 15,0 3-2-15,0 6-3 0,0 11-1 16,0 4 0-16,2 7 1 0,1 5 0 15,3 3 1-15,0-2 0 0,4-1 0 16,3-8 1-16,2 1-1 0,3-6 0 0,0-2 0 16,5-6 0-16,1-2-1 0,1-4-1 15,0 0-2-15,3-3-1 0,1-3-2 16,2-5-1-16,0 1-2 0,1-3-2 16,3-1-3-16,-5-1-7 0,1 0-19 15,-4-1-28-15,-1 0-35 0,-4 0-67 16,-4 3-142-16</inkml:trace>
  <inkml:trace contextRef="#ctx0" brushRef="#br0" timeOffset="49628.43">13526 7963 343 0,'-2'-4'95'0,"2"1"1"15,0 2-32-15,0 0-28 0,0 1-18 16,0 1-11-16,0 2-8 0,0 3-3 16,1 5 0-16,-2 7 0 0,-1 5 1 0,0 4 2 15,-1 4 4-15,0 1 0 0,-1 2 1 16,-2-2-3-16,1-6-2 0,1 1-9 16,-1-4-14-16,3-4-24 0,0-1-46 15,1-5-68-15,1-2-152 0</inkml:trace>
  <inkml:trace contextRef="#ctx0" brushRef="#br0" timeOffset="49917.64">13557 8283 291 0,'7'9'76'0,"2"0"4"0,1 2-36 16,2 0-17-16,-1 1-8 0,1 0-7 15,1-2-4-15,1 0-3 0,-4-3-3 16,3 0 0-16,-2-3 0 0,1-1 1 15,0-3 2-15,-2-2 2 0,0-3 4 16,0 1 3-16,-2-3 2 0,0-1 2 16,-1-1 0-16,-2 0 0 0,-1-3-4 0,0 0-3 15,-2-1-2-15,-1-1-3 0,-2 1-1 16,-1 1-2-16,-1-1-1 0,-2 2-1 16,-2 2-2-16,-2 2-2 15,-2 1-1-15,-1 4-3 0,-2 1-1 0,-1 2-2 16,0 4-2-16,0 1-5 15,0 3-13-15,0 3-20 0,1 2-48 0,1 0-68 16,-1 0-157-16</inkml:trace>
  <inkml:trace contextRef="#ctx0" brushRef="#br0" timeOffset="50321.18">13933 8238 393 0,'4'3'79'0,"-2"-4"-2"0,0 2-67 15,0-3-22-15,-1 0-9 16,1-4-3-16,-2 2 2 0,-1 0 7 0,0 0 9 16,-1-1 8-16,-1 2 10 0,1 2 13 15,0 3 6-15,0 2 6 0,-1 4-2 16,0 1-4-16,1 4-6 0,0 1-4 15,-1 0-4-15,1-2-4 0,2 0-4 16,2-2-4-16,0-2-3 0,2-2-1 16,0-3-1-16,3 0 1 0,0-1-1 15,2 0 0-15,0-3 1 0,1 0-1 0,0 0 1 16,-1-3 0-16,0 1 0 0,-1-2 0 16,0 0 0-16,-1 0-1 15,-1-3 1-15,0 3-1 0,2 0 1 0,-1 1-2 16,2 3 1-16,-1 1 0 0,2 2 0 15,2 4-1-15,-1-1 0 0,0 1-2 16,-1 1-6-16,-1-2-13 0,0 1-20 16,-2-2-37-16,-1-2-25 0,-1 0-68 0,-2-3-128 15</inkml:trace>
  <inkml:trace contextRef="#ctx0" brushRef="#br0" timeOffset="50907.2">14400 8306 223 0,'4'-6'50'0,"-1"-1"0"0,0-2-33 0,1-2-11 16,-1-4-2-16,0-3 1 0,-1 2 5 15,-1 0 8-15,0 1 5 0,-1 1 7 16,-2 3 4-16,-1 2 5 0,1 4-1 15,-1 0-5-15,-2 2-6 0,0 1-7 16,0 3-7-16,-1 2-4 0,-1 3-3 0,-1 4-2 16,-1 3 0-16,-1 3 0 15,2 6 0-15,-2 0-1 0,1 1-1 0,1 0-1 16,2-3-3-16,3-2-1 0,1-4-1 16,3-5 0-16,3-4 1 0,0-1 0 15,4-3 1-15,-1-2 3 0,1-4 1 16,0 1 2-16,-1-3 1 0,1-1 2 15,-2-1 0-15,-1-2 1 0,0 1-1 16,-1 0-1-16,-1 1 0 0,0 2-2 0,-1 0-1 16,0 3-2-16,-1 2-1 0,0 3-2 15,1 4 0-15,0 4 0 0,-1 5 0 16,2 5 1-16,0 7-1 0,1 6 2 16,0 4-1-16,1 4 1 0,1 2 0 15,1 3 0-15,0-2-1 0,0-1 1 16,1-3 0-16,-3-3 0 0,0-3 1 15,-3-4 2-15,-3-6 1 0,-1-2 3 16,-3-4 1-16,-3-4 2 0,-1-3 1 16,1-2 0-16,-2-4-2 0,1 0-2 0,-1-3-1 15,1-4-3-15,-2-1-1 0,-2-2-2 16,-3-3-1-16,1-1-1 0,-1-2 0 16,2-2-2-16,1-1-2 0,2 0-3 15,4 0-4-15,3-1-7 0,2 1-20 16,2-1-32-16,3 0-37 0,3-1-70 15,5 0-150-15</inkml:trace>
  <inkml:trace contextRef="#ctx0" brushRef="#br0" timeOffset="51271.29">14965 8225 494 0,'-2'20'105'16,"0"2"0"-16,3 3-82 0,0 0-20 16,2-2-12-16,-1 0-17 0,0-6-19 15,0-2-24-15,0-3-37 0,-1-6-66 16,0 0-131-16</inkml:trace>
  <inkml:trace contextRef="#ctx0" brushRef="#br0" timeOffset="51420.44">14956 8152 242 0,'-1'-27'63'0,"1"0"3"0,-1-2-27 16,1 1-3-16,0 1-2 0,0 7-4 15,0 2-3-15,1 6-3 0,-1 4-12 16,4 7-22-16,-2 1-23 0,3 6-25 15,-1 2-29-15,0 2-55 0,0 3-101 16</inkml:trace>
  <inkml:trace contextRef="#ctx0" brushRef="#br0" timeOffset="51755.54">15114 8121 484 0,'2'8'104'0,"-1"4"1"0,1 3-79 16,1 6-20-16,-1 4-10 0,1 2-10 16,0 1-12-16,0 1-11 0,1 0-8 0,-3-2-2 15,3-2 0-15,-1-7 7 0,-1-3 11 16,0-3 21-16,0-4 24 16,1-2 17-16,0-6 9 0,0-4 5 15,1-3 1-15,2-2-3 0,1-3-8 0,-1-4-13 16,2-1-9-16,-1-4-7 15,3 1-2 1,-1-1-3-16,1 1-1 0,-1-1-1 16,2 2 0-16,-3 3-1 0,-2 4 0 15,1 5-1-15,-2 5 0 16,-1 2 0-16,1 6 0 0,-3 6 0 0,4 3 0 16,-1 3-2-16,2 1-3 0,-1 2-7 0,1 2-16 15,-1 0-20-15,0-3-30 0,-1-3-27 0,3-2-66 0,-2-3-121 16</inkml:trace>
  <inkml:trace contextRef="#ctx0" brushRef="#br0" timeOffset="52122.61">15637 7786 584 0,'3'4'121'0,"-1"2"-1"15,-1 8-102-15,1 7-17 0,0 7-8 16,0 9-4-16,-1 8-4 0,0 3-4 15,-1 0-3-15,2-2-2 0,-1-4-2 16,0-2 3-16,2-4 4 0,-1-5 3 16,2-4 4-16,0-3 4 0,1-2 1 0,2-4 3 15,-1-5 2-15,0-4-1 0,2-2 1 16,-2-5-3-16,1-2-8 0,0-2-18 16,-2-4-35-16,-3-1-23 0,-2-5-59 15,-3-2-124-15</inkml:trace>
  <inkml:trace contextRef="#ctx0" brushRef="#br0" timeOffset="52389.07">15596 8174 334 0,'-8'-3'99'0,"2"2"2"15,1 0-23-15,3-1-33 0,3 3-16 0,2 0-12 16,3 0-8-16,3 0-5 0,1 0-3 16,4 1-2-16,0 0-2 0,3 0-2 15,0-1-1-15,0-1-1 0,0 0 1 16,-1 0 0-16,1 0 1 0,0 0 1 15,-2 0 1-15,-1-2-1 0,-2 0-7 16,-1 1-16-16,-2 0-18 0,-1 2-25 16,0-1-26-1,-2 3-59-15,-2 4-108 0</inkml:trace>
  <inkml:trace contextRef="#ctx0" brushRef="#br0" timeOffset="52986.55">14034 9076 621 0,'2'0'133'0,"-2"0"-4"0,0 1-100 16,0-2-26-16,1 1-9 0,-1 0-5 0,0 0-4 15,0-1-3-15,-1 0-2 0,-1-1-3 16,-3 1 0-16,-1 0 1 0,-3 0 4 16,-6 1 3-16,-5 0 6 0,-3 2 6 15,-3 0 5-15,0 0 3 0,-3 0 2 16,0 2 2-16,7 0-1 0,3 0 0 15,5-1-2-15,1-1-1 0,3 2-2 16,5-2-2-16,2 1-2 0,2-1-1 16,3 3-1-16,2 0 0 0,3 2 0 15,3 0 1-15,4 4 1 0,-1-2 1 0,2 2 0 16,3 0 1-16,0-1-1 0,1 1 0 16,-3 1 0-16,0-3 1 0,-1 1-1 15,-3 1 0-15,-6 0 0 0,-3-1 0 16,-5 3 1-16,-4 1 1 0,-7 3-1 15,-2 0 2-15,-3 1 0 0,-3 1 0 0,0-2 0 16,0 0 0-16,3-2-1 0,4-3-1 16,2 0-2-16,0-5-4 15,7-1-9-15,0-3-24 0,5-4-76 0,3-6-89 16,1-6-217-16</inkml:trace>
  <inkml:trace contextRef="#ctx0" brushRef="#br0" timeOffset="53705.72">14225 8824 383 0,'15'-11'97'0,"-3"5"1"15,-3 6-16-15,-3 3-63 0,-1 5-10 16,-2 7-4-16,-1 9-1 16,-2 11 0-16,0 6-1 0,-1 8-2 0,1 5-2 15,-1 6 0-15,-2-1 0 0,1-2 0 16,-1-5 1 15,-1-3 0-31,-2-7 1 0,-2-7 1 16,-1-5-1-16,2-7-1 0,0-5-1 15,-2-5-2 1,0-4-4-16,0-4-10 16,1-5-15-16,-1-4-14 0,0-3-12 15,-1-3-8-15,0-4 0 0,1-2 3 16,-4-2 13-16,1 0 22 15,-1-1 26-15,1 1 22 0,-1 1 13 16,3 0 9-16,3 2 4 0,2 4-1 16,2-1-6-16,3 3-12 15,0 2-7-15,3 2-7 0,4 2-4 0,2 1-3 0,4 0-3 0,2 1-1 16,1 2-1-16,3-1 1 0,2 1-2 0,1-1-3 0,-1 0-4 0,-1-1-3 0,-2 0-1 0,1-3-1 0,1 0 1 0,-1 0 0 0,-4-1 3 16,0 1 5-16,0-1 4 0,-2 1 3 0,-2 1 1 15,-2 0 3-15,-3 2 0 0,0-1 0 16,-1 1 0-16,-1 2 0 0,0 1-2 15,0-1 0-15,0 2-1 0,1-1 1 16,1 2-2-16,0-1 1 0,1 2-2 0,0 0 0 16,1 0-2-16,0 1-3 0,0 1-2 15,-1 1-3-15,0 1-1 0,-2 0-1 16,-2 0 0-16,-1 2 1 0,-2-2 3 16,-1 1 6-16,0-2 7 0,-1-1 6 15,0 0 5-15,0-2 1 0,0 0 2 16,2 0-2-16,1-1-4 0,2 1-3 15,1-1-5-15,3 1-2 0,3 0-2 16,3-1-1-16,0 1-1 0,1-2 1 16,0 0-1-16,0 0-1 0,3-2 1 0,-3 1-1 15,-1-1 0-15,1-1 0 0,0 0-1 16,1 0 1-16,2 0-1 0,-5 0 0 16,2 0 0-16,-1 0 0 0,1 1-1 15,-1 1 0-15,-2 0 0 0,-1 0-1 16,-1 2 1-16,-1 2-1 0,-1 1 1 15,0 2 0-15,-2 3 1 0,0-1-1 16,0 2-1-16,-1 1-4 0,-2-1-9 0,0-1-25 16,-1-3-20-16,-1-1-15 0,0-4-24 15,-1-4-55-15,-3-8-87 0</inkml:trace>
  <inkml:trace contextRef="#ctx0" brushRef="#br0" timeOffset="53917.28">14739 8984 495 0,'2'10'77'0,"0"0"-32"0,2 1-140 15,2-1-82-15,2-3-168 0</inkml:trace>
  <inkml:trace contextRef="#ctx0" brushRef="#br0" timeOffset="54217.6">14990 9157 542 0,'7'15'114'0,"-2"1"1"15,1 4-95-15,-1 2-13 0,1 5-8 16,-1 1-5-16,-2 1-2 0,0-2-1 15,-2 0-2-15,-1-3 0 0,0-3 1 16,-1-5 3-16,1-3 4 0,0-4 3 16,-1-4 3-16,0-1 2 0,3-3 1 0,0-5 2 15,2-2 1-15,-1-3-2 0,2-3 0 16,1-4-2-16,1-2-1 0,0-2-2 16,1-1-1-16,-1 1 0 0,1 1-1 15,1 4 0-15,0 2-1 0,0 4 1 16,-2 3-1-16,0 4 0 0,1 4-1 15,-1 4 1-15,0 3 0 0,0 3-1 16,-2 2 0-16,2 1-3 0,-2 2-4 0,2 0-9 16,-1-2-28-16,1-2-39 0,-1-3-26 15,3-1-71-15,-1-5-141 0</inkml:trace>
  <inkml:trace contextRef="#ctx0" brushRef="#br0" timeOffset="54664.63">15447 9271 430 0,'10'-3'102'0,"1"1"1"0,0 0-59 16,-1 1-25-16,0 1-12 0,-3-1-10 15,0 1-12-15,-1-1-19 0,-3-1-14 0,-3-2-20 16,-1-1-15-16,-2 0-16 0,-3-3-46 16,-3 0 62-16,0 1 41 15,-3 3 38-15,1 1 41 0,-1 3 33 0,1 3 28 16,0 3 54-16,0 4-50 0,1 3-23 15,1 2-21-15,1 1-21 16,2 3-17-16,2 0-9 94,3 1-4-94,2-4-3 0,3 0-3 0,0-5-2 0,2-1-3 0,0-3-1 0,2-2-1 0,-1-5-2 0,1 0 0 0,0-3 0 0,2 0-1 0,-1-3 2 0,2-1-2 0,-3 1-2 0,1 0-4 15,2 1-4-15,-1 2-3 0,-1 1 0 0,0 4 2 0,1 5 4 0,3 6 7 0,1 1 9 0,-3 7 7 0,1 4 5 16,-1 2 2-16,0 4 3 0,-1-1 3 16,-2-1 0-16,-2 0 1 0,1 1 1 15,-3-2-1-15,-2 0 2 0,-1-1-2 0,-2-2-5 16,-4 0-2-16,-1-2-3 0,-3-1-2 16,-3-3-3-16,-1-2-3 0,-2-2-6 15,2 1-6-15,-4-4-11 0,-2-5-54 16,0-1-44-16,-1-5-83 0,-1-4-189 15</inkml:trace>
  <inkml:trace contextRef="#ctx0" brushRef="#br0" timeOffset="54884.03">14167 10352 573 0,'3'1'70'0,"0"-1"-70"0,3-4-205 16,5 0-233-16</inkml:trace>
  <inkml:trace contextRef="#ctx0" brushRef="#br0" timeOffset="54985.76">14252 10513 523 0,'-7'32'85'16,"0"-3"-35"-16,2-3-149 0,3 1-88 0,-2-3-185 16</inkml:trace>
  <inkml:trace contextRef="#ctx0" brushRef="#br0" timeOffset="55104.44">14222 10957 468 0,'-5'23'88'16,"-1"-2"-24"-16,3-3-113 0,2-2-47 0,1-1-69 0,2-3-145 0</inkml:trace>
  <inkml:trace contextRef="#ctx0" brushRef="#br0" timeOffset="55233.1">14250 11217 419 0,'-1'21'98'0,"1"2"-3"0,-1-5-38 16,1-1-64 15,1 2-34-31,1 2-58 16,1-3-74-16,1 2-176 0</inkml:trace>
  <inkml:trace contextRef="#ctx0" brushRef="#br0" timeOffset="55314.88">14272 11568 409 0,'0'21'92'0,"0"-4"-19"0,0 1-94 0,1 2-58 0,0-4-79 0,0-2-158 0</inkml:trace>
  <inkml:trace contextRef="#ctx0" brushRef="#br0" timeOffset="75831.39">11343 7075 102 0,'8'0'27'0,"-2"-1"1"0,0 1-12 16,2-1-3-16,1 0-3 15,-1 0 1-15,0 0-1 0,2-1-1 0,0 1 1 16,0-1 1-16,0 0 0 0,0-1 2 16,0 1 1-16,-1-1 0 0,0 0 1 15,1 0-1-15,0-1 0 0,0 0 0 16,1 1-1-16,0 0-1 0,3-1-1 15,0 1 0-15,0-1-1 0,2 1-1 16,-1-1-2-16,2 0-1 0,-2-1 0 16,2 1-1-16,-1-1 0 0,2 1 0 0,1-1 0 15,0 0 0-15,0 0 1 0,2 1-1 16,-1-3 0-16,0 1 1 0,-1 0-1 16,-2-1-2-16,3 1 1 0,0-1 0 15,1 0 1-15,1 2 2 0,1-3 1 16,0 2 2-16,0-1 1 0,1 1 0 15,2 0 0-15,-2-2-1 0,0 3 1 0,0-3-1 16,1 2 1-16,2-2-2 0,-2 0 1 16,0-1-1-16,1-1-1 0,0 0-2 15,3-1-1-15,-3 0-1 0,1 1-1 16,1 0-1-16,-2 2 1 0,1-1 0 16,-3 1 0-16,-2 1 1 0,-1 0 0 15,-1 1-1-15,-3-1 1 0,-2 0 0 16,-3 3-1-16,-2-1 0 0,-1 2 0 15,-1 2 0-15,-2-1 0 0,-1 1-1 16,-1 1 0-16,-1-1-1 0,0 1 0 0,-1 0 0 16,0 0 0-16,-1 1 0 0,0-1-1 15,-2 0 1-15,1 0 0 0,0 0 1 16,0 0-1-16,0 0 1 0,0-1 0 16,0 1 0-16,0 0 0 0,0 1-1 15,0-1 0-15,0-1 1 0,0 0-2 16,0 2 0-16,0-1 0 0,0 0-2 15,0 1-1-15,0-2-2 0,0 2-3 0,0-2-3 16,-1 1-6-16,1 0-8 16,0 0-9-16,0-1-8 0,0 1-11 15,1 0-31-15,-1 0-9 0,0-2-47 0,0 0-77 16</inkml:trace>
  <inkml:trace contextRef="#ctx0" brushRef="#br0" timeOffset="76534.05">12510 6632 321 0,'-4'-2'77'15,"2"0"1"-15,0 2-45 0,2-1-20 16,0 1-10-16,2 0-5 0,-1 1-4 16,3-1-1-16,0 0 1 0,1 2 0 15,1-2 4-15,3 0 4 0,0-1 2 16,0 0 1-16,1 0 2 0,3-2 2 15,-3 1 0-15,3-2 1 0,-1 0-1 16,3 0-1-16,-1 1 0 0,2 1 0 0,1-3-1 16,1 1-2-16,0 2 0 15,1-1 0-15,-3 1-1 0,-1-2-2 0,-1 1 0 16,-1 2-1-16,-2 1 0 0,-1 0-1 16,-1 1 1-16,0-1-1 0,-2 5 0 15,0-3 0-15,-1 2 0 0,-2-1 0 16,-1 2 1-16,-2 0 0 0,-1 1 0 15,-2 1 2-15,-1 0 0 0,-1 0 0 16,-2 1 2-16,-1 0 0 0,-1-1 0 16,-1 1 0-16,1-2 1 0,-1 2-2 0,-1-1 1 15,1 0-2-15,0-2-1 0,0 2 0 16,0-1-1-16,0 0-1 0,0 0 0 16,1-2-3-16,2 1-3 0,1 0-7 15,0-2-10-15,3 0-12 0,-1-1-15 16,1 0-18-16,1-1-24 0,0-1-50 15,-1 0-89-15</inkml:trace>
  <inkml:trace contextRef="#ctx0" brushRef="#br0" timeOffset="77399.17">11493 6918 341 0,'0'-1'67'16,"1"0"-3"-16,-1 0-56 0,1 0-21 16,0 0-12-16,0 1-5 0,0 0 0 15,0-1 1-15,-1 1 3 0,0 2 5 16,-1 0 7-16,0-1 10 0,-2 2 9 15,2-1 8-15,-3 3 5 0,1 0 2 16,-1 1 1-16,-2 1-2 0,0 1-3 16,-2 2-2-16,-3 2-4 0,-1 0-3 0,-2 2-3 15,0 1 0-15,-3-1 1 0,-1 3 1 16,0-1 2-16,0 2 3 0,1-1 3 16,0-1 2-16,1 1 0 0,3 0 0 15,2-2-1-15,3-1-3 0,3-2-3 16,1-1-3-16,3-2-1 0,3-3-2 15,1-1 1-15,3-1 0 0,1 0 4 16,2 0 1-16,3-2 2 0,-1 0 1 16,3-1 0-16,0-1 0 0,0 0-2 15,1-1-2-15,-1 1-2 0,-2-3-2 0,0 2-1 16,-1-1-1-16,0 1-2 0,-1-1-1 16,-1 2-5-16,-1-2-12 0,-1 1-17 15,1 0-20-15,-2 0-39 0,0 0-4 16,0 0-53-16,-1 0-77 0</inkml:trace>
  <inkml:trace contextRef="#ctx0" brushRef="#br0" timeOffset="79506.64">11328 7163 153 0,'-1'0'48'15,"-3"-2"1"-15,3 2-2 0,1 0-21 16,4 2-6-16,-4-2-5 0,0 0-4 16,1 0-2-16,0 0-2 0,0 0-1 15,-1 0-2-15,-4-2 0 0,5 2 2 16,1-1 2-16,5 4 3 0,-3-4 1 15,0-1 2-15,3 1 0 0,0-1 0 16,3-1-2-16,1 1-2 0,-5-5-1 0,7 3-1 16,1-2 0-16,0-3-1 15,2 1 0-15,-1 1 1 0,0-1-2 0,1 0 1 16,1 1-1-16,0 0 0 16,1 3 1-16,-1-2-1 0,3-1-1 0,-1 0 0 15,-2 2 0-15,1 0-2 0,1 0 0 16,0 0-1-16,-1 1-1 0,2 1 0 15,0-1-1-15,0 0 1 0,0 1-1 16,-1-4 1-16,0 3-1 0,-2-1 1 0,-1-2-1 16,3 0 1-16,0 0-1 0,0 0 1 15,3 1-1-15,0-2 1 0,1 0 0 16,0-1 1-16,0-1-1 0,0 3 1 16,1-2 0-16,-2 0-1 0,0 2 1 15,1-1 0-15,1 3 0 0,0-2 0 16,-3 0 1-16,-1-1 1 0,3 2 1 15,-1 0 2-15,2-1-1 0,0 2 1 16,0-1 0-16,-1-1 0 0,4 0-1 16,-3 0-1-16,0 0-1 0,-5-2 0 15,1 1 0-15,2 0-1 0,0 3 0 16,-2 0 0-16,-1 0-1 0,-2-2 1 0,3 1-1 16,-3 0-1-16,-3-1 1 0,0 1-1 15,2 0-1-15,-2 1 1 0,-2 1-1 16,1 1 0-16,-1 1 1 0,-2 0-1 15,-3 2 1-15,-1-1-1 0,-3-1 1 16,0 0-1-16,-2 3 0 0,0-1 0 16,-1 1-2-16,0-1-1 0,-1 1-3 0,0-1-10 15,0 2-18-15,-1-2-29 16,-3-1-40-16,-1-1-70 0,0 1-153 0</inkml:trace>
  <inkml:trace contextRef="#ctx0" brushRef="#br0" timeOffset="80411.52">12794 6656 184 0,'-1'0'42'0,"-2"1"0"15,2-2-26-15,-1 1-9 0,1 0-5 16,0 1-2-16,1-2 0 0,0 1 0 15,1-1-1-15,-1 1 1 0,0 0 0 16,-1 1 2-16,2 0 1 0,0 0 4 16,0 0 1-16,0 0 0 0,0 0 2 0,0 1-1 15,2-1-1-15,-2 0-1 0,0 1-2 16,-1 1 1-16,1 0 1 0,-3 1 4 16,1 1 1-16,-2 0 3 0,1 0 2 15,-2 1 0-15,0-2 0 0,-1 3-2 16,0-1-2-16,0 2-2 0,0-2-3 15,-2 1-1-15,1 0-1 16,-2 1-2-16,2-1-1 0,1-1-1 0,-1-4 0 16,3 2-1-16,0 0-1 0,3-1 0 15,-1-2-2-15,1 0 0 0,0-1 0 16,1 0 2-16,0-1 2 0,2-2 1 0,-1 0 2 16,3 1 1-16,1-3 1 0,3 1-1 15,-3-3 0-15,2 0-3 0,-2-2-2 16,2 1 0-16,-1 0 0 0,0 0 0 15,1-1 0-15,1 2-1 0,0 1 1 16,4 1 0 0,-4-1 1-1,-2 0-1-15,1 2 1 16,-3 0 0-16,0 1 1 16,-2-1 2-16,-4 1 0 15,3 1 3-15,-1 2 1 16,0-2 0-16,0 1 0 15,-2 0-1-15,1 1-1 0,-1-1-2 0,-1-1-2 0,-1 0-1 0,-2 1-1 0,2-1 1 0,-1 1-1 0,1 1 1 16,-3-3 0-16,0 1 1 0,1 1 1 16,-2-1 1-16,-2 0 0 0,1 0 0 0,-3 0 2 0,1 3-1 15,-3 1 1-15,2 3-1 0,-5-2 0 0,-1 0 0 0,-3 1-1 0,0-2-1 16,1 1-2-16,1 1 0 0,-1-4-1 16,3 3-3-16,3 1-3 0,4 0-9 15,-2-1-21-15,1-2-27 0,-1-1-43 16,1-1-73-16,0 1-155 0</inkml:trace>
  <inkml:trace contextRef="#ctx0" brushRef="#br0" timeOffset="81634.62">12817 6679 346 0,'0'-2'72'16,"0"-1"-3"-16,-1 2-61 0,1 0-18 16,0 1-11-16,-1 0-13 0,-1 0-9 15,1 2-2-15,-2 1 3 0,1-1 4 16,-2 1 6-16,1-2 12 0,-1 2 17 31,0 1 14-31,0 0 9 0,1 1 3 0,-2 1 2 0,1-1-1 16,-2 5-1-16,1-1-5 0,-1 1-5 0,-2 1-5 15,-1 0-2-15,-1-1 2 0,1 3 2 0,-1-1 2 16,-1-2 3-16,2-1 0 47,0 1 1-47,-1-1 0 0,2 0-3 15,-3-2-4-15,3 0-3 0,1 1-3 0,2-1 0 0,0 1-2 0,2-2 0 0,1-1-1 0,3 0 0 16,-3-2 1-16,2-1-2 0,-2-1 1 0,0-2 1 0,2 2-1 16,0-1 1-16,0 0 0 0,0-2 1 0,1 0 1 15,2 0 0-15,0-1-1 0,1-4 1 16,1 0-1-16,3-2-1 0,1 0-1 16,4-2-1-16,0-1 1 0,1-1-1 15,1-1 1-15,1 0 0 0,-3 0 0 16,-1-1 0-16,-2-1 1 0,0 5-1 15,-2-1 1-15,0 2 0 16,-3 0 1-16,2 2 0 0,-1 0 1 16,-1 3 1-16,-1 0-1 0,0 0 0 0,-2 1 0 15,1 1-1-15,-1 1-1 0,-1-1 0 0,1 2 0 16,-2 0 1-16,0-1-1 0,1 1 2 16,-2 0 2-16,1-1 2 0,0 0 0 15,-2 0 2-15,1-1-1 0,-1 2 1 16,1-2-2-16,-1 1-2 0,1 0-1 15,0 1-1-15,-1-1-1 0,0 0-1 16,0 0-1-16,0 0 1 0,-1 0-1 0,1 0 0 16,-2 0 1-16,2 0-1 0,-1 0 0 15,0 2 1-15,0 1-1 0,-1-2 2 16,-2 2 1-16,1 0 1 0,-3 1 1 16,-1-2 0-16,-4 2 2 0,-1-1 0 15,-4 0 0-15,-1 4 1 0,-2-3 1 16,2 1-1-16,-3 1 2 0,2 1 0 15,-1-1 1-15,2 1-2 0,-1-1 0 16,-1 1-2-16,0-1-1 0,1 1-2 0,1-1-1 16,1 0-2-16,3 0-1 0,1-1 0 15,4 1 0-15,2-1-1 16,1-2-1-16,2 1-2 0,2-1-4 0,1-1-6 16,2 0-19-16,-1-1-28 0,0-1-47 15,0 0-75-15,1-1-165 0</inkml:trace>
  <inkml:trace contextRef="#ctx0" brushRef="#br0" timeOffset="82634">11482 6926 399 0,'0'-3'82'15,"0"1"-1"-15,-1 1-71 0,1 0-14 0,-1 0-4 16,2 1-3-16,-1 1-1 16,0-1 0-16,-1 0 0 0,1 0 0 0,0 2 4 15,-1-1 4-15,-1 1 2 0,0 2 4 16,-2 1 2-16,0 3 1 0,-1 0 1 16,-1 0 0-16,-1 2 1 0,0 3-1 15,-1-2-1-15,-2 2 0 0,0 0-2 16,0 0 0-16,-1 1 0 0,0 0 0 15,0 1-1-15,0-1 1 0,-1-2 0 16,2 1 0-16,1-1 1 0,0 0-1 16,1-2 0-16,1-1 0 0,1 1 0 31,2 0 0-15,0-3-1-16,1 1 0 15,0-3-1-15,1 1 1 0,0-2-1 0,1 0 0 0,0-3 0 0,1 1 0 16,-1-1 0-1,0 0-1-15,1-1 1 0,0 0 0 0,0 0-1 0,0 0 1 16,1 1-1-16,0-1 1 0,-1 2-1 0,1-1 1 0,1 0 0 0,0 0 1 0,1 1 2 16,1-1 2-16,1 1 1 0,3 0 2 0,2-2 2 15,2 1 2-15,2 0 1 0,2-1-1 16,3 0-1-16,0 0-2 0,3-1-1 16,-1 0-2-16,2-1-2 0,0 1-2 15,1 0-1-15,0-1 0 0,-1-1 0 16,-1 3 1-16,1-1 0 0,-2 1 0 15,-1-1 0-15,-2-1 0 0,-3 2 0 16,-2-1-1-16,0 0 0 0,-3 2-1 16,-2 0-1-16,-2-1 1 0,-2 1-1 0,0 1 0 15,-3-1 0-15,0 0-1 0,-1-2-1 16,1 1-4-16,-1 0-6 0,0 1-10 16,-1 0-16-16,1-1-29 0,-1 1-40 15,1 1-67-15,-5-2-145 0</inkml:trace>
  <inkml:trace contextRef="#ctx0" brushRef="#br0" timeOffset="83564.14">11751 7176 164 0,'4'-1'39'0,"-3"1"-1"0,3 0-12 16,-3-1-27-16,2 3-6 0,-2-1 0 15,0 2 1-15,-1-1 3 0,-1 2 7 16,0 1 6-16,-3 0 7 0,-1 0 5 16,-1 1 3-16,-4 0 5 0,0 0 0 0,-2 0-2 15,-3-1-1-15,0 0-2 0,1 1-2 16,-2-2-2-16,0 1-1 0,-1-1-2 16,0 0-2-16,0-1 0 0,-1 0-1 15,-2-3 0-15,3 2 0 0,-1-1-2 16,2-1 1-16,0-1-2 0,2 2-2 15,0-2 0-15,4 2-4 0,-1-1-1 16,1-1-2-16,1 1 0 0,2 1-2 16,1-2 0-16,0 1 0 0,1-1-1 15,1 0 0-15,1 1 1 0,1 0-1 0,0 0 1 16,1-1 0-16,0 1 0 0,1 0 2 16,0 1 2-16,0-2 1 0,0 1 1 15,0-1 1-15,0 2 2 0,0-2-1 16,-1 1-1-16,1 0-1 0,-1-1-1 15,-1 0-1-15,1 0-2 0,0 1-1 16,-1 0-1-16,1-1-1 0,0 0 1 16,-2 0-1-16,1 0 0 0,-1 0 0 15,-1-1 0-15,1 0 0 0,0-1 0 0,-1 1-1 16,2-2 0-16,-1 1 0 0,-1-2-1 16,2-1 0-16,-1 0 0 15,0-4 0-15,1-1 0 0,0-2 0 63,1-2 0-48,2-2 0 1,0 0 1-16,1-2 0 16,2 1 0-16,0 0-1 15,2 1 1-15,0-2 1 0,1 2-1 0,0 3 0 16,0-1 0-16,1 0 0 0,-2 0 1 0,2 2-1 0,-1 2-1 15,-1 0 1-15,0 1 0 0,-2 1 0 16,1 2 0-16,0 2 0 0,-1 0 0 0,1 1 0 0,-3 1 0 16,1-1 1-16,0 3-1 0,-1 0 0 0,1 0 0 0,-3 0 0 15,2 2 1-15,-1-1-1 0,0 0 0 0,0 0 0 0,-2-1 1 0,1 1-2 0,-1 0 1 0,0 1 0 0,1 1-1 0,-2-1 1 0,-1 3 0 0,2 1 0 0,-3 2 1 0,1 3 0 16,-2-1-1-16,-1 1 1 0,0 3 0 16,-2 1 0-16,-1 0 1 0,0 0 0 15,-1 0 0-15,0 0 0 0,0 1 0 16,-2-3 0-16,3 0 0 0,0-1-1 15,0 1 0-15,1-1-2 0,0 0-6 16,1-1-16-16,2 1-29 0,1-2-52 0,-1-1-78 16,1-1-176-16</inkml:trace>
  <inkml:trace contextRef="#ctx0" brushRef="#br0" timeOffset="86539.31">11459 6936 251 0,'-2'-2'54'0,"0"-1"0"0,-1 1-41 16,1 1-10-16,0 0-6 0,1 0-2 16,-2 0-1-16,1 0-1 0,-1 0 0 15,2 3 1-15,-2-2 3 0,-1 0 3 16,1 2 4-16,0 1 4 0,-1 0 2 15,0 0 1-15,0 1 1 0,0 0-1 16,0 1-1-16,-1 1-2 0,0 1-3 16,0-1-1-16,-1 1-1 0,1-1-1 15,-1 2 0-15,1 0 1 0,-1 0 0 0,1 0 0 16,0-2 0-16,0 2 0 16,1 0 0-16,0 0-1 0,1-1-1 0,1 1-1 15,-1-2 0-15,3 2 0 0,0 0 0 16,0-2-1-16,2 3 1 0,-1-2 0 15,2 0-1-15,0 0 1 0,0-1 0 16,2 1 0-16,-1-2 0 0,0-1 1 0,-1 2-1 16,2-1 0-16,-1 0 0 0,-1-1 0 15,1 1 0-15,1-1-1 0,0 1 1 16,1-2 0-16,0 1 3 0,1-1 3 16,3 1 3-16,0-2 2 0,1 1 1 15,2-2 1-15,1 1-1 0,1-1-2 16,1-1-2-16,0 2-3 0,1-1 0 15,0 1-2-15,0-1 0 0,-1 0-1 16,0 1 1-16,-2-1-1 0,-1 0 1 16,-1 2 0-16,-2-2 0 0,-1 1 1 0,-3 0-1 15,0-2 0-15,0 1 1 0,-3 0 0 16,-1-1 1-16,-1 0 1 0,0 0 2 16,0-1 0-16,-1 2 1 0,0-1 0 15,-1-1-1-15,1 1-1 0,0 0-2 16,0 0-1-16,-1 0-2 0,1-1-2 15,-1 1-1-15,1 1-1 0,0-1-3 0,0 0-1 16,-1 0 0-16,0 1-1 0,0-1 1 16,0 0 1-16,0-1 1 0,0 2 2 15,0-1 1-15,1 1 0 0,-1-1 1 16,2 0-1-16,-1 1-1 0,0-1-4 16,0 0-7-16,0-1-8 0,0 1-8 15,0-1-5-15,-1 1-4 0,2 0 2 16,-2 0 3-16,1 0 7 0,0 0 9 15,0 0 8-15,1 0 7 0,-2 0 4 16,0-1 0-16,1 2 0 0,-1-1 0 16,-1 0-1-16,0 1 0 0,-1 0-1 0,0-1-1 15,1 1 0-15,0 1-1 0,-2-1-1 16,2 0 1-16,0-1 0 0,0 1 0 16,1 1 0-16,-1-1 2 0,1-1-1 15,0 0 2-15,-1 0-1 0,1 0 2 16,0 1-1-16,-3-1 2 0,0 0 0 15,0 0 3-15,-1 1 1 0,-1-1 1 16,-1 0 1-16,-1 0 2 0,0 0-1 0,-2 0 1 16,-1 0-1-16,-2 0 0 0,0 1 2 15,-1-1 2-15,1 1 3 16,-1 0 1-16,-1-1 1 0,2 0 2 16,0 1 0-16,1 0-2 0,-1 0-4 0,-1-1-2 15,2 1-2-15,0 1-2 0,5 1-2 16,-2-3-2-16,2 1-1 0,-1-1-1 15,4 0 0-15,-1-1-1 0,3 1 1 16,-4-2-1-16,3 0 1 0,0 1-1 16,3 1 1-16,-2-2-1 0,1 0-1 15,0-1 0-15,-2 1 0 0,1-2 0 0,2-1-1 16,0-1 0-16,-1-2-1 0,1-1-1 16,3 0-2-16,-1-1-1 0,2-2-2 15,-1-1-1-15,2-2-1 0,-1 1-1 16,2 0 0-16,-1-2 1 0,3 1 1 15,-2 0 2-15,2-1 1 0,-1 0 1 16,1 2 2-16,-2-2 1 0,-1 2 1 16,-1-1 2-16,0 1 0 0,-2 1 2 15,0 2 0-15,-1 1 2 0,2 5 0 0,-2-2 0 16,-1 3 0-16,1 2-1 16,-2-1 0-16,2 3-2 0,0 0-1 0,-3-2-1 15,2 3-2-15,0 0 0 0,0 3 0 16,-2-2-1-16,-2 2 0 0,0 1 1 15,-1 1 0-15,-1 2 0 0,0 0 1 16,-2-2 0-16,1 2 0 0,-1 1 0 16,0 2 0-16,-3-1 1 0,-2 1 0 0,1 1 1 15,-2 0 0-15,1 1-1 0,1 1 1 16,-3-1-1-16,5 4 0 0,0-2 0 16,3 2-3-16,0-2-5 0,2 1-19 15,0 1-34-15,1-1-29 0,-1-3-62 16,2-1-134-16</inkml:trace>
  <inkml:trace contextRef="#ctx0" brushRef="#br0" timeOffset="93358.01">14176 5761 295 0,'-36'5'57'0,"-1"1"-1"16,7 5-61-16,-4 3-8 0,-9 4-8 16,-2 1-3-16,-2 3 0 0,-5 3 1 15,-6-1 1-15,-6 2 5 16,-2 3 12-16,-3 4 16 0,0 4 11 0,-1 3 6 15,0 0 4-15,2 5 1 0,0 0-1 16,4-2-4-16,8-1-10 0,4 0-6 16,7-1-5-16,6-1-3 0,8 0-4 0,8 0-1 15,8-1-2-15,7-4-1 0,5-2 0 16,7-6-1-16,9-2 1 0,4-4 0 16,9-6 1-16,12-1 2 0,3-1 0 15,7-1 2-15,6-1 0 0,2-4 0 16,10 0 1-16,0 2 1 0,-1-4 6 15,5-4 3-15,1-3 4 0,2-3 2 16,7-1 2-16,-4-2 2 0,-1-6-1 16,1-3-2-16,5-1-4 0,-2-2-1 15,-4-4-2-15,-8-5-1 0,0-2-1 0,3-3 0 16,-6-4 0-16,-4-3 0 0,-5-1 0 16,-5 1 2-16,0 0-1 0,-5-3 1 15,-11 0 0-15,-3 1-1 0,-12 0-1 16,-5-4-1-16,-7 0-2 0,-12 4-1 15,-10 2-1-15,-12 2-2 0,-11 0-1 16,-16 2-2-16,-6 11 0 0,-17 4-2 16,-16 4-2-16,-10 12-2 0,-9 8-2 0,-12 13-3 15,-1 9-3-15,-10 1-7 0,3 12-15 16,4 9-23-16,-1 0-49 0,5 5-74 16,4 5-165-16</inkml:trace>
  <inkml:trace contextRef="#ctx0" brushRef="#br0" timeOffset="95492.99">15352 6900 395 0,'-7'-27'77'0,"-9"6"-1"16,-2-1-55-16,0 3-57 0,-3 1 34 16,5 8-2-16,-3-1-3 0,-2 0-2 15,-3-2 1-15,-4 4 0 0,-4-1 1 16,-4 1 2-16,-5-1 2 0,2 2 3 15,-4 2 1-15,-2 4 0 0,-5-4 0 16,-2 1 1-16,-4 0 0 0,-5 5 0 16,-7 2-1-16,0 0 0 0,-5 2 0 15,-5 2 0-15,-8 6 0 0,5 3-1 0,2 2 0 16,-3 3 0-16,-5 3 0 0,2 4 0 16,5 5-1-16,3 0 1 0,3 4-1 15,-4 0 1-15,6 2-1 0,5 4 1 16,1 2 0-16,4-1 2 0,0 1 2 15,1 4 2-15,7 4 3 0,3-2 1 16,3 1 0-16,9 0 0 0,5 0-3 16,10-1-1-16,6-3-3 0,8-2-5 15,7-4 0-15,9 1 0 0,5-5 3 16,11 0 3-16,10-1 0 0,6 0 2 0,10-2 1 16,8 0 0-16,8-3 1 0,7 1-5 15,-1-9-2-15,5 1-1 0,6-7-1 16,1-3-3-16,11-7 0 0,-5-4-1 15,3-7 0-15,11 0 1 0,-3-9 1 16,-6-2 1-16,6-5 1 0,-5-1 2 16,4-3 0-16,-3 1 0 0,-7-4 0 15,-5 0 0-15,1-1 3 0,-7 1 2 0,-10-3 4 16,-4-3 3-16,-7-2 5 0,-6 2 3 16,-4-4 1-16,-9-6 0 0,-2 2-3 15,-6-2-3-15,-4 2-4 0,-9-3-4 16,-6-6-3-16,-8 1-2 0,-4 2-1 15,-8-3-2-15,-8 4-1 0,-17-2-2 16,-6 7-1-16,-11 4 0 0,-9 5-1 16,-12 7 0-16,-17 6-1 0,-12 2-5 15,-2 11-9-15,-12 2-15 0,-8 9-32 16,-6 6-36-16,-10 5-69 0,3 5-142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3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2 152 3009,'5'5'2142,"-12"-12"-1085,8 8-1009,0 0-1,0 0 1,0 0 0,0 0-1,0 0 1,1 0 0,-1-1-1,0 1 1,0 0 0,0-1-1,1 1 1,-1-1 0,0 0-1,0 1 1,1-1 0,-1 0-1,0 0 1,1 0 0,-1 1-1,0-1 1,3-1 0,4 1 167,1 0 0,14 3 0,-14-2-77,1 0 0,14 0 0,39-6 127,35-2-167,11 11 78,193-20 539,-193 16-525,-23 0-76,-24-1-50,121-7 5,-4 3 70,-70 4 26,83-2 73,-56 4-188,-1 0-33,5-8-1,63-2 32,-95 9 7,90-3 159,27-23 132,-182 20-292,112-11 77,79-13-38,-124 13-30,-53 10-16,-52 6-45,22-2 9,-26 3-11,0 0 0,-1 0 0,1 0 1,0 0-1,0 0 0,0 0 0,0 0 1,0 0-1,0 1 0,0-1 0,0 0 1,-1 1-1,1-1 0,0 0 0,0 1 1,0-1-1,-1 1 0,1 0 0,0-1 1,0 1-1,-1-1 0,2 2 0,-3 0-23,0-1 0,0 1 0,0-1 0,0 0-1,0 0 1,-1 1 0,1-1 0,0 0 0,0 0-1,-1 0 1,1 0 0,-2 1 0,2-2 229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4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7 3153,'-9'0'641,"4"2"-49,-2-4-544,2 1-320,-1 0-128,2-1-16,2 2 15,0 2 49,1-4 112,-2 4 112,3-4 112,1 4 96,-2-2-416,-2-4-256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5.1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1 175 3570,'124'3'2628,"128"-6"-1716,-82-21 142,72-4 109,49 11-570,89-2-154,268-7 438,13-1-268,99 1-30,-745 25-570,63-5 9,-78 6-21,0 0 0,0 0-1,1 0 1,-1 0 0,0 0-1,0 0 1,1 0 0,-1 0 0,0 0-1,0 0 1,1 0 0,-1 0 0,0 0-1,0 0 1,1 0 0,-1 0 0,0 0-1,0 0 1,1 0 0,-1 0-1,0 0 1,0 0 0,1 1 0,-1-1-1,0 0 1,0 0 0,1 0 0,-1 0-1,0 1 1,0-1 0,0 1-15,0-1 0,0 0 1,0 0-1,-1 0 0,1 1 1,0-1-1,0 0 0,0 0 1,-1 0-1,1 1 0,0-1 1,0 0-1,-1 0 0,1 0 1,0 0-1,-1 0 0,1 0 1,0 0-1,0 1 0,-1-1 1,1 0-1,0 0 0,-1 0 1,1 0-1,0 0 0,0 0 1,-1 0-1,1-1 0,-16 3-1310,-7-1-4347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6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12 2449,'-11'-8'3445,"10"7"-3273,-1 1 0,0-1 0,0 1 0,0-1 0,0 1 0,0 0 0,0-1 0,0 1 1,0 0-1,-3 1 0,-3-1 1336,46 9-361,6-7-772,45-3 0,-46-1-306,53 4 1,-67 0-71,-17-1-75,0 0 0,0 0-1,0 1 1,11 4 0,-18-4-893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7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0 169 4034,'2'-1'238,"0"-1"0,-1 1 1,1 0-1,0 0 0,0 0 0,0 0 0,0 0 1,0 0-1,0 0 0,0 1 0,0-1 1,0 1-1,0-1 0,1 1 0,-1 0 1,4 0-1,3 0 15,0 2 0,17 3 0,-3 0 319,16-2-64,0-1 1,66-5-1,4-1-195,59 8-10,186 1-75,-249-5-164,402-8 299,-44-12-285,-154 8-55,-46 2 0,277-17 45,-205-2-55,263-18 59,-503 42-59,202-8 22,-241 11-27,-26 0-101,0 2-1,35 4 1,-64-4 14,-1 0 0,1-1-1,-1 1 1,0 1 0,1-1 0,-1 0-1,1 0 1,-1 0 0,1 0-1,-1 0 1,1 0 0,-1 0 0,0 1-1,1-1 1,-1 0 0,1 0-1,-1 1 1,0-1 0,1 0 0,-1 0-1,0 1 1,1-1 0,-1 0-1,0 1 1,1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8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75 151 3153,'-24'-9'2611,"-2"-1"-1011,24 9-1466,1 1-1,0 0 1,-1-1-1,1 1 1,0 0-1,-1 0 1,1 0-1,-1 0 1,1 0-1,0 0 1,-1 0-1,1 1 1,-1-1-1,-1 1 1,3-1-135,0 0 0,0 0 0,-1 0 0,1 1 0,0-1 0,0 0 0,0 0 1,0 0-1,0 0 0,0 0 0,0 0 0,0 0 0,0 0 0,0 0 0,-1 0 0,1 1 0,0-1 0,0 0 0,0 0 0,0 0 0,0 0 0,0 0 1,0 0-1,0 0 0,0 1 0,0-1 0,0 0 0,0 0 0,0 0 0,0 0 0,0 0 0,0 0 0,0 1 0,0-1 0,0 0 0,0 0 0,0 0 1,0 0-1,1 0 0,-1 0 0,0 0 0,0 0 0,0 1 0,0-1 0,0 0 0,0 0 0,0 0 0,0 0 0,0 0 0,0 0 0,1 0 1,-1 0-1,0 0 0,0 0 0,0 0 0,0 0 0,0 0 0,0 0 0,0 0 0,1 1 0,-1-1 0,0 0 0,0 0 0,0 0 0,0 0 0,0 0 1,0-1-1,1 1 0,9 4-59,-9-4 75,12 2 50,0 1 1,0-2 0,0 0 0,20-1 0,4 1-3,39 2 30,731 20 294,-357-40-192,-74 6 35,125-2-95,-63 15-119,230-5-13,-636 2-3,611-36 16,-392 3-52,-44 5-107,-84 10-2,-49 8-2927,-63 9 292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9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3282,'4'2'2867,"-2"-1"-2688,0 0 0,-1 0 0,1 0 0,0 0 0,0 0 0,0-1 0,0 1 0,0-1 0,0 0 0,0 1 0,3-1 0,4 0 77,1 0-1,0 1 1,17 4 0,1 0-108,200 10 451,2-16 158,-144 0-480,351-11 309,-215 5-529,-34 0-89,56-1-4407,-215 6 1576,-5-2-1547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1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14 5330,'-5'-6'965,"-4"-1"2271,8 9-2121,3 7-1047,41 109 392,-26-75-346,-1-3 69,28 52-1,-42-89-161,0 1 0,1-1-1,-1 1 1,1-1-1,-1 0 1,6 5 0,-7-7-13,0-1 0,0 1 1,0-1-1,-1 1 1,1-1-1,0 0 1,0 1-1,0-1 1,0 0-1,0 1 1,0-1-1,0 0 1,0 0-1,0 0 1,0 0-1,0 0 1,0 0-1,0 0 0,0 0 1,0 0-1,0-1 1,-1 1-1,1 0 1,0-1-1,0 1 1,0-1-1,0 1 1,0-1-1,0 1 1,-1-1-1,1 1 1,0-1-1,1-1 1,2-3 39,0 0 1,1 0-1,-2 0 1,1 0 0,-1-1-1,0 0 1,0 0-1,2-6 1,1-5 237,7-29-1,-11 40-83,0 9-59,1 3-179,1 2-216,2-1 0,-1 0-1,1 1 1,0-2 0,0 1-1,8 5 1,-9-8-741,0 0 0,1 0 0,-1-1 1,1 0-1,9 4 0,7-1-4687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65 3169,'-28'-46'6369,"15"32"-5236,8 9-861,6 8-42,-1-3-229,0 0 0,-1 0 0,1 0 0,0 0 0,0 1 0,-1-1 0,1 0 0,0 0 0,0 0 0,0 0 0,-1 1-1,1-1 1,0 0 0,0 0 0,0 0 0,0 1 0,0-1 0,-1 0 0,1 0 0,0 1 0,0-1 0,0 0 0,0 0 0,0 1 0,0-1 0,0 0 0,0 0 0,0 1 0,0-1 0,0 0 0,0 0-1,0 1 1,0-1 0,-2 11-17,2 71-10,0-4 55,2 23 11,1-34-19,-8-25-2,4-34-8,1-7-8,0-1 0,0 1 0,0 0-1,0 0 1,0 0 0,0-1 0,0 1 0,0 0-1,0 0 1,0-1 0,1 1 0,-1 0-1,0 0 1,0-1 0,1 1 0,-1 0-1,1 0 1,-4-5 43,4 6-48,0 1-16,-1-6-72,1 3 88,-1 0 0,0 1-1,0-1 1,1 0 0,-1 0-1,0 1 1,1-1 0,-1 0-1,0 0 1,1 1 0,-1-1 0,0 0-1,1 0 1,-1 0 0,0 0-1,1 0 1,-1 1 0,1-1 0,-1 0-1,0 0 1,1 0 0,-1 0-1,1 0 1,-1 0 0,0 0-1,1 0 1,-1-1 0,1 1 0,-1 0-1,0 0 1,1 0 0,-1 0-1,1 0 1,-1-1 0,1 1-1,1-3 3,-1 1-1,2 0 0,-1 0 1,0 0-1,0 0 1,1 0-1,-1 0 0,1 0 1,-1 1-1,1-1 0,0 1 1,4-2-1,5 0 8,23-5 0,-7 2-10,-4 2 19,1 0 1,48-1-1,-35 3 18,-30 2-17,1 1-1,-1 0 1,1 0 0,-1 1 0,0 0 0,0 1 0,0-1-1,0 2 1,13 6 0,10 4 84,-31-13 95,-5-1-1302,-9-5-4389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3.0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98 2001,'0'-1'224,"0"0"0,-1 0-1,1 0 1,0 1 0,-1-1 0,0 0 0,1 0-1,-1 0 1,1 0 0,-1 1 0,0-1 0,1 0-1,-1 1 1,0-1 0,0 0 0,0 1 0,1-1-1,-1 1 1,0-1 0,0 1 0,0 0 0,0-1 0,0 1-1,0 0 1,0 0 0,0 0 0,-2-1 0,-30-2 3079,28 3-2722,16-1-679,38-12 69,41-12 44,-62 15-2,56-12-1,-71 19-9,0 2 0,0-1 0,0 2 0,1 0 0,-1 0 0,23 5 0,-34-5-1,0 1 0,0-1 1,-1 1-1,1-1 1,0 1-1,0 0 1,-1-1-1,1 1 1,0 0-1,-1 0 1,1 1-1,1 1 1,-2-3 29,-2 0-19,0 23-58,8 116 143,-8-43 254,1-89-262,-1 0-1,0-1 1,0 1-1,-3 8 0,2-10-25,1 1 0,-1 0 0,1-1 0,1 1 0,-1 0-1,1 8 1,-4 24-34,5-36-401,-3-5-1051,-6-11-4189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4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30 398 4706,'0'0'18,"0"0"-1,0 0 0,0 0 1,0 0-1,0 0 0,0 0 1,0 0-1,0 0 1,0 0-1,0 0 0,0 1 1,0-1-1,0 0 1,0 0-1,0 0 0,0 0 1,0 0-1,0 0 1,0 0-1,0 0 0,0 0 1,0 0-1,0 1 1,0-1-1,0 0 0,0 0 1,0 0-1,0 0 0,0 0 1,0 0-1,0 0 1,0 0-1,0 0 0,0 0 1,0 1-1,0-1 1,0 0-1,0 0 0,0 0 1,0 0-1,0 0 1,0 0-1,0 0 0,-1 0 1,1 0-1,0 0 0,0 0 1,0 0-1,0 0 1,0 0-1,0 0 0,0 0 1,0 0-1,0 0 1,0 0-1,-1 0 0,1 0 1,0 0-1,0 0 1,0 0-1,0 0 0,0 0 1,-10 4 2168,9-4-1817,0 0-228,1 0 0,-1-1 0,0 1-1,1 0 1,-1 0 0,0 0 0,1 0 0,-1 0 0,0 1 0,1-1-1,-1 0 1,0 0 0,1 0 0,-1 0 0,0 1 0,1-1 0,-1 0-1,1 1 1,-1-1 0,0 0 0,1 1 0,-1-1 0,1 1 0,-1-1 0,1 1-1,-1 0 1,2-1-145,1 0 0,-1 0 0,0 0-1,0 0 1,0-1 0,0 1 0,1 0-1,-1-1 1,0 1 0,0 0 0,0-1-1,0 1 1,0-1 0,0 0 0,2-1 0,23-14 77,-19 10-56,4-5 1,0 0 0,1 1 0,0 1 1,1 0-1,-1 1 0,2 0 0,16-7 0,200-73 156,-98 52 271,-46 15-271,103-22-78,6 0 213,-130 26-173,83-9 0,-141 25-127,68-11 132,142-1 0,-96 14 12,48 1-39,-163-1-113,103 3 55,134 25-1,10 20 12,-188-35-67,87 31 1,-119-33-4,1 3-1,-1 0 1,-2 3-1,37 24 1,198 134 5,-250-165 2,0 0 0,19 18 0,-24-20-2,0 0 138,-10-11-299,-3-5-1036,-4-21-4523,5 23 3704,-1-8-3575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5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14 7603,'-2'-10'4127,"1"6"-4806,0 10 881,1 4 187,0-6-270,0 0-1,0 1 0,0-1 1,0 0-1,1 0 1,0 0-1,-1 0 0,2 0 1,-1 0-1,4 8 1,112 189 865,-103-177-965,56 96-11,-55-98 1,15 28 0,-30-49-3,0 0 0,0 0 0,0 0 0,1 0 0,-1-1-1,0 1 1,0 0 0,0 0 0,0 0 0,-1 0 0,1 0 0,0-1-1,0 1 1,0 0 0,-1 0 0,1 0 0,0-1 0,-1 1-1,1 0 1,-1 0 0,1-1 0,-1 1 0,1 0 0,-2 0 0,1 0 16,0 0 0,0 1 0,0-1 0,0 0 0,-1 0 0,1 0 0,0-1 0,-1 1 0,1 0 0,-1 0 1,1-1-1,-1 1 0,1-1 0,-3 1 0,-16 2 38,1 0 1,0 2-1,-28 10 1,-52 28-44,5-3 159,92-39-163,-1 0 10,0 0 0,1 0 1,-1 0-1,0 1 0,1-1 1,-5 3-1,7-3-10,0 1-13,0-2-13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7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67 5507,'-1'0'5020,"-2"-2"-4900,1 0-1,0-1 0,-1 1 1,1 0-1,0-1 0,-2-2 1,2 2-117,0 0 1,0 0-1,0 1 1,-1-1-1,-2-2 1,-1 1 41,0 1 0,0 0-1,0 0 1,0 0 0,-1 0 0,1 1 0,-1 0 0,1 1-1,-1-1 1,-8 0 0,11 2-68,0 0 0,0 0 0,-1 0 0,1 0 0,0 0-1,0 1 1,0 0 0,0 0 0,0 0 0,0 0 0,0 1 0,0 0 0,0 0 0,1 0 0,-1 0-1,1 0 1,-7 5 0,10-6 15,-1 0 1,1-1-1,-1 1 0,1 0 0,-1 0 1,1 0-1,0-1 0,-1 1 0,1 0 1,0 0-1,0 0 0,-1 0 0,1-1 1,0 1-1,0 0 0,0 0 0,0 0 0,0 0 1,0 0-1,1-1 0,-1 1 0,0 0 1,0 0-1,0 0 0,1 0 0,-1-1 1,0 1-1,1 0 0,-1 0 0,1-1 1,-1 1-1,1 0 0,0 0 0,-1-1 0,1 1 1,-1-1-1,2 2 0,3 2-2,0 1 1,0-1-1,10 6 0,-13-9 8,50 30 20,-32-19-9,1 0 0,-2 1 0,30 26 0,-43-34-6,-1 0 1,-1 1-1,1 0 0,-1 0 0,0 0 1,0 0-1,0 1 0,-1-1 0,0 1 1,-1 0-1,1 0 0,-1 0 0,-1 0 1,1 0-1,-1 0 0,0 9 0,0-2 9,-1 1 0,-1-1 0,0 0 0,-1 0 0,-1 0 0,-7 25 0,6-30-11,0 0 1,0 0-1,0-1 1,-1 1-1,-1-1 1,1 0-1,-2-1 1,1 0-1,-1 0 1,0 0-1,-8 6 1,7-7 14,-1 0 1,0 0-1,-1-1 1,1 0-1,-18 6 1,21-9 32,0 1 0,0-1 0,0-1 0,-1 1 0,1-1 0,0 0 1,-1-1-1,1 1 0,0-1 0,-1 0 0,-6-2 0,6 1 13,1 0 0,-1-1 0,1 0 0,0 0 1,-9-5-1,12 5-27,0 1 0,0-1 0,0 0 0,0 0 1,0-1-1,1 1 0,-1 0 0,1-1 1,-1 1-1,1-1 0,-3-6 0,5 10-49,1-1-1,0 0 1,0 0-1,-1 1 1,1-1-1,0 0 1,0 0-1,0 0 1,-1 0 0,1 0-1,0 0 1,0 0-1,0-1 1,-1 1-1,1 0 1,0 0-1,0 0 1,1-1-1,18-7-1393,-16 6 340,0 0-1,-1 0 1,0 0 0,6-6 0,5-2-4727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7.7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131 226 7443,'14'-5'4638,"29"-13"-5191,-15 7 617,-22 9-71,15-7 2,35-18-1,-51 24 18,1-1 0,-1 0 0,0 1 0,0-2 0,0 1 0,-1-1 0,1 1 0,-1-1 1,0 0-1,6-12 0,0 1 76,-8 13-21,0 0-1,0 0 1,0 0-1,-1-1 1,1 1-1,1-6 1,-3 8-41,0 0 0,0 0-1,0-1 1,0 1 0,0 0 0,0 0 0,0-1-1,0 1 1,-1 0 0,1 0 0,0 0 0,-1-1 0,1 1-1,-1 0 1,1 0 0,-1 0 0,0 0 0,1 0-1,-1 0 1,0 0 0,0 0 0,0 0 0,-1-1 0,-2-1-19,0 0 0,1 1 0,-1 0 0,0 0 0,0 0 1,-1 0-1,1 1 0,0-1 0,0 1 0,-1 0 0,1 0 0,-1 1 1,1-1-1,-1 1 0,1 0 0,-1 0 0,1 1 0,-1-1 1,-6 3-1,-9 1-91,1 2 0,0 1 0,-19 9 0,28-12 60,-5 3-16,1 1-1,0 1 1,-25 19 0,17-12 23,14-10 16,2-2 0,0 0-1,0 1 1,0-1-1,1 1 0,0 1 1,0-1-1,0 1 1,0-1-1,-3 8 1,7-11 1,1 0 0,-1 0 0,1 1 1,0-1-1,0 0 0,0 0 0,0 0 0,0 1 1,0-1-1,0 0 0,1 0 0,-1 0 1,1 1-1,0 1 0,14 30 15,-11-27 8,1 0-1,0 0 0,0-1 1,1 1-1,0-1 0,0 0 0,0-1 1,1 0-1,0 0 0,10 6 0,3 0 57,-1-2-1,39 13 1,-39-16-65,0-2 0,0 0 0,0 0 0,0-2 0,1-1 0,-1 0 0,32-4 0,-45 3-36,0-1 0,-1 0 0,1-1 0,0 0 0,0 1 0,-1-2 0,1 1 0,-1-1 0,0 0 0,0 0 0,0 0 0,0-1 0,0 0 0,-1 0 0,0 0 0,7-8 0,-6 6-97,2-3-879,0 0 1,-1 0 0,0-1-1,4-10 1,-2 4-2042,0 0-1523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8.3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20 5298,'0'-1'343,"-1"-1"-1,1 1 1,-1 0-1,1 0 0,-1-1 1,0 1-1,1 0 0,-1 0 1,0 0-1,0 0 1,0 0-1,0 0 0,0 0 1,0 0-1,0 0 0,0 0 1,-2 0-1,2 5-280,-1-1 0,1 1 1,0-1-1,0 1 0,0 0 0,0 4 0,3 81 152,0-50-97,-2-31-101,1 0 0,-1-1 0,1 1 0,1 0 0,-1 0 0,1-1 0,1 1 0,-1-1 0,1 0 0,7 13 0,-7-14 43,-3-5 208,2-7-83,-1 0-162,-1 3-13,1 0-1,-1 0 1,1 1 0,0-1 0,0 0 0,0 0-1,0 1 1,3-5 0,4-4-16,1 0 0,9-9 0,-3 4-1,1-6 5,-13 17 0,1 0 1,-1 0-1,1 1 0,6-7 1,-5 7 0,-1 0 0,1 0 1,0 0-1,0 1 1,0 0-1,0 0 1,1 0-1,-1 0 1,1 1-1,0 0 0,6-1 1,16-3-8,-23 5 6,1-1 0,0 1 0,-1 0 0,1 1 0,0-1 0,0 1 0,0 0 0,0 0 0,0 1 0,-1 0 0,10 2 0,-11-1 5,1-1 0,-1 1 1,0 0-1,0 0 1,0 1-1,0-1 1,-1 1-1,1-1 0,-1 1 1,0 0-1,4 4 1,-3-1 25,0 0-1,0 0 1,-1 0 0,0 0 0,0 0 0,3 10 0,31 88-92,-29-128-8207,-4 12 3477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29.0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12 7443,'2'-12'4755,"6"22"-5017,-7-9 243,0 0 1,0 0-1,0 0 0,0 1 1,0-1-1,0 0 0,0 1 1,1 2-1,5 19 14,7 34-1,3 11 190,-12-53-129,2 9 8,1 0 0,1-1 0,16 29 0,-18-40-42,9 24 1,-13-27-19,1 0-48,-4-9 42,0 0 0,0 0 0,0 0 0,0 0 0,0 0 0,0 0 0,0 0 0,0 0 0,0 0 0,0 0 1,0 0-1,0 0 0,0 0 0,0 0 0,-1 0 0,1 0 0,0 0 0,0 1 0,0-1 0,0 0 0,0 0 0,0 0 0,0 0 0,0 0 0,0 0 0,0 0 0,0 0 0,0 0 1,0 0-1,0 0 0,0 0 0,0 0 0,0 0 0,0 0 0,0 0 0,0 0 0,0 0 0,0 1 0,0-1 0,0 0 0,0 0 0,0 0 0,0 0 0,-9-2-33,-71-9 199,75 11-162,-1 1 0,0-1 1,1 1-1,-1 0 0,0 1 1,1-1-1,-1 1 0,-8 4 1,3-1-62,9-4 53,0 0-1,0 0 1,0 0 0,1 1 0,-1-1 0,1 1 0,-1-1 0,1 1 0,0-1 0,-1 1 0,1 0 0,0 0 0,0 0 0,-1 3 0,0 0-1,0 0-1,0 0 1,1 0 0,-2 10 0,3-14 7,0 0 0,0 0 1,0-1-1,0 1 0,0 0 0,1 0 1,-1 0-1,0-1 0,1 1 0,-1 0 1,0 0-1,1-1 0,-1 1 0,1 0 1,-1-1-1,1 1 0,-1-1 0,1 1 1,0 0-1,-1-1 0,1 1 0,0-1 1,-1 0-1,1 1 0,0-1 0,1 1 1,1 0 12,-1 0 0,1 0 1,-1 0-1,1-1 1,0 1-1,5-1 1,16-1 102,0-2 0,-1 0 1,31-9-1,-29 6-80,-9 1-21,-12 3-4,0 1-1,0 0 0,1 0 1,-1 0-1,1 1 0,6-1 1,-7 1-386,-6-1 706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1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92 2865,'-1'-2'437,"1"0"0,-1-1 0,0 1 0,0 0 0,0 0 0,0 0-1,0 0 1,0 0 0,-1 0 0,1 0 0,-3-1 0,-3 23 1617,2 13-1752,2 1 0,0 55 0,0 6 41,0-54-265,-3 36-90,-2-148-279,3 13 133,2 0-1,4 0 0,8-74 0,-8 128 179,0 1 0,0-1 0,0 1 0,0 0 0,0-1 0,1 1 0,-1 0 0,1 0 0,0 0 0,0 0 0,0 0 0,0 0 0,1 0 0,-1 1 0,1-1 0,0 1 0,-1 0 0,1 0 0,0 0 0,0 0 0,1 0 0,4-1 0,0 0 7,-1 1 1,1-1-1,0 2 1,0-1-1,0 1 0,0 1 1,0-1-1,0 1 1,9 2-1,-15-2-22,1 0 1,0 1-1,0-1 0,0 1 0,0 0 1,0 0-1,0 0 0,-1 0 0,1 0 1,0 1-1,-1-1 0,1 1 1,-1 0-1,0 0 0,0 0 0,1 0 1,-1 0-1,0 0 0,-1 1 0,1-1 1,0 1-1,-1-1 0,1 1 0,-1-1 1,0 1-1,0 0 0,0 0 0,0 0 1,0 0-1,-1 0 0,1 5 0,0-1 11,-1 0-1,0-1 1,-1 1-1,1 0 1,-1-1-1,-1 1 0,1 0 1,-1-1-1,0 0 1,-1 1-1,1-1 0,-1 0 1,-5 8-1,1-5-7,0 1-1,0-2 1,0 1-1,-1-1 1,-1 0 0,1 0-1,-1-1 1,-1-1-1,1 1 1,-1-1-1,0-1 1,-1 0-1,1 0 1,-1-1-1,0-1 1,-12 3-1,9-6 37,23 3-5,41 14 163,-1 3 0,84 46 0,-113-52 74,0 0 1,34 32-1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1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32 256 5635,'1'2'190,"1"1"-1,0-1 1,0 1 0,0-1 0,0 0 0,0 0 0,0 0 0,1-1 0,-1 1 0,0 0 0,1-1 0,0 1 0,-1-1 0,1 0 0,4 1 0,-5-2-169,0 1-1,0-2 1,0 1 0,-1 0 0,1 0 0,0 0-1,0-1 1,0 1 0,0-1 0,0 0-1,0 1 1,-1-1 0,1 0 0,0 0-1,0 0 1,-1 0 0,1-1 0,-1 1-1,1 0 1,-1-1 0,0 1 0,1 0-1,1-4 1,5-6 469,3-2 197,0 0 0,-1-1 0,15-30-1,-23 40-670,0 0 0,0-1-1,-1 1 1,0-1 0,0 1 0,0-1-1,0 1 1,-1-1 0,1 0-1,-1 0 1,-1 1 0,1-1-1,-1 0 1,1 1 0,-1-1-1,0 1 1,-1-1 0,1 1-1,-4-6 1,2 3-98,-1 0-1,0 0 0,0 0 1,0 1-1,-1 0 0,0 0 1,-9-8-1,12 12 71,0 1-1,0-1 1,0 1 0,0 0-1,0 0 1,0 0 0,-1 0-1,1 0 1,0 0 0,-1 1-1,1-1 1,0 1-1,-1 0 1,1-1 0,-1 1-1,1 0 1,0 0 0,-1 1-1,1-1 1,-1 0 0,1 1-1,0 0 1,0-1 0,-1 1-1,1 0 1,0 0 0,0 0-1,-3 2 1,1 0 30,0 1-1,-1-1 1,2 1 0,-1 0 0,0 0-1,1 0 1,0 0 0,0 1 0,0-1-1,0 1 1,1 0 0,0-1-1,0 1 1,-3 11 0,0 4 43,1 0-1,-2 30 1,4-32 19,1 0-1,1 0 0,0 0 0,2 0 1,0 0-1,7 29 0,-7-41-55,0 0 0,0 0-1,0 0 1,1 0 0,0-1 0,0 1 0,0-1-1,1 0 1,-1 0 0,1 0 0,1 0-1,-1-1 1,1 1 0,-1-1 0,1 0 0,1-1-1,-1 1 1,0-1 0,1 0 0,0 0 0,-1-1-1,9 3 1,-2-3-31,0 1 0,0-2 1,0 0-1,0 0 0,0-1 0,0 0 0,0-1 0,0-1 1,0 0-1,0-1 0,-1 0 0,1 0 0,17-9 0,-13 5-523,-1-1 0,1-1 0,18-15 0,-18 12-1543,-1-1-1,23-26 1,-16 13-2745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1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10 161 6563,'-1'0'129,"1"0"0,0 0 0,0 0 0,-1 0 0,1 0 0,0-1 0,-1 1 0,1 0 0,0 0 0,-1 0 0,1 0 0,0 0 0,-1 0 0,1 0 1,0 0-1,0 0 0,-1 0 0,1 0 0,0 0 0,-1 0 0,1 0 0,0 1 0,-1-1 0,1 0 0,0 0 0,0 0 0,-1 1 0,5 7 1027,1 0-1267,15 34 237,-13-27-83,0 0 0,1 0 0,0-1 0,1 0 0,19 23 0,-22-31-46,-5-5 39,0 1-1,1-1 1,-1 1 0,0-1 0,0 0-1,1 0 1,-1 0 0,1 0-1,1 1 1,-2-2-22,-1 0-1,0 0 0,1 0 1,-1 0-1,0 0 0,1 0 1,-1 0-1,0 0 1,1 0-1,-1 0 0,0 0 1,0 0-1,1 0 0,-1 0 1,0 0-1,1 0 1,-1 0-1,0-1 0,1 1 1,-1 0-1,0 0 0,0 0 1,1-1-1,6-11 366,-6 5-287,1 0 0,-1-1 0,0 1 0,0 0 0,-1 0-1,0-1 1,-1-11 0,-13-55 51,3 18-108,9 40-236,0-1 1,2-31-1,5 15-3157,-1 22-281,3 2-2334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2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82 6227,'1'-5'5123,"-3"-11"-4853,1 13 107,0-4-297,1 5-81,-1 1 1,1-1-1,0 0 1,-1 1-1,1-1 1,0 0-1,0 1 1,0-1-1,0 0 1,0 1 0,1-1-1,-1 0 1,1 1-1,-1-1 1,1 0-1,-1 1 1,1-1-1,0 1 1,0-1-1,1-2 1,-2 4-3,1 0 0,-1 0 0,0-1 1,0 1-1,0 0 0,0-1 0,0 1 0,0 0 0,0 0 1,0-1-1,0 1 0,0 0 0,0-1 0,0 1 1,0 0-1,0 0 0,-1-1 0,1 1 0,0 0 0,0 0 1,0-1-1,0 1 0,0 0 0,-1 0 0,1-1 0,0 1 1,0 0-1,0 0 0,-1 0 0,1-1 0,0 1 1,0 0-1,-1 0 0,1 0 0,0 0 0,0 0 0,-1-1 1,1 1-1,0 0 0,0 0 0,-1 0 0,-12-4 58,8 5-36,1 0 0,-1 0 0,0 1 0,1 0 0,-1 0-1,1 0 1,0 0 0,0 1 0,0 0 0,0 0 0,0 0 0,1 0 0,-1 1 0,1-1 0,0 1 0,0 0 0,0 0 0,0 0 0,1 0 0,-1 0 0,-1 5-1,0 0 46,1 1 0,-1-1 0,1 1 0,1-1 0,0 1 0,0 0 0,1 0 0,0 0 0,1 12 0,0-15-40,1 0-1,0 0 1,1-1-1,-1 1 1,1 0-1,1-1 1,-1 0-1,1 1 1,0-1-1,0 0 1,1-1-1,0 1 1,0 0-1,0-1 1,1 0-1,0 0 1,0-1-1,0 1 1,9 5-1,-7-6-20,0 0-1,0 0 1,1-1 0,-1 0-1,1 0 1,-1-1 0,1 0-1,0 0 1,0-1 0,0 0-1,0 0 1,0-1 0,0 0-1,1 0 1,-1-1 0,9-2-1,0-1 8,-1-1-1,1-1 1,-1 0-1,0-1 1,-1 0-1,20-14 0,-26 16-22,-1-1-1,0-1 0,0 1 1,0-1-1,-1-1 0,0 1 0,-1-1 1,0 0-1,0-1 0,-1 1 1,0-1-1,4-10 0,-8 16-18,0 0 0,0-1 0,0 1 0,-1 0 0,1-5 0,-1 5-216,2 9 22,0 3 124,4 9 175,1 0 1,1 0 0,0-1-1,21 32 1,-20-32-236,3 5-818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2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8500,'2'-5'5666,"1"4"-5682,2-1-352,1 2-384,0 0-1361,4 2-1521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3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8436,'22'64'3885,"2"8"-4841,4 55-54,0 0 1062,-26-120 35,-2-4-19,1-1-1,-1 1 1,1-1 0,0 1-1,-1-1 1,1 1-1,1-1 1,-1 0 0,0 1-1,0-1 1,1 0 0,2 4-1,-3-6-29,-1 0-1,0 0 1,1 0 0,-1 0-1,1 0 1,-1 0-1,0 0 1,1-1-1,-1 1 1,0 0 0,1 0-1,-1 0 1,0 0-1,1 0 1,-1 0 0,0-1-1,1 1 1,-1 0-1,0 0 1,0 0-1,1-1 1,-1 1 0,0 0-1,0 0 1,1-1-1,-1 1 1,0 0-1,1-1 1,6-10 366,-6 9-313,8-14 125,-1 0 0,0 0 0,6-25-1,-8 25-265,0 0-1,0 0 1,2 1-1,10-18 1,22-19-412,5-8-1502,-38 50-133,-1 0-1,5-15 0,-5 10-2752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27:34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6819,'-4'-2'3942,"4"2"-3941,-1 0 1,1 0 0,0 0-1,0 0 1,0 0-1,0 0 1,0 0 0,-1 0-1,1 0 1,0 0 0,0 0-1,0 0 1,0 0 0,0 0-1,0 1 1,-1-1 0,1 0-1,0 0 1,0 0 0,0 0-1,0 0 1,0 0 0,0 0-1,0 1 1,0-1-1,0 0 1,0 0 0,-1 0-1,1 0 1,0 0 0,0 1-1,0-1 1,0 0 0,0 0-1,0 0 1,0 0 0,0 1-1,0-1 1,0 0 0,0 0-1,0 0 1,1 0 0,-1 0-1,0 1 1,0-1-1,0 0 1,0 0 0,0 0-1,0 0 1,0 0 0,0 0-1,0 1 1,0-1 0,0 0-1,1 0 1,2 5 2,0 0 0,0 1 0,0-2 0,1 1 0,0 0 0,0-1 0,0 0 0,1 0 0,0 0 0,-1 0 0,1-1 0,0 0 0,1 0 0,-1 0 0,1 0 0,-1-1 0,1 0 0,0 0 0,-1-1 0,1 0 0,0 0 0,0 0 0,10 0 0,-9-2 54,-1 1 1,1-1-1,-1 0 1,1-1-1,-1 0 0,1 0 1,-1 0-1,0-1 0,0 0 1,0 0-1,0 0 1,-1-1-1,1 0 0,-1 0 1,0 0-1,8-10 0,0 1 103,0 0-1,21-15 1,-18 15-99,20-20 0,-34 31-72,0 0 0,0 0 0,0 0 0,0-1-1,-1 1 1,1-1 0,-1 0 0,1 1 0,-1-1 0,0 0 0,0 0 0,0 0-1,0 0 1,-1 0 0,1 0 0,-1 0 0,0 0 0,0-4 0,-1 4-8,1 0 1,-1 1 0,0-1-1,0 1 1,0-1 0,-1 1-1,1-1 1,0 1 0,-1-1-1,0 1 1,0 0 0,1 0-1,-1 0 1,0 0 0,-1 0-1,1 1 1,0-1 0,0 1-1,-6-3 1,3 1 27,1 1 0,-1 0-1,-1 0 1,1 0 0,0 1-1,0 0 1,-1 0 0,1 0 0,-1 1-1,1-1 1,0 2 0,-1-1-1,1 0 1,-1 1 0,1 0-1,0 0 1,-1 1 0,1-1 0,0 1-1,0 0 1,0 0 0,0 1-1,-7 5 1,1-1 21,1 1 0,0 1 0,0 0 0,1 0 0,0 1 0,1 0 0,0 0 0,-12 21 0,11-14-30,0 0 0,2 0 0,0 1 0,1 0-1,0 0 1,-4 29 0,9-36 28,0 0 0,0-1 0,1 1 0,0 0 0,0 0-1,2 0 1,-1 0 0,1-1 0,1 1 0,0-1 0,1 1 0,8 18 0,-8-24 13,-1 0 0,1 0-1,0 0 1,0-1 0,1 0 0,0 1 0,-1-1-1,1-1 1,1 1 0,-1-1 0,0 0 0,1 0 0,0-1-1,-1 1 1,8 1 0,8 2 241,1-2 0,40 5 0,-19-6 154,50-4 1,-46-1-278,91-7-7,-93 6-351,-33 3-14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04:19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7470 3159 255 0,'6'-5'50'0,"-1"0"0"16,-6 7-52-16,1 2 2 0,-2 0 4 15,0 2 2-15,-2-1 2 0,0 0 3 16,-1-1 1-16,0 0 2 0,0 2-1 16,-2-1 0-16,-1 1-1 0,0 1 0 15,-2 0-2-15,1 3-1 0,-2 1-1 16,0 1-3-16,0 1-1 0,1 1-1 16,-1-1-1-16,2 1 0 0,0 0-2 0,3-1 1 15,-1-1-1-15,2-1 1 0,3-1-1 16,1 1 0-16,3-3 0 0,2 0 0 15,2-3 0-15,3 0 1 0,3 0-1 16,3-1 1-16,1 0 1 0,2-3-1 16,-1 3 1-16,4 0-1 0,0-1 2 15,0 1-1-15,2 0 0 0,0-1 1 16,1 0 1-16,3-2-1 0,-1-2 0 16,0-1 0-16,2 0 0 0,1-2-1 0,2 3-1 15,0-1 1-15,1 1-1 0,0 3-1 16,3 0 1-16,-1-2 0 0,0 0 0 15,1-1 0-15,-1 0 1 0,-1-2-1 16,2-1 2-16,-1 0-1 0,1 2 0 16,0 1 0-16,1 1 1 0,2-1-1 15,2 1 0-15,1-1 0 0,-1-1-1 16,3 0 1-16,1-1-1 0,-1 0 0 16,2-1 0-16,-1 3 0 0,-2-1 1 0,0 0-1 15,-1 0 1-15,-3 0 0 0,-3 1 0 16,0 0 0-16,-2 1-1 0,2 2 0 15,-4-1 0-15,-2 0-1 0,0 1 0 16,0 0 0-16,-3 0 1 0,-1-1-1 16,-2 0 1-16,-1-1-1 0,0 1 1 15,-1 0 0-15,-1-2 1 0,-2 0 0 16,-1 2-1-16,-3 0 1 0,-1 0-1 16,1-1 0-16,-3 1 0 0,1 0 0 0,0 1-1 15,-1-2 0-15,-2 2 0 0,0-2 1 16,-1 1-1-16,-2 0 0 0,0-1 0 15,-3 0 0-15,2 0 0 0,-1 0 0 16,-2 0-1-16,0 0 1 0,-1 1-1 16,0-1-2-16,-1 0-2 0,0 0-6 15,-1 0-7-15,1-1-3 0,0 2-6 16,0 0-10-16,-1-1-22 0,-1 2-22 0,0 0-44 16,-2 2-91-16</inkml:trace>
  <inkml:trace contextRef="#ctx0" brushRef="#br0" timeOffset="6277.26">7590 4095 198 0,'-4'-3'53'16,"0"-1"2"-16,3-1-15 0,-1-1-28 16,2 1-2-16,-1 1-3 0,0-1-1 15,1 0-4-15,-1 0 0 0,0-1 3 0,0 1 2 16,1-1 2-16,-1-1 2 0,1 3 1 16,-1-1 0-16,1 2-2 0,0 1-2 15,-1 1-3-15,-1 1-3 0,0 1-1 16,0 0 0-16,-1 1 1 0,-1 1 1 15,-2 1 1-15,-2 0 1 0,1 2 0 16,-3-1 1-16,0 2 0 0,-1 2-1 16,0 0-1-16,1 1-1 0,0 1 0 15,2 1-1-15,-1 0-1 0,2-2-1 16,2 2 1-16,0-1-1 0,2 0 0 16,0 0 0-16,3-1-1 0,0-1 1 0,2 1 0 15,1-2 0-15,4-2 1 0,0 1 1 16,3-1 0-16,2-1 2 0,3-1 0 15,2 0 2-15,1 0 0 0,2-1 2 16,1 0-1-16,1 1 0 0,2-1 0 16,-1 1 0-16,2 0-1 0,1-1-1 15,4 2 0-15,2-1-1 0,1 0 0 0,4 0 0 16,4 0 1-16,0-1-2 0,2 1 1 16,1-3-1-16,5 1 0 0,1-1-1 15,1-1 2-15,1 0 0 0,5-2 3 16,0 0 0-16,3-2 1 0,-1 1 1 15,1-4 0-15,0 1-1 0,-1-1 0 16,-5 1-3-16,-3 0 0 0,-4 1-2 16,-3 0 0-16,-5 3-1 0,-3 0 0 15,-3 0-1-15,-4 1 0 0,-3 0 0 16,-4 1-1-16,-4 1 1 0,-5 0-1 16,-2-1 0-16,-3 0 0 0,-1 2-2 0,-2-2-4 15,-3 1-9-15,1 0-35 0,-2-1-52 16,-2 0-77-16,-2 0-181 0</inkml:trace>
  <inkml:trace contextRef="#ctx0" brushRef="#br0" timeOffset="9479.65">7655 4654 157 0,'1'-3'41'0,"-1"0"1"0,0 1-16 16,-1 0-11-16,0 0-5 0,0 1-2 15,-1 0 2-15,0-1 1 0,-1 1 1 16,-1-1 2-16,0 0 0 0,0 1-1 16,-1 1 0-16,0-2-3 0,-1 2-1 15,0 0-2-15,-1 2-1 0,1 0 0 16,-3 1 0-16,1 0 0 0,-1 1 0 0,-1 0 0 16,1 2 0-16,-2-1-1 0,-1 1 1 15,2 0-1-15,-1 2 0 0,0 0 0 16,2 2 0-16,-1 1 0 0,4 2-1 15,-1 2 1-15,1 1 1 0,0-1 0 16,1 1-2-16,1-1 1 0,2-2-1 16,-1 0-1-16,1-2-1 0,2 0-1 15,0-1-1-15,1-1 1 0,1-1-1 16,0 1 1-16,1 0 1 0,2 0 1 16,1-1 1-16,2 1 2 0,1 0 1 0,3 1 3 15,2-3 0-15,2-1 0 0,3 0-1 16,2-1-1-16,1-2-1 0,2 0-2 15,0-2-2-15,3-1 0 0,1 0-1 16,2-3 1-16,1 1-1 0,2-1 0 16,2 0 1-16,1 0-1 0,0-1 1 15,1 0-1-15,-2 0 0 0,-2-1 0 16,0 2 0-16,-3-1-1 0,-1 1 0 16,0 0 0-16,-3 1 0 0,0 2 0 0,-2 1 0 15,-3 0 1-15,-1 1-1 0,-2-1 1 16,-4 2 0-16,0-2-1 0,-5 1 0 15,1 0 0-15,-2 0-1 0,-3 1 0 16,0-3 0-16,-2 2 0 0,0 0-1 16,0 0-5-16,-3-1-9 0,1 1-17 15,-1 0-26-15,0 1-36 0,-3 1-65 16,-3-2-136-16</inkml:trace>
  <inkml:trace contextRef="#ctx0" brushRef="#br0" timeOffset="12025.33">7751 2798 138 0,'1'-1'28'16,"2"2"1"-16,-1-1-25 0,1-2-3 15,1-1 1-15,1 0 2 0,-1-1 2 16,2 2 1-16,-1-4 3 0,-1 0 1 16,1 1 1-16,2 1 1 0,-2-1-2 0,1-1 0 15,-2 0-1-15,0 0 1 0,1 0 0 16,-1 0 2-16,-3-3 1 0,2 2 3 15,-2 0 1-15,3 0 1 0,-3 1-2 16,0-2-1-16,-1 3-3 0,1-1-1 16,-1 2-3-16,-1-1-3 0,-2 1-1 15,0 0-1-15,1 0 0 0,-1 0-2 16,-1 2 0-16,-2-2-1 0,-2 0 0 16,0 2-1-16,-1-1 1 0,-2 1-1 0,-2 0 0 15,0-1 0-15,-1 2 0 0,0 2-1 16,0-1 1-16,-2 2 0 0,0-1-1 15,1 1 1-15,1 2 0 0,-1-1 0 16,1-1 0-16,-1 1 0 0,-1 1-1 16,4 0 1-16,-3 1 0 0,1 0-1 15,-1 0 1-15,1 3-1 0,0 0 1 0,2 2-1 16,-4 2 1-16,6 0-1 0,-1 1 1 16,5 4-1-16,-4-2 1 0,1-1 0 15,-1 1-1-15,1-1 1 0,-1 0 0 16,-1 1 0-16,-2-3 0 0,3 4 0 15,1 2 0-15,-2 3 0 0,2 0 0 16,2 0 0-16,-1 0 1 0,1-1 1 16,1 1 1-16,2 0 0 0,2-3 0 15,0 6 0-15,2 0 1 0,-2 5 1 16,4-2 0-16,0 2 0 0,0 0-1 16,2 0 0-16,-1 0-1 0,2-2 1 15,1-3-3-15,-3 1 0 0,-1-2 0 0,-1-4 0 16,1 1 0-16,-1-1 1 0,-1 0-1 15,-2 1 2-15,0 1-1 0,0 1 1 16,0 2 1-16,-2-1 0 0,0 1-1 16,-2-2 0-16,1 2 0 0,-2 1-1 15,0-1-1-15,-2 0 1 0,-1-2-1 16,-1-2 0-16,0 4 0 0,-3-3 0 0,-1-1-1 16,2 2 1-16,-4-1-1 0,-1 1 1 15,1-3-1-15,-1-2 0 0,2-4 0 16,1-2 0-16,0-2 0 0,4-4 0 15,2 1 1-15,4-2 0 0,1-1 2 16,0-2 3-16,2 0 2 0,0-1 1 16,2 1 1-16,-1-2 0 0,0-1 0 15,1 1-3-15,0-1-3 0,3 1-2 0,-1-1-1 16,-1-2-2-16,2 0 1 16,0 0-1-16,1 0 0 0,-1-1 1 0,1 0 0 15,1 0 0-15,0-1 1 0,0-1-1 16,2-1 0-16,0 2 1 0,0-1-1 15,1 0 0-15,0 3 0 0,0 0 0 16,1 3-1-16,-1-1 1 0,-1 0 0 16,-1 1-1-16,0 2 1 0,1 0 0 15,-1 2-1-15,-1 2 1 0,0 3 0 16,-1 0 0-16,3 3 0 0,-3-2 0 16,0 2 0-16,-4-3 0 0,2 1 1 0,0 0-1 15,1 1 1-15,-1-1 0 0,-1 2-1 16,1 1 1-16,3 3 0 0,-4-2 0 15,1 1 0-15,-3-2-1 0,2 2 1 16,0 0 0-16,-1-1-1 0,1 0 0 16,-2-1 1-16,-1 3-1 0,3 0 1 15,-2 0-1-15,0 0 0 0,-4 0 0 16,3 0 1-16,0 1-1 0,0 0 0 16,1-1 0-16,-1 1 0 0,1-2 0 0,4 3 0 15,-4-1 0-15,1 2 0 0,-3-5 0 16,3 5 0-16,0 0 0 0,0 1 0 15,-2-1 0-15,2 0 1 0,-1-2-1 16,2 2 0-16,-1-3 1 0,-1 1-1 16,-3-2 1-16,4 2-1 0,0 0 1 15,0 0 0-15,1 2 0 0,0-1 0 0,1 0 1 16,3-2-1-16,-2 0 1 0,-1-2-1 16,-2-1 0-16,4-1 1 0,1 0 0 15,-2-1-1-15,1 1 1 0,1-1 0 16,1 1-1-16,2 1 0 15,-4-2 0-15,2 0 0 0,-1-5 0 0,0 4 0 16,-1-3 0-16,1 2 0 0,-1-2 0 16,0 0 0-16,0-1 1 0,2 4-1 15,-1-5 1-15,1 1-1 0,1-2 0 16,1 1 1-16,-1 1-1 0,0-2-1 0,-1 1 1 16,0-1 0-16,1 1-1 0,-2 1 1 15,0-2-1-15,-1 0 0 0,-2 1 1 16,2-2-1-16,1 2 0 15,-1-1 0-15,0-1 0 0,0 2 1 0,-1-3-1 16,3 1 0-16,-3-1 0 0,-1-1 1 16,-2 1-1-16,0-1 0 0,1 0 0 15,-1 0-1-15,0 0-2 0,0 0-4 16,0 2-9-16,1-1-20 0,-3 2-31 16,-2 3-34-16,-1 2-66 0,0 0-141 0</inkml:trace>
  <inkml:trace contextRef="#ctx0" brushRef="#br0" timeOffset="21949.12">7646 5250 200 0,'-1'-3'50'16,"3"3"0"-16,-3-1-21 0,-1-1-24 15,2 2-3-15,-1 0-1 0,1 1-2 16,-2 1-1-16,1 2 2 0,-2 1 1 16,3 4 3-16,-1-1 4 0,-3 2 2 15,-3-2 2-15,4 2 1 0,-1-1 1 16,-1 1 1-16,1-2 0 0,-2 2-1 16,0 1-2-16,4 2-1 0,-4-4-3 0,1 0-3 15,-3 2-1-15,4-2-1 0,-1-1-2 16,1 0 1-16,0 2-2 0,1 1 1 15,-1 0-1-15,2 0 0 0,-3 1 1 16,1 1-1-16,-1-4 1 0,0 3-1 16,1-1 0-16,1-1 1 0,0 1-1 15,0 0 1-15,0-2-1 0,1 4 1 0,0-3-1 16,-1-1 1-16,-1-2 0 0,3 3 0 16,-1 1-1-16,0-2 1 0,2 2 0 15,-2-1-1-15,0-1 1 0,2 1-1 16,-1-2 1-16,1-1-1 0,-2-3 0 15,2 1 1-15,1 0-1 0,0 0 0 16,-1 0 0-16,1-1 0 0,1 1 0 16,1 2 0-16,0-2 0 0,-1 0 0 15,0-1 1-15,1 1 0 0,0 0 0 16,1-1 0-16,1 1 1 0,-1-1-1 0,1 0 1 16,1 0 0-16,0 0 1 0,-1-2-1 15,-1 0 2-15,1 1-1 0,-1-2 1 16,2 2 1-16,-1-1-1 0,1 1 0 15,-1-1 0-15,1 0-1 0,0 0 0 16,0 1-1-16,-2-3 0 0,3 1 0 16,-2 0-1-16,0 0 0 0,0 1 1 15,1-1-2-15,0-1 1 0,0 3 0 16,-1-3 0-16,0 1-1 0,-1-2 0 16,2 2 1-16,-1 0-1 0,-1 0 0 15,0-1 0-15,0 1 0 0,1 0 0 16,2 2 1-16,-2-2-1 0,1 0 0 0,1 0 0 15,0-1 0-15,1 2 0 0,-1-1 0 16,0 0 0-16,2 0 0 0,-3 0 0 16,1 1 0-16,-1 1 0 0,-1-2 1 15,1 0-1-15,0 0 0 0,0 1 0 16,0-1 0-16,1 0 0 0,-1 0 1 0,1-1-1 16,-1 2 1-16,0-1-1 0,-1 1 1 15,0-1-1-15,-1 0 1 0,1 1 0 16,-1-1 0-16,0 0 1 0,1 0 0 15,0 1 1-15,1 0-1 0,0-1 1 16,0 1 0-16,0-1-1 0,1 0 0 16,0 1-1-16,0-1 0 0,1-1-1 15,0 1 1-15,0-1-1 0,1 1 1 16,-1-2-1-16,0 1 1 0,1-4-1 16,-1 3 0-16,0-2 1 0,1 0-1 15,-1-1 1-15,1-1-1 0,1 1 1 0,0 0-1 16,0-1 1-16,0 0 0 0,0 0-1 15,1 0 1-15,1 2-1 0,-1-1 1 16,2 2 1-16,1 0-1 0,2-1 0 16,0 1 1-16,0 0-1 0,0-1 1 15,0 1-1-15,0 0 0 0,1 1 1 16,0 0 0-16,-1-1 1 0,1 1-1 0,1 0 2 16,1-1 0-16,-1 0 0 0,0-1 0 15,0 0 0-15,0-1 1 0,-1 1-1 16,-1-2 0-16,2 2 0 0,-4-1 0 15,2 1 0-15,-2 0-1 0,-2 2 1 16,1-1 0-16,-1 1 0 0,-2 0-1 16,-1 0 0-16,-2 0-1 0,-1 1 0 15,-1-1-1-15,-3 0 1 0,1 1-1 16,-2 0 1-16,-1 0-1 0,0 0 1 16,0 0 0-16,0 0 0 0,0 1 0 15,0-2 1-15,0 1-1 0,0 0-1 0,0 0 1 16,0 0-1-16,-1 0-2 0,1-1-3 15,0 2-5-15,0-2-14 0,0 1-19 16,0 0-25-16,0 1-36 0,-2-1-65 16,0 0-132-16</inkml:trace>
  <inkml:trace contextRef="#ctx0" brushRef="#br0" timeOffset="30834.52">7588 6046 162 0,'-2'-2'37'16,"1"2"1"-16,-2 0-20 0,2 1-19 0,0-1 4 15,-1 0-1-15,1 2-2 0,0 2 1 16,-1 1-1-16,0-3 0 0,1 3 0 15,-3-1 1-15,2 2-1 0,0-1 1 16,-2 0 1-16,0 0 0 0,1 1 1 16,-2-2 0-16,0 0 2 0,0 0 0 15,-1 0 0-15,0 0 0 0,0-1 0 16,0 0-1-16,1 2-1 0,0-1 0 0,-2 0-1 16,2 1 0-16,0 0-1 0,-1-1-1 15,1 3 0-15,0-1 1 0,1 0-1 16,-1 2 0-16,1-1 0 0,0 0 0 15,1 1 1-15,-1-2 1 0,1 2 0 16,-1-2 1-16,0 0 1 0,-2 0 0 16,2 1 0-16,-2 0 1 0,2 1 0 15,0-1 0-15,-1 0 2 0,1 1 1 16,0 0 1-16,0-2 2 0,0 1-1 0,0-1 0 16,0 3-2-16,0 0 0 0,0-1-3 15,1-1-1-15,-1 2-2 0,1 1 0 16,-1 0-2-16,1-1 1 0,2 2-1 15,0-1 0-15,1 2 0 0,-1-2 0 16,2 1 0-16,1 0 0 0,-1-1 0 16,1-1 0-16,0 0 1 0,0 1-1 15,0 0 0-15,1 0 1 0,0 0-1 16,0 0 0-16,0 1 1 0,0 0-1 16,0-1 1-16,1 2-1 0,0-1 0 15,-2-1 1-15,2-1-1 0,1 0 1 0,-1 0 0 16,1-2 0-16,1 0 0 0,-1-2 0 15,1 1 0-15,0 0 0 0,0-2 0 16,0 1 0-16,1 0 0 0,0 0-1 16,-1-1 1-16,2-2-1 0,0 1-1 15,-1 0 1-15,1-1 0 0,1 0-1 16,1-1 1-16,0 1 0 0,3 0 1 0,0-1 1 16,0 0 0-16,3 0 0 0,1-1 0 15,-1 0 0-15,1 0 0 16,1-1 0-16,1 1 0 0,2-1 1 0,-2-1-1 15,4 1 0-15,2 1 1 0,0-3 0 16,2 1 0-16,0-1 1 0,2 1 1 16,1 1 2-16,-1-2 0 0,-1 0 1 15,1 1 1-15,-2-2 0 0,-1 0 0 16,-2-1-1-16,0 1-1 0,-1 0-1 16,0 1 0-16,-1 0-2 0,0-1 0 0,-3 1 0 15,-2 0-2-15,-1 0 0 0,-2 1 0 16,-4 1-1-16,-1 0 0 0,-3 1-1 15,0 0 0-15,-2 0-1 0,-1 1-7 16,-2 0-13-16,0 0-24 0,-2 2-39 16,-3 1-61-16,-2 3-136 0</inkml:trace>
  <inkml:trace contextRef="#ctx0" brushRef="#br0" timeOffset="37277.32">7514 6756 166 0,'-2'-3'39'0,"3"2"0"16,-1 0-27-16,0 1-5 0,-1 0-2 15,1-1-2-15,0 1 0 0,0 1 3 16,-1-1 5-16,1-1 4 0,0 1 5 16,-2-2 3-16,3 2 4 0,-2-1 3 15,1 1-1-15,0 0-4 0,-1 0-4 0,1-1-3 16,1 2-5-16,-2-1-3 0,0 0-4 15,0 0-3-15,-1 0-1 0,1 1 0 16,-2-1-1-16,0 2 0 0,0-1 0 16,-1-1-1-16,-1 3 1 0,1-1-1 15,0 1-1-15,0 3 1 0,0-1 0 16,-1-1 0-16,0 3 0 0,0 1 0 0,-1 1 0 16,-1 0 0-16,-1-1 0 0,-1 2 0 15,1 1 1-15,-2 0 0 16,0-1 0-16,0 1 0 0,1 1 0 0,0 2 0 15,0 1 0-15,0 0-1 0,1 0 1 16,0-1-1-16,0 1 0 0,-1-3 0 16,3 2-1-16,2-1 1 0,1-1 0 15,0 1-1-15,0-1 0 0,2 0 1 16,3 1-1-16,-2-3 0 0,-1 1 0 16,0-2-1-16,1 1 1 0,1-1 0 0,-1 1 0 15,2 1-1-15,0 0 1 16,0 0-1-16,2 1 1 0,0 0 0 0,0-2-1 15,1 2 1-15,3-1 0 0,2 1 1 16,-1-2 0-16,3 0 1 0,2 3 2 16,2-1 1-16,1 0 1 0,-2-2 2 15,2 0 0-15,-1-3-1 0,0 0 1 16,2 0-1-16,-2-3 0 0,3 0 1 0,1 0 1 16,-1-2 2-16,3 2 2 0,0-4 0 15,0-2 2-15,0-4 0 16,2 0-1-16,1 1-1 0,3-3-2 0,-1-1-2 15,1 0-2-15,0-1 0 0,3 3-2 16,-4-2-1-16,0-1-1 0,-7 3 0 16,2-1 0-16,-2 1-1 0,-3 0 0 15,-3 3 1-15,-1-1-1 0,-4 1 0 16,3 0 0-16,-6 1-1 0,-2 2 1 16,-3 0-1-16,1 1-1 0,-1-1-4 0,-1 1-5 15,0 1-16-15,0 0-29 0,-2 2-49 16,1 1-76-16,-2-1-168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3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2 152 3009,'5'5'2142,"-12"-12"-1085,8 8-1009,0 0-1,0 0 1,0 0 0,0 0-1,0 0 1,1 0 0,-1-1-1,0 1 1,0 0 0,0-1-1,1 1 1,-1-1 0,0 0-1,0 1 1,1-1 0,-1 0-1,0 0 1,1 0 0,-1 1-1,0-1 1,3-1 0,4 1 167,1 0 0,14 3 0,-14-2-77,1 0 0,14 0 0,39-6 127,35-2-167,11 11 78,193-20 539,-193 16-525,-23 0-76,-24-1-50,121-7 5,-4 3 70,-70 4 26,83-2 73,-56 4-188,-1 0-33,5-8-1,63-2 32,-95 9 7,90-3 159,27-23 132,-182 20-292,112-11 77,79-13-38,-124 13-30,-53 10-16,-52 6-45,22-2 9,-26 3-11,0 0 0,-1 0 0,1 0 1,0 0-1,0 0 0,0 0 0,0 0 1,0 0-1,0 1 0,0-1 0,0 0 1,-1 1-1,1-1 0,0 0 0,0 1 1,0-1-1,-1 1 0,1 0 0,0-1 1,0 1-1,-1-1 0,2 2 0,-3 0-23,0-1 0,0 1 0,0-1 0,0 0-1,0 0 1,-1 1 0,1-1 0,0 0 0,0 0-1,-1 0 1,1 0 0,-2 1 0,2-2 229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4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7 3153,'-9'0'641,"4"2"-49,-2-4-544,2 1-320,-1 0-128,2-1-16,2 2 15,0 2 49,1-4 112,-2 4 112,3-4 112,1 4 96,-2-2-416,-2-4-256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5.1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1 175 3570,'124'3'2628,"128"-6"-1716,-82-21 142,72-4 109,49 11-570,89-2-154,268-7 438,13-1-268,99 1-30,-745 25-570,63-5 9,-78 6-21,0 0 0,0 0-1,1 0 1,-1 0 0,0 0-1,0 0 1,1 0 0,-1 0 0,0 0-1,0 0 1,1 0 0,-1 0 0,0 0-1,0 0 1,1 0 0,-1 0 0,0 0-1,0 0 1,1 0 0,-1 0-1,0 0 1,0 0 0,1 1 0,-1-1-1,0 0 1,0 0 0,1 0 0,-1 0-1,0 1 1,0-1 0,0 1-15,0-1 0,0 0 1,0 0-1,-1 0 0,1 1 1,0-1-1,0 0 0,0 0 1,-1 0-1,1 1 0,0-1 1,0 0-1,-1 0 0,1 0 1,0 0-1,-1 0 0,1 0 1,0 0-1,0 1 0,-1-1 1,1 0-1,0 0 0,-1 0 1,1 0-1,0 0 0,0 0 1,-1 0-1,1-1 0,-16 3-1310,-7-1-4347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6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12 2449,'-11'-8'3445,"10"7"-3273,-1 1 0,0-1 0,0 1 0,0-1 0,0 1 0,0 0 0,0-1 0,0 1 1,0 0-1,-3 1 0,-3-1 1336,46 9-361,6-7-772,45-3 0,-46-1-306,53 4 1,-67 0-71,-17-1-75,0 0 0,0 0-1,0 1 1,11 4 0,-18-4-893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7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0 169 4034,'2'-1'238,"0"-1"0,-1 1 1,1 0-1,0 0 0,0 0 0,0 0 0,0 0 1,0 0-1,0 0 0,0 1 0,0-1 1,0 1-1,0-1 0,1 1 0,-1 0 1,4 0-1,3 0 15,0 2 0,17 3 0,-3 0 319,16-2-64,0-1 1,66-5-1,4-1-195,59 8-10,186 1-75,-249-5-164,402-8 299,-44-12-285,-154 8-55,-46 2 0,277-17 45,-205-2-55,263-18 59,-503 42-59,202-8 22,-241 11-27,-26 0-101,0 2-1,35 4 1,-64-4 14,-1 0 0,1-1-1,-1 1 1,0 1 0,1-1 0,-1 0-1,1 0 1,-1 0 0,1 0-1,-1 0 1,1 0 0,-1 0 0,0 1-1,1-1 1,-1 0 0,1 0-1,-1 1 1,0-1 0,1 0 0,-1 0-1,0 1 1,1-1 0,-1 0-1,0 1 1,1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28 5699,'-3'-2'648,"1"0"1,0-1 0,0 1 0,0-1 0,0 0 0,1 1 0,-1-1 0,-1-5 0,18 29 583,6 18-1154,1-1 1,46 58-1,-61-87-147,2 6-233,2 4-1482,-2-10-2912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8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75 151 3153,'-24'-9'2611,"-2"-1"-1011,24 9-1466,1 1-1,0 0 1,-1-1-1,1 1 1,0 0-1,-1 0 1,1 0-1,-1 0 1,1 0-1,0 0 1,-1 0-1,1 1 1,-1-1-1,-1 1 1,3-1-135,0 0 0,0 0 0,-1 0 0,1 1 0,0-1 0,0 0 0,0 0 1,0 0-1,0 0 0,0 0 0,0 0 0,0 0 0,0 0 0,0 0 0,-1 0 0,1 1 0,0-1 0,0 0 0,0 0 0,0 0 0,0 0 0,0 0 1,0 0-1,0 0 0,0 1 0,0-1 0,0 0 0,0 0 0,0 0 0,0 0 0,0 0 0,0 0 0,0 1 0,0-1 0,0 0 0,0 0 0,0 0 1,0 0-1,1 0 0,-1 0 0,0 0 0,0 0 0,0 1 0,0-1 0,0 0 0,0 0 0,0 0 0,0 0 0,0 0 0,0 0 0,1 0 1,-1 0-1,0 0 0,0 0 0,0 0 0,0 0 0,0 0 0,0 0 0,0 0 0,1 1 0,-1-1 0,0 0 0,0 0 0,0 0 0,0 0 0,0 0 1,0-1-1,1 1 0,9 4-59,-9-4 75,12 2 50,0 1 1,0-2 0,0 0 0,20-1 0,4 1-3,39 2 30,731 20 294,-357-40-192,-74 6 35,125-2-95,-63 15-119,230-5-13,-636 2-3,611-36 16,-392 3-52,-44 5-107,-84 10-2,-49 8-2927,-63 9 292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9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3282,'4'2'2867,"-2"-1"-2688,0 0 0,-1 0 0,1 0 0,0 0 0,0 0 0,0-1 0,0 1 0,0-1 0,0 0 0,0 1 0,3-1 0,4 0 77,1 0-1,0 1 1,17 4 0,1 0-108,200 10 451,2-16 158,-144 0-480,351-11 309,-215 5-529,-34 0-89,56-1-4407,-215 6 1576,-5-2-1547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3.90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2 152 3009,'5'5'2142,"-12"-12"-1085,8 8-1009,0 0-1,0 0 1,0 0 0,0 0-1,0 0 1,1 0 0,-1-1-1,0 1 1,0 0 0,0-1-1,1 1 1,-1-1 0,0 0-1,0 1 1,1-1 0,-1 0-1,0 0 1,1 0 0,-1 1-1,0-1 1,3-1 0,4 1 167,1 0 0,14 3 0,-14-2-77,1 0 0,14 0 0,39-6 127,35-2-167,11 11 78,193-20 539,-193 16-525,-23 0-76,-24-1-50,121-7 5,-4 3 70,-70 4 26,83-2 73,-56 4-188,-1 0-33,5-8-1,63-2 32,-95 9 7,90-3 159,27-23 132,-182 20-292,112-11 77,79-13-38,-124 13-30,-53 10-16,-52 6-45,22-2 9,-26 3-11,0 0 0,-1 0 0,1 0 1,0 0-1,0 0 0,0 0 0,0 0 1,0 0-1,0 1 0,0-1 0,0 0 1,-1 1-1,1-1 0,0 0 0,0 1 1,0-1-1,-1 1 0,1 0 0,0-1 1,0 1-1,-1-1 0,2 2 0,-3 0-23,0-1 0,0 1 0,0-1 0,0 0-1,0 0 1,-1 1 0,1-1 0,0 0 0,0 0-1,-1 0 1,1 0 0,-2 1 0,2-2 229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4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47 7 3153,'-9'0'641,"4"2"-49,-2-4-544,2 1-320,-1 0-128,2-1-16,2 2 15,0 2 49,1-4 112,-2 4 112,3-4 112,1 4 96,-2-2-416,-2-4-256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5.19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1 175 3570,'124'3'2628,"128"-6"-1716,-82-21 142,72-4 109,49 11-570,89-2-154,268-7 438,13-1-268,99 1-30,-745 25-570,63-5 9,-78 6-21,0 0 0,0 0-1,1 0 1,-1 0 0,0 0-1,0 0 1,1 0 0,-1 0 0,0 0-1,0 0 1,1 0 0,-1 0 0,0 0-1,0 0 1,1 0 0,-1 0 0,0 0-1,0 0 1,1 0 0,-1 0-1,0 0 1,0 0 0,1 1 0,-1-1-1,0 0 1,0 0 0,1 0 0,-1 0-1,0 1 1,0-1 0,0 1-15,0-1 0,0 0 1,0 0-1,-1 0 0,1 1 1,0-1-1,0 0 0,0 0 1,-1 0-1,1 1 0,0-1 1,0 0-1,-1 0 0,1 0 1,0 0-1,-1 0 0,1 0 1,0 0-1,0 1 0,-1-1 1,1 0-1,0 0 0,-1 0 1,1 0-1,0 0 0,0 0 1,-1 0-1,1-1 0,-16 3-1310,-7-1-4347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6.41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 12 2449,'-11'-8'3445,"10"7"-3273,-1 1 0,0-1 0,0 1 0,0-1 0,0 1 0,0 0 0,0-1 0,0 1 1,0 0-1,-3 1 0,-3-1 1336,46 9-361,6-7-772,45-3 0,-46-1-306,53 4 1,-67 0-71,-17-1-75,0 0 0,0 0-1,0 1 1,11 4 0,-18-4-893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7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0 169 4034,'2'-1'238,"0"-1"0,-1 1 1,1 0-1,0 0 0,0 0 0,0 0 0,0 0 1,0 0-1,0 0 0,0 1 0,0-1 1,0 1-1,0-1 0,1 1 0,-1 0 1,4 0-1,3 0 15,0 2 0,17 3 0,-3 0 319,16-2-64,0-1 1,66-5-1,4-1-195,59 8-10,186 1-75,-249-5-164,402-8 299,-44-12-285,-154 8-55,-46 2 0,277-17 45,-205-2-55,263-18 59,-503 42-59,202-8 22,-241 11-27,-26 0-101,0 2-1,35 4 1,-64-4 14,-1 0 0,1-1-1,-1 1 1,0 1 0,1-1 0,-1 0-1,1 0 1,-1 0 0,1 0-1,-1 0 1,1 0 0,-1 0 0,0 1-1,1-1 1,-1 0 0,1 0-1,-1 1 1,0-1 0,1 0 0,-1 0-1,0 1 1,1-1 0,-1 0-1,0 1 1,1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8.8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75 151 3153,'-24'-9'2611,"-2"-1"-1011,24 9-1466,1 1-1,0 0 1,-1-1-1,1 1 1,0 0-1,-1 0 1,1 0-1,-1 0 1,1 0-1,0 0 1,-1 0-1,1 1 1,-1-1-1,-1 1 1,3-1-135,0 0 0,0 0 0,-1 0 0,1 1 0,0-1 0,0 0 0,0 0 1,0 0-1,0 0 0,0 0 0,0 0 0,0 0 0,0 0 0,0 0 0,-1 0 0,1 1 0,0-1 0,0 0 0,0 0 0,0 0 0,0 0 0,0 0 1,0 0-1,0 0 0,0 1 0,0-1 0,0 0 0,0 0 0,0 0 0,0 0 0,0 0 0,0 0 0,0 1 0,0-1 0,0 0 0,0 0 0,0 0 1,0 0-1,1 0 0,-1 0 0,0 0 0,0 0 0,0 1 0,0-1 0,0 0 0,0 0 0,0 0 0,0 0 0,0 0 0,0 0 0,1 0 1,-1 0-1,0 0 0,0 0 0,0 0 0,0 0 0,0 0 0,0 0 0,0 0 0,1 1 0,-1-1 0,0 0 0,0 0 0,0 0 0,0 0 0,0 0 1,0-1-1,1 1 0,9 4-59,-9-4 75,12 2 50,0 1 1,0-2 0,0 0 0,20-1 0,4 1-3,39 2 30,731 20 294,-357-40-192,-74 6 35,125-2-95,-63 15-119,230-5-13,-636 2-3,611-36 16,-392 3-52,-44 5-107,-84 10-2,-49 8-2927,-63 9 292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0:29.6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 3282,'4'2'2867,"-2"-1"-2688,0 0 0,-1 0 0,1 0 0,0 0 0,0 0 0,0-1 0,0 1 0,0-1 0,0 0 0,0 1 0,3-1 0,4 0 77,1 0-1,0 1 1,17 4 0,1 0-108,200 10 451,2-16 158,-144 0-480,351-11 309,-215 5-529,-34 0-89,56-1-4407,-215 6 1576,-5-2-1547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06:45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8559 12595 365 0,'2'0'89'0,"-1"0"0"15,-1 1-29-15,2 0-45 0,0-1-12 16,2-1-2-16,0 1-1 0,3 0 2 16,2-1 2-16,1 1 1 0,3-1 0 15,1-1 2-15,2 1 1 0,2 0-1 16,0 0 1-16,2-1 0 0,1 1-1 16,-2 0-1-16,2 2-1 0,0-2 0 15,-1 2-1-15,1 1-1 0,0 0 1 16,0 0-1-16,0 1 0 0,1 1 1 0,0 1 0 15,-2-1 0-15,1 1 0 0,0 0 1 16,-2 1-1-16,-1-3-1 0,-1 1 0 16,-2 0-1-16,0-1-1 0,-3 0 0 15,-2-1-1-15,-2 0 0 0,-2 2-2 16,0-3-1-16,-2 0-4 0,-1 1-4 16,-2-1-5-16,2 1-13 0,-3 1-20 15,1-2-24-15,-1 0-31 0,-1 0-62 16,-1 0-125-16</inkml:trace>
  <inkml:trace contextRef="#ctx0" brushRef="#br0" timeOffset="521.87">8613 12679 363 0,'-6'2'87'0,"1"-1"0"0,1 0-47 16,1-2-22-16,2 0-10 15,0-1-6-15,1 0-3 0,0-1 0 0,0 1 0 16,0 0 1-16,1 0 0 0,0 1 2 16,0 0 0-16,1 2 0 0,2 0 2 15,0 1 2-15,4 0 2 0,1 2 1 16,3 0 1-16,2 1 0 0,3 0 0 16,1-1-1-16,3-1-1 0,-1 0-3 15,2 0 0-15,0-1 0 16,0-2-1-16,0-1 0 0,1 1 1 15,1 0 0-15,1 0-1 0,-1-1 0 16,1-2-1-16,0 2-1 0,-1-3 0 0,-1 1 0 16,-2 0-1-16,-1 0-1 0,-1-1 1 0,-2 2 0 15,-2 1-1-15,-3 1 1 0,-3 1-1 16,0 0 1-16,-3 1-1 0,-2-2 1 16,0 2-1-16,-3-1-1 0,0-1-1 15,0 0-1-15,-2 0-3 0,0 0-5 16,0 0-16-16,-2-1-30 0,-3-1-48 15,0 0-74-15,-3-1-168 0</inkml:trace>
  <inkml:trace contextRef="#ctx0" brushRef="#br0" timeOffset="871.69">8648 12770 352 0,'17'-4'89'0,"-1"-1"2"15,4-2-33-15,1 0-28 0,1 1-8 0,2-1-7 16,0 2-3-16,1 0-1 0,-2 2-4 15,2 1-4-15,-1 1-1 0,-1 1 0 16,-1 2-1-16,-2 1 2 0,-1 1 0 0,-1 1 1 16,-3 1 0-16,0 2 0 0,-3-1 0 15,1 2 0-15,-2-3-1 0,-2 1-1 16,-2-1-4-16,2-1-5 0,-4-2-24 16,-1-3-70-16,-2-2-3 0,-2-3-69 15,-2-1-135-15</inkml:trace>
  <inkml:trace contextRef="#ctx0" brushRef="#br0" timeOffset="1463.65">8653 11898 313 0,'-5'-3'81'15,"1"0"1"-15,-1-2-22 0,1 0-39 16,0-1-10-16,2 1-6 0,-1-2-3 0,1 2 0 15,-1 0-2-15,2 0 1 0,-1 1 1 16,0 2 2-16,1-1 2 0,1 2 2 16,-1-1-1-16,0 2 1 0,1-1-3 15,1 2-2-15,-1 1 0 0,1 1-3 16,-1 4 0-16,1 2-1 0,1 3 1 16,-1 4 1-16,-1 3 2 0,0 3 1 15,1 1 1-15,-1 0 2 0,0 1 1 16,-1 1 1-16,0-2-1 0,0 0 0 15,0-1-1-15,0-2-2 0,1 0-2 0,-1-3-1 16,1-1-3-16,1-1-2 0,-1-4-3 16,0-2-5-16,0-1-7 0,0-2-18 15,1-2-18-15,0-1-29 0,0 0-13 16,-1-1-52-16,0-3-89 0</inkml:trace>
  <inkml:trace contextRef="#ctx0" brushRef="#br0" timeOffset="1822.14">8529 12234 274 0,'6'1'79'0,"1"-3"10"0,2 1-33 16,0-3-9-16,4 1-5 0,0 0-5 16,2 0-7-16,0-1-10 0,2 2-7 15,-1-1-5-15,1 3-1 0,-3-1-1 16,1 2 0-16,-3-1-1 0,-1 0 1 16,-2 1 0-16,-2 2-1 0,0-1 0 15,-2 1 0-15,-1 1-1 0,0 1 0 16,-1 1-1-16,1 2 0 0,-3-3-1 0,1 1-1 15,0-1 0-15,-2-1-2 0,0 0-1 16,0-1-3-16,-1-2-3 0,1 1-6 16,-2-2-15-16,2 2-26 0,-1-1-53 15,-1-2-77-15,-1 0-172 0</inkml:trace>
  <inkml:trace contextRef="#ctx0" brushRef="#br0" timeOffset="2533.23">8474 11771 468 0,'4'0'102'0,"-1"0"-1"0,2-2-65 16,1-1-31-16,2 1-4 0,2-1-1 15,4-5 0-15,0 3 0 0,-1 0 0 0,2 0 1 16,2 1-1-16,-2 0 0 0,2 0 0 16,-1 3 0-16,1-1 0 0,0 2 1 15,-2 2-1-15,-2-2 1 0,0 2 0 16,-1 2 0-16,-2 0 0 0,-2 0 0 16,-4-3 0-16,1 1 0 0,-1 0-2 15,0 2-1-15,-4-4-5 0,3 3-10 16,-2-1-26-16,0-1-48 0,0 2-12 0,2-2-65 15,-2-4-122-15</inkml:trace>
  <inkml:trace contextRef="#ctx0" brushRef="#br0" timeOffset="2934.45">8857 11803 383 0,'-2'6'88'16,"0"1"0"-16,2 1-51 0,0-2-23 16,0 3-9-16,-1 1-5 0,1 2-1 15,0 2-1-15,0 3 1 0,-1 3-1 16,-1 2 0-16,-1 2 2 0,0 1 2 16,-1 1 3-16,-1 0 3 0,-3-4 2 15,2 3 1-15,-1 0-1 0,2-1 0 16,0-4-1-16,0-2-3 0,1-2-4 15,3 0-2-15,-1-7-4 0,0-2-5 0,0-2-12 16,1-2-15-16,0-1-22 0,1-1-19 16,0-2-19-16,0-2-51 0,1-2-85 15</inkml:trace>
  <inkml:trace contextRef="#ctx0" brushRef="#br0" timeOffset="3487.15">8830 11821 386 0,'0'0'93'0,"0"0"1"16,0 1-46-16,0-1-27 0,1 1-12 16,0 0-5-16,0 1-3 0,2 1 0 15,1 0 1-15,-1 1 2 31,1 3 1-31,1 2 1 0,1 2 1 0,1 2 0 0,0 0 0 0,0 4-1 0,2 0-2 16,-3 0 0-16,4 1 0 0,-1-2-1 0,0 1-1 16,0 0 0-16,-1-2 0 15,0 1-1-15,1 0 0 0,-3-2 0 32,0 0 0-32,-2 3 0 15,0-3-1-15,0-1 1 0,-1-2-1 0,0 1 0 0,-1-1 0 0,0 0 0 16,-1-5 0-16,-1 1-1 0,0-1 1 0,0-1-1 0,0-1 0 15,0-3 0-15,0 0-1 0,0-1 0 0,0 0 0 16,1 0 1-16,0-2 0 0,0-1 2 16,0-1 1-16,1 0 1 0,-1-3 1 15,1-4 1-15,-1-3 1 0,2-1-1 16,-1-4 0-16,2-2-2 0,-1-3 1 16,2 1-1-16,0 1-1 0,3-2 1 15,-3 1-1-15,2 1 0 0,-2 4 1 16,0 2 0-16,0 2 1 15,-2 1 1-15,-2 4 1 0,1 2 2 0,-1 2 2 16,6 3 0-16,-7-2 0 0,0 3-1 0,0-1-1 16,0 2-1-16,1 0-3 0,-1 0-4 15,-5-1-5-15,5 1-4 0,1-1-5 16,3 1-7-16,-3-4-7 0,2-1-47 16,-1 0-45-16,3-3-80 0,0 1-181 15</inkml:trace>
  <inkml:trace contextRef="#ctx0" brushRef="#br0" timeOffset="3923.05">9258 11839 421 0,'2'0'100'0,"-1"0"1"0,-1 1-49 0,1-1-33 15,-2 0-10-15,2 0-5 0,2 3-2 16,-2-1-1-16,2 5 1 0,-1 1-1 16,0 3 1-16,-1 3-1 0,0 4 1 15,0 1 1-15,-1 2 1 0,0 0 1 16,-1 0 2-16,1 2 0 0,-1-4 0 0,0-1 1 15,-1 0-1-15,1-2-1 0,-2 1-2 16,1-2-1-16,-1-2-1 0,2 0-1 16,-1 1 0-16,-1-3 0 0,0-1-1 15,2-1 1-15,-2-2-1 0,1 0 0 16,1-1 0-16,0-1 0 0,0 0 1 16,1-1-1-16,-1-2 0 0,0-1-1 15,1 0-2-15,1 0-2 0,-1-1-3 16,0 0-3-16,0 0-3 0,0-1-7 15,0 1-11-15,1-2-15 0,0-1-22 16,-2-5-36-16,3-1-63 0,-1-1-133 16</inkml:trace>
  <inkml:trace contextRef="#ctx0" brushRef="#br0" timeOffset="4331.96">9089 11782 467 0,'0'0'102'0,"-2"-1"-1"15,6 2-71-15,0-3-19 0,1-1-7 16,-3-3-5-16,6 1 1 0,2-1 0 0,3 1 1 16,1 0-1-16,0 1 0 0,1 0 1 15,2 3 0-15,-1-1 0 0,0-1 1 16,0 1 1-16,-1 1 1 0,2 2 0 16,0 0 1-16,1 0 0 0,-1 1 1 15,1 1 1-15,0 1-1 0,-1-2 1 16,-1-2-1-16,-3-1 0 0,3 3 0 15,-2 0-1-15,-3-1-2 0,0 0 1 16,-2 2-2-16,-2-1 0 0,0 3-1 16,-4-5 0-16,0 1-1 0,-3-2-1 0,1 3-4 15,-1-3-6-15,1 3-12 0,-2-3-92 16,2 2-93-16,-3-4-232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2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16 7379,'-7'-7'1665,"0"6"16,2 1-1265,1-3-144,1 3-176,9 4-1200,-2-4-561,1 0-1264,-1-9-2882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07:31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7402 2620 208 0,'-2'-3'43'16,"0"3"0"-16,1 0-38 0,-1 0-5 15,0-1-1-15,0 3 0 0,-3-1 0 16,0 1 0-16,-1 0 2 0,1-1 3 16,-2 2 5-16,0-2 3 0,-2 0 2 15,1 0 2-15,2 0 1 0,-2 1 1 16,1-2-1-16,0 0-1 0,2 1-2 15,0 0-1-15,-1 1 0 0,-1 0-2 16,0 0 0-16,0 1-1 0,-2 2-2 0,0 0-2 16,0 0-1-16,4 4-2 0,-5-2-1 15,0 3-1-15,0 1 0 0,0 0-1 16,0 2 0-16,0 1 0 0,-3-2 0 16,3 3 0-16,1-2 0 0,3 2 1 15,-1-1-1-15,0 0 2 0,0 3-1 16,1 1 3-16,1 0 1 0,2 2 1 15,-2-1 0-15,4 3 1 0,2-1-1 16,3 0 0-16,-2-3-2 0,0 2-2 0,0-1 0 16,1-1-1-16,-1 2 0 0,0 1 0 15,-2 0 0-15,2 1 0 0,1 2-1 16,1 2 1-16,-1 0 0 0,0-1-1 16,-2-2 1-16,1 0-1 0,0 0 0 15,-1 0 0-15,-1-3 0 0,-1 0 0 16,-1 1 0-16,2 3 0 0,-3-3 0 15,-1 1 1-15,-1 0-1 0,-1 0 0 16,-1-3 1-16,1 0-1 0,-1-2 1 0,2-1-1 16,-1 0 0-16,3-2 1 0,-2 0-1 15,0-3 1-15,-1 0-1 0,-1-1 1 16,1-1-1-16,-1-2 1 0,-1-1-1 16,1-1 1-16,0 1-1 0,4-2 1 15,-4-2-1-15,0-1 0 0,-1 0-1 16,0-1 1-16,-1-2 0 0,1 2-1 15,-3-2 1-15,3 1 0 0,0-1 0 16,-2-4 0-16,4 1 1 0,1 5-1 16,1-5 0-16,-1 2 1 0,3 1 0 0,0 0-1 15,4 5 1-15,-4-5-1 0,1 0 0 16,-3-2-1-16,4 3 0 0,0 0-1 16,1-1 1-16,0 1-1 0,0-2 1 15,1 2 1-15,4 3 1 0,-3-5 1 16,-1 1 1-16,0-1 2 0,2 3 0 15,1 0 0-15,1 1 1 0,1 0-1 0,0 2-1 16,1 2-2-16,3 2 1 0,-3-2-2 16,1 2 0-16,-1-4 0 15,2 7 0-15,-3-2 0 0,1 0-1 0,-1 1 1 16,0 0-1-16,0 0 1 0,-2 3-1 16,-1-3 1-16,1 0 0 0,0-1-1 15,-2 3 1-15,-2 2-1 0,0 2 1 16,0 1-1-16,1 2 1 0,-1 1-1 15,-1 3 0-15,2-4 1 0,1 1-1 16,1-3 0-16,-1 2 0 0,1 1 0 16,-2-1 0-16,3 1 1 0,-2 0-1 0,-2 0 0 15,2 2 0-15,-1-3 0 0,0-1 0 16,-1 1 0-16,0 1 0 0,-1 0 1 16,1 0-1-16,0 0 0 0,0 1 0 15,-1 0 1-15,0 0-1 0,-1-1 0 16,0 1 0-16,0-1 0 0,0 3 0 15,-1 0 1-15,1 1-1 0,1 2 0 16,-1 0 0-16,0-3 0 0,-1 1 0 16,1-3 1-16,0 1-1 0,-1-1-1 0,1 1 1 15,1 0 0-15,0 1 0 0,1-1 0 16,2-2-1-16,0-2 1 0,0-1 0 16,1-2-1-16,1-1 1 0,-2-6-1 15,2 4 1-15,2-2-1 0,0 0-1 16,2 1 2-16,0-3-1 0,0 0 1 15,4 3 1-15,-1-2 0 0,0-1 1 16,-1-4 0-16,1 2 1 0,1 0-1 0,0 1 1 16,-1-2-1-16,-1 0-1 0,-1 0 1 15,2 3-1-15,-2-4 0 0,-1 1 0 16,-2-1-4-16,1 5-18 0,0 0-39 16,-2 0-34-16,-2 2-67 0,-2-2-153 15</inkml:trace>
  <inkml:trace contextRef="#ctx0" brushRef="#br0" timeOffset="41545">7316 4987 134 0,'0'-2'28'0,"0"2"0"0,0 0-26 16,-1 0 0-16,1 2-2 0,-2-2 1 15,1 2-1-15,0-1 1 0,-1 0 0 16,0 2 0-16,0-2 3 0,-1 0 4 15,0 1 4-15,0-1 1 0,-1 0 3 16,0 1 2-16,-2-1 2 0,1-1-1 0,-1 2-3 16,0 1-2-16,-1-2-3 0,1 1-2 15,-2 0-2-15,0 1-3 0,-1-1-2 16,0 1 0-16,-1 0-1 0,0-1 0 16,0 0 1-16,0 1-1 0,0-1 1 15,0 0 0-15,-1 0-1 0,1 0 1 16,-1 0 0-16,-1 0 1 0,2 0 1 0,-1 0 1 15,0 1 2-15,-1 0 2 0,0 1 1 16,0 0 1-16,-1 0-1 0,0 2 0 16,0 0-1-16,-1-2-1 0,2 5-2 15,-1-1-2-15,3 1-1 0,-1 1 0 16,2 1-2-16,1 1 0 0,0 1 1 16,1-2 1-16,0 1 1 0,-1 0 1 15,1 0 1-15,-1 0 1 0,1 1-1 16,1 2-1-16,-1 0 0 0,2 0-3 15,0 1 0-15,3 1-2 0,-2 2 0 16,1-3 0-16,1-1 0 0,1-1 0 0,0-1 0 16,0-1-1-16,0-1 1 0,1-2-1 15,0 1 1-15,3-1-1 0,-2 2 0 16,1-1 1-16,1-1-1 0,1 0 1 16,1 0 1-16,2 1 1 0,0-3 2 15,1-1 2-15,0-1 3 0,1 2 1 16,1-3 1-16,-1 0 1 0,1-1 0 0,1-2-1 15,2 2-2-15,1-2 0 0,1-1 0 16,3 1 0-16,2-1 0 0,-1 0 0 16,2 0-1-16,0-1-1 0,0-1 0 15,1 2-2-15,-2-2-1 0,-1 0 0 16,0 1-2-16,-1-1 0 0,-1 1-1 16,-4 0 0-16,-2-2-1 0,1 3 1 15,-3-1-1-15,-2-1 0 0,-1 2 1 16,0-1-1-16,-1 1-1 0,-1 0-3 15,-1-1-8-15,0 1-21 0,-2 0-36 16,1 1-32-16,-2 3-70 0,-2-2-146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30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230 567 3041,'-22'-16'1253,"11"8"-1025,0 1 0,-17-9 0,-41-15 226,62 28-182,-1-1 0,1 2 0,-1-1 0,0 1 0,0 0 1,0 0-1,0 1 0,0 1 0,-11-1 0,19 1-261,1 0 1,-1 0-1,0 0 0,0 0 0,0 0 1,0 0-1,0 0 0,0 0 0,0 0 1,0 0-1,0 0 0,0 0 1,0 0-1,0 0 0,0 0 0,0 0 1,0 0-1,0 1 0,0-1 0,0 0 1,0 0-1,0 0 0,0 0 0,0 0 1,0 0-1,0 0 0,0 0 0,0 0 1,0 0-1,0 0 0,0 0 1,0 0-1,0 0 0,0 0 0,0 0 1,0 0-1,0 0 0,0 0 0,0 0 1,0 0-1,0 0 0,0 0 0,0 1 1,0-1-1,0 0 0,0 0 1,0 0-1,0 0 0,0 0 0,0 0 1,0 0-1,0 0 0,8 4-4,12 3-163,21-1 191,0-2 0,1-2-1,48-3 1,-59-2-31,36-8-1,-44 7 12,0 0 0,0 1 0,46 1 0,-60 2-7,39 4 56,75 14 0,-81-8-50,-14-3-4,0 0 1,0-2-1,1-1 1,52 0-1,11-8 256,120 10-1,-171-3-132,51 6 96,164-5-1,1-19-143,2-10 105,-166 5-123,89-11 12,-17 19-56,65-7-16,-189 15-16,66 3 1,39 12 15,23 0 38,-37-14-3,27-2-5,-20 1 22,0-5 16,193-40 0,-262 38-49,107-5 1,-103 12-19,144-14-24,-125 7 15,-23 1 15,-30 5-4,-12 2 3,1 0 0,33 2-1,25 1 1,-20-1-7,-54 0-3,0 0-1,19-4 1,-19 3 0,0 0-1,20 0 1,-5 1 2,34-5-1,14 0 3,-25 2-1,-32 2-3,0 1 1,22 1-1,8 1 15,0-2-1,76-12 1,52-1 22,37 4-9,23 1-27,-158 7 5,112-18 1,-144 15 21,65 4-1,-23 0 18,253 10 187,-29 0 10,-250-10-200,493-25 372,-402 9-385,190-11 35,-275 26-60,59 1 31,97-3 25,-48 0-30,175-14 6,-92 2-9,-200 14-17,256-14 38,218-18 82,-414 27-57,-30 2-21,291-8 239,-246 14-174,146 4 16,-257-4-170,0 1 1,35 8-1,-58-10 21,-1 0 0,1 0 0,0 0 0,-1 0 0,1 1 0,0-1 0,-1 0 0,1 0 0,-1 1 0,1-1 0,0 0 0,-1 1 0,1-1 0,-1 1 0,2 0 0,-2-1-1,0 0 0,-1 1 1,1-1-1,0 0 1,0 0-1,0 1 0,0-1 1,0 0-1,0 0 0,-1 0 1,1 1-1,0-1 1,0 0-1,0 0 0,-1 0 1,1 0-1,0 1 1,0-1-1,0 0 0,-1 0 1,1 0-1,0 0 1,0 0-1,-1 0 0,1 0 1,0 0-1,-1 0 1,-27 7-1283,22-6 865,-67 7-5027,18-3-129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50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77 2929,'0'-5'369,"-1"1"-1,1 0 1,-1-1 0,0 1-1,0 0 1,-3-5-1,2 60 2604,3-22-2815,2 0-1,9 41 1,0-2 14,-7-44-141,9 30 1,2 7 22,-5-14 11,4 23 14,-8 39-72,-3-39-12,22 243 8,-24-282 0,-2 0-1,-4 33 1,2-36-4,4 17-1,0-8 3,-1-9 3,-3 49 10,2-66-13,0-1 0,1 1 0,0 0 0,4 15 0,1 15 0,-1-6 0,-3-18 0,0-1 0,-1 19 0,0-15 0,0 0 0,7 33 0,-1-5 0,22 133 0,-26-162 3,-1-1 1,-1 23-1,2 18 3,7 8-6,-8-52 4,0 1 0,0 15 0,0-2 0,0 43-20,-2-68 17,0 0 0,-1 0 1,1 0-1,-3 7 0,-1 12 7,5 60-6,-5-46 4,2-27-4,0 0 0,1 0 0,1 0 0,0 11 0,1-15 2,-1-1 0,0 1 0,0 0 0,-1 0 0,0 0 0,0-1 0,-2 7 0,2-5 3,1-1-1,-1 1 1,1 0-1,0 0 0,1-1 1,-1 1-1,1 0 1,0-1-1,5 12 0,-6-15-5,0-1 0,1 0 0,-1 0 0,0 0 0,0 1 0,0-1 0,0 0 0,-1 0 0,1 0 0,-1 1-1,0 3 1,-3 12 4,4-4-5,1-1 0,4 26 0,-4-35 0,-1-1 0,0 1 0,0-1 0,0 1 0,-2 6 0,1 15 0,13 31 0,-11-51-5,0 0 1,0 0-1,1 0 0,-1-1 0,5 9 0,3 1 2,-7-12 3,-1-1 0,0 1 0,0 0 0,0-1 0,0 1 0,0 0 0,0 0 0,-1 0 0,2 2 0,-2-3 2,1 1 0,-1-1 0,1 0 0,0 1 0,-1-1 0,1 0 0,0 0-1,0 0 1,0 0 0,0 0 0,0 0 0,0 0 0,0 0 0,0 0 0,0 0-1,3 1 1,-2-1 2,1 1 0,0-1 0,-1 0 0,1 0 0,0 0 0,0 0 0,3 0 0,31 3 2,-15-1 5,0-1-1,1-1 1,42-4-1,91-14 38,-1-1-32,-96 12-10,23-2 7,-65 7 1,29-7-1,-33 5 0,0 1 1,0 0-1,0 1 0,16 1 0,62 8 36,-19 4 31,-47-8-45,42 3 1,13 1-9,-24-2-8,-23-3 5,40 1 27,5-4-32,-55-1-13,35 2 1,38 3 23,-10-1 4,-34-1 11,0-2 0,67-9 0,-79 5-15,51-5 170,74-5 88,213 16 38,-293 5-89,100 20 1,-84-18-124,-56-6-68,22 3 15,58 3 8,111 14 30,-150-11-13,95 0-1,-140-14-2,75-14 0,-75 9-62,76-4 0,159 20 112,-146-18-14,-90 4-98,78 0-1,212 36 89,-262-23-76,-29-6-4,77-5-1,17 0 27,-15 13 11,30 1 5,-107-9-53,64-7 0,35-19 4,-90 20-13,1 2 1,78 8 0,-75-2 6,0-3 0,0-2 0,58-9 0,25-1 24,-73 7-32,120 4 17,-11 1-2,-146-2-23,37-4 6,1 4-1,93 8 0,-78 5-3,-9-1 3,1-3-1,75-1 1,124 6 4,-34 1-2,50-8-6,108-2 17,-13-13 27,-188 1-26,64 1 13,-120 10-18,200-5 1,24-2 20,-297 2-31,0-3 0,80-17 1,-41 5-5,117 5 14,-79 7-25,171-1 6,-20 5-4,-22 0 4,363-9-23,-471 3 24,104-12 12,31-1 0,-74 5-17,-112 6-1,116 4 0,64 11-9,-181-5-86,222 29-1,-156-12 26,2-16 146,-161-2-52,18 2 13,52 9 0,-43-2-26,-28-5-2,1-1 0,33 2-1,-38-5 8,-1 0 0,1-1 0,0 0-1,-1-1 1,1-1 0,-1 0 0,0 0 0,0-2 0,0 1-1,17-10 1,0-2 64,29-18 148,-51 29-175,0 0-1,0-1 1,-1 1 0,0-1 0,10-14-1,-10 12-7,-1 0-1,1 0 1,-2-1-1,1 1 1,-1-1-1,-1 0 1,1-1-1,-2 1 1,1 0-1,-1-1 1,-1 0-1,1-11 1,12-161 69,-4 75-48,2-192 117,0 105-388,0-2 147,-13-77 98,0 249-29,-12-311 94,13 275-110,2 0 1,16-93 0,-9 87 9,-6 37-1,1 2-28,-1 0 0,-1 0-1,-2-36 1,-1 55 27,0 0-1,0 1 1,-1-1-1,0 0 1,0 1-1,-1-1 1,0 1-1,0 0 1,-1 0 0,0 0-1,0 1 1,0-1-1,-1 1 1,0 0-1,0 0 1,-8-6-1,-1 1-16,-1 0 0,0 1 0,-1 1 0,1 1 0,-2 0-1,-17-6 1,-108-26-116,-96-34 124,162 42 57,55 21-50,-1 2 0,0 1 0,-43-11 0,-310-52-60,309 60 70,-1 4 1,0 2-1,-81 6 0,-202 29 12,270-21-13,-38 5 4,-139 11 8,255-25-12,-405 33-16,329-21 17,-1-4 0,-110-2 0,-35-4 0,-77-3-5,-27-12 25,113 6-7,98-1 0,-93 0 1,-371 0 17,454 1-32,-180-14 0,193 13 0,-160 10 0,137 2 0,-51-6 10,-116 5 15,233 0-6,-116-12-1,84 2-10,-179 3 11,33-2-5,157 0-8,-165 13 1,-40 2 90,74-5-29,112-1-31,0-4-1,-120-18 1,-26 3-29,16 1 0,-46-4-24,140 13 16,-109-18 0,106 9 0,-27-7 0,5 1 0,118 16 0,-67 4 0,-209 0 0,-75-5 16,240 1-12,16 0 21,-93 15-8,163-6-15,-106-10 13,42 0-1,-206 15-43,234-4 29,40-2-1,-119 18-1,128-7-11,-105 15 13,-86-20-6,70-6 12,129 0-8,-20 2 12,0-4 1,-83-8-1,-246-26 86,301 28-100,-82 0-5,-23 22-1,58-3 4,-99 2 22,183-15-2,-11 1 4,26-2 21,41-1-26,0 1 1,-24 2 0,8 1-9,-51-1 1,19-1-1,-19 6-23,70-5 13,0 0-1,0 1 1,1 0-1,-1 0 1,-17 10-1,-38 32-183,61-42 187,0 0 0,0 0 1,0 1-1,1-1 0,-1 1 1,1 0-1,0 0 0,0 0 1,0 0-1,0 1 1,1-1-1,0 1 0,0-1 1,0 1-1,0 0 0,1 0 1,0 0-1,-1 5 0,0 10-150,0 0-1,2 0 1,3 28-1,-2 17-3293,-1-50-406,2 1-2679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36.18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 65 3506,'1'-4'327,"0"1"-224,-1 0 0,1 0 0,0 1 0,0-1 0,0 0-1,0 0 1,0 1 0,1-1 0,-1 0 0,1 1 0,0 0 0,3-4-1,-5 5 78,1 0 0,-1 1 0,0-1-1,0 0 1,0 1 0,0-1 0,0 1-1,0-1 1,0 0 0,0 1 0,0-1 0,0 0-1,0 1 1,0-1 0,0 0 0,0 1-1,-1-1 1,1 0 0,0 1 0,0-1-1,-1 1 1,1-1 0,0 1 0,-1-1-1,1 0 1,-1 1 0,1 0 0,-1-1-1,0 0-174,1 1 0,0 0 0,0-1 0,0 1 0,-1 0 0,1 0 0,0-1 0,-1 1 0,1 0 0,0 0 0,0-1-1,-1 1 1,1 0 0,0 0 0,-1 0 0,1 0 0,0 0 0,-1 0 0,1-1 0,-1 1 0,1 0 0,0 0-1,-1 0 1,1 0 0,0 0 0,-1 0 0,1 0 0,0 1 0,-1-1 0,1 0 0,-1 0 0,1 0 0,0 0 0,-1 0-1,1 0 1,0 1 0,0-1 0,-1 0 0,1 0 0,0 1 0,-1-1 0,1 0 0,0 0 0,0 1 0,0-1 0,-1 0-1,1 1 1,0-1 0,0 0 0,0 1 0,-1-1 0,1 0 0,0 1 0,0-1 0,0 0 0,0 1 0,-2 9-17,0 0 0,1 0 0,0 1 1,1-1-1,0 0 0,1 11 1,0-1 7,11 236-9,0 115 48,-10-265 64,0-43-64,-2-1-1,-13 99 0,4-91 22,1 125 0,6-73-37,10 138-3,-2-218-11,-4-29-2,0-1 0,-1 1-1,0 18 1,-11 81 13,5-65-11,3-31-1,0 0-1,1 26 1,4 3-1,0-25 0,-2-1-1,0 1 1,-1 0-1,-4 24 1,3-31-5,0 0 0,0 0-1,2 0 1,2 19 0,0 18-3,1 95-11,-2-105 32,8 48-1,1 6-14,-9-68-1,2 1 0,0-1 0,17 51 0,5 13 0,-20-64 6,-6-23-9,0-1 1,1 0 0,-1 1 0,0-1-1,1 0 1,-1 1 0,1-1 0,0 0 0,0 0-1,0 1 1,0-1 0,0 0 0,0 0 0,1 0-1,-1 0 1,1-1 0,-1 1 0,1 0 0,0-1-1,0 1 1,0-1 0,3 3 0,1-1 1,1-1 0,0 1 0,0-1 0,0-1 1,1 1-1,8 0 0,45 0-12,-52-2 13,70 2 13,38 8-10,-77-8-18,52-4 1,-43 0 19,-23 2-2,47-7-1,-14 0-16,-40 6 16,31-7 0,-42 7 0,-1 0 0,1 1 1,0 0-1,0 0 1,13 2-1,-12-1-2,-1 0 0,1-1-1,-1 0 1,15-1 0,-5-2 0,-1 2 0,28 1 0,17-2 0,238-20 0,-221 21 1,-43 2-1,-1-2 0,1-2-1,0-1 1,39-9 0,-40 4 6,1 3 0,39-4-1,74 3-5,-131 6 2,19 1 7,2-1 11,69-9-1,-42-1 64,129-2 1,68 19-64,-153-2-15,29-10 10,-45 0 2,62 5-4,-67 2 83,140-16 0,-165 9-81,86 1-1,-52 4 3,90 3 58,-61 0-36,22 8 60,-90-5-72,68-1 41,172-15 0,-266 8-55,28 0 18,0 2 1,-1 3-1,65 11 0,-44-5 39,-16-3-27,-48-3-38,0-2 1,20-1-1,-19-1 3,33 3 0,161 16 21,-89-15-26,-28-3-3,51-5 13,-23-1-8,-34 8 0,135-7 4,7-16 7,53 11-7,-41 3-2,65-5-7,35 3 2,-316 9 4,259-2 2,41 18 8,-75 13-33,-7 0 2,-191-27 16,161 13-21,-158-6 4,0 3 0,70 22 0,-86-21 9,1-1-1,0-2 1,48 3 0,38 0 7,174-7 0,-294-6 0,378-25 0,-184 18 0,-125 8-2,85-12 1,-104 7-5,111 3-1,-32 3-7,-131-1 14,41-2-9,50-8 0,69-21-26,-115 25 9,74 0 0,4 1 16,55-18-1,96-7-28,47-3-164,-268 28 202,75 2-1,-25 2 2,95 8 27,-170-5-6,266-2 223,-263-1-234,11 3-80,-37-1-413,-1 0 0,1 0 0,0-2-1,0 1 1,0-1 0,19-5 0,-22 4-2722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37.8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 4962,'1'0'112,"0"-1"0,0 1 0,0 0-1,-1-1 1,1 1 0,0 0 0,0 0-1,0 0 1,0 0 0,0 0 0,0 0-1,-1 0 1,1 0 0,0 0 0,0 0 0,0 0-1,0 1 1,0-1 0,0 0 0,10 2-115,178 5 1286,-152-5-1053,68 1 426,199 19 46,-211-10-666,144 39 0,1 1 4,-148-44-13,-11-3 63,-1 6 38,-59-9-91,0 0 0,0-1-1,0-2 1,-1 0 0,33-5-1,19-1 59,4 0-65,-35 3-18,48 1 0,-79 4-7,1 0 0,-1 1 1,1 0-1,9 4 1,-2 0 12,11 1 16,-14-4-22,-1 0 1,23 11 0,-31-13-11,-1 1 1,1 0 0,-1 0-1,0 1 1,0-1 0,0 1-1,0 0 1,0-1 0,0 1 0,-1 0-1,0 1 1,1-1 0,2 7-1,9 21 15,-2 1 0,10 42 0,-11-25-6,-3 1 0,2 57 0,-7 102 31,-3-179-40,2 49 30,0-32 2,-4 48-1,-14 40 98,-6 101 74,15-54-99,0 88 236,9-219-291,2 0 0,3-1 0,2 1-1,2-1 1,20 55 0,-19-63 26,8 46 1,-18-76-71,6 64 55,1-42-53,1 8 60,10 79-1,-6-30 31,1-2-72,-13-77-27,6 24 1,1 8 14,-7-34-12,-1 0-1,-1-1 1,1 1 0,-2 11-1,0-8 6,0-1-1,1 1 1,1-1-1,3 21 1,-4-29-1,1 1 1,-1-1 0,0 0-1,0 0 1,-1 0 0,1 1 0,-1-1-1,0 0 1,-2 6 0,-4-1 13,5-6-16,1-1 0,-1 0 1,0 1-1,0-1 0,0 0 1,0 0-1,0-1 1,0 1-1,0 0 0,-1-1 1,1 1-1,-1-1 1,-3 2-1,-42 19-3,16-7-586,23-10-133,-15 4-4899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6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66 2625,'-1'-3'309,"0"-1"1,1 0-1,0 1 0,0-1 1,0 0-1,0 1 0,1-1 0,-1 1 1,1-1-1,0 0 0,0 1 1,0 0-1,3-7 0,-3 7 15,1-3 66,-2 6-382,0 0 1,0 0 0,0 0 0,0 0 0,0 0 0,0 0 0,0 0 0,1 0 0,-1 0 0,0 0 0,0-1 0,0 1 0,0 0 0,0 0-1,0 0 1,0 0 0,0 0 0,0 0 0,1 0 0,-1 0 0,0 0 0,0 0 0,0 0 0,0 0 0,0 0 0,0 0 0,0 0-1,1 0 1,-1 0 0,0 0 0,0 0 0,0 1 0,0-1 0,0 0 0,0 0 0,0 0 0,0 0 0,0 0 0,1 0 0,-1 0 0,0 0-1,0 0 1,0 0 0,0 0 0,0 0 0,0 1 0,0-1 0,1 2 43,1-1 0,-1 1 1,0 0-1,0 0 0,0 0 0,-1 0 1,1 0-1,0 0 0,-1 0 0,1 4 1,3 25 252,-3-20-171,19 223 776,5 41-801,-14-175-49,-5 2 1,-8 103-1,-4-102-4,-7 134-16,13-236-44,0 31-231,-2 0 0,-11 57 0,12-85-361,-1 1 1,0-1 0,0 1-1,0-1 1,0 0-1,-1 0 1,1 0 0,-1 0-1,0-1 1,-1 1 0,-4 4-1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7.2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 10 3169,'-3'-6'3357,"3"5"-3299,0 1 1,0 0-1,0 0 0,1 0 0,-1 0 0,0-1 0,0 1 0,0 0 1,0 0-1,0 0 0,0 0 0,1 0 0,-1-1 0,0 1 0,0 0 1,0 0-1,0 0 0,1 0 0,-1 0 0,0 0 0,0 0 0,0 0 1,0 0-1,1 0 0,-1 0 0,0 0 0,0 0 0,0 0 0,1 0 1,-1 0-1,0 0 0,0 0 0,0 0 0,1 0 0,-1 0 0,0 0 1,0 0-1,0 0 0,1 0 0,27 4 568,36 1-1,-32-3-403,82 7 260,140 4-260,205-15 66,-265-5-224,40 0 0,-214 7-74,-13-1-20,-1 1 0,1 0 1,-1 0-1,1 0 0,-1 1 1,1 0-1,7 3 0,-18-3-777,0 0-1,0 0 1,0 0-1,1 0 1,-7 0-1,-3 1-1793,-4-1-1150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8.7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49 3586,'-1'-1'198,"0"0"0,0 0 0,0 1 0,0-1 0,0-1-1,0 1 1,1 0 0,-1 0 0,0 0 0,1 0 0,-1 0 0,1-1 0,-1 1 0,1 0 0,0-1 0,-1 1 0,1 0 0,0 0 0,0-1 0,0 1 0,0 0 0,0-1 0,0 1 0,0 0 0,1-1 0,-1 1 0,0 0 0,1 0 0,-1-1 0,1 1 0,0 0 0,-1 0 0,2-2 0,0-4 26,-3 9-75,1-1-138,0 0 0,0-1 0,0 1 0,1-1-1,-1 1 1,0 0 0,1-1 0,-1 1 0,1-1-1,-1 1 1,1-1 0,-1 1 0,1-1 0,-1 1 0,1-1-1,0 1 1,9 10 48,14 32 81,-6-11-88,16 13-33,-7 0-6,-19-34-11,0 1 0,-1 1-1,0 0 1,-1 0-1,0 0 1,-1 0 0,5 22-1,5 61-16,18 95 84,-25-120-26,-5-38-28,0-11 28,-2 0-1,-1 0 0,-1 0 0,-5 32 0,-29 176 230,32-184-257,1 0 0,7 62 0,-4-101-14,-3 106 13,-1-37 4,1-26-15,1-25 3,1 0 0,4 37 0,22 150 23,-26-198-25,1 0 0,-4 18 0,1-2 0,1-4-1,0-8 4,1 31-1,1-31-13,-3 38-1,0-8-11,3-15-36,9 54 0,-3-39 19,9 49-29,-12-83 7,-2-1 0,0 1 0,1 23 0,-2-25-4,0 1 0,6 21 0,-1-2-8,0-4 43,-4-19 17,0 0 0,0 0 0,-1 10 0,0-1-5,-1-1-41,1 0 1,0 0-1,8 31 1,-8-42 32,0-1 1,0 1-1,-1 0 1,0 8-1,1 10-24,-1-19 29,1 1 0,0 0 0,0-1 1,0 1-1,0-1 0,1 1 1,0-1-1,1 0 0,-1 0 1,6 9-1,-8-14 16,0 0 0,0 0 0,1 0 1,-1 0-1,0 0 0,0 0 0,0 0 0,0 0 1,0 1-1,0-1 0,0 0 0,0 0 0,0 0 1,0 0-1,0 0 0,0 0 0,1 0 0,-1 0 1,0 0-1,0 1 0,0-1 0,0 0 0,0 0 1,0 0-1,0 0 0,0 0 0,0 0 1,0 0-1,0 0 0,0 1 0,0-1 0,0 0 1,0 0-1,0 0 0,0 0 0,0 0 0,0 0 1,0 0-1,-1 0 0,1 1 0,0-1 0,0 0 1,0 0-1,0 0 0,0 0 0,0 0 0,0 0 1,0 0-1,0 0 0,0 0 0,0 0 0,-1 0 1,1 0-1,0 1 0,0-1 0,0 0 0,0 0 1,0 0-1,-6-1-64,4 1-131,4 1-205,2 3-832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9.8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5 4306,'-4'-4'4094,"3"4"-4024,1 0-62,0 0 0,0 0 1,0 1-1,-1-1 0,1 0 1,0 1-1,0-1 0,0 0 1,0 0-1,0 1 0,0-1 0,-1 0 1,1 1-1,0-1 0,0 0 1,0 1-1,0-1 0,0 0 1,0 1-1,0-1 0,0 0 1,0 1-1,1-1 0,-1 0 0,0 0 1,0 1-1,0-1 0,0 1 1,3 6 99,-1-1 1,0 2 0,0-1-1,-1 0 1,1 13 0,0-6 7,7 111 772,0-31-445,23 144 30,-16-169-392,31 175 272,-24 59 192,-17-190-411,0-24-42,5 69 79,-8-51 55,26 163-1,7-65 207,-22-108-302,-6-40-12,18 71 0,-23-119-108,-1-4 0,-1 0 0,1 0 0,-1 1 0,0-1 0,0 0 0,-1 0 0,1 1 0,-1-1 0,-1 1 0,1-1 0,-2 9 0,0-6 3,1-1 0,1 0 0,-1 1 0,2 10 0,-2 14 21,0 1 2,1-26-30,0 1 0,-1 0 0,1-1 0,-1 1 0,-1-1 0,1 0 0,-1 1 0,-1-1 0,-3 9 0,4-12-8,1 1 0,0-1 1,0 1-1,0 0 0,0-1 0,1 1 0,0 0 0,0-1 0,0 1 1,0 0-1,1 0 0,0-1 0,0 1 0,0-1 0,0 1 0,1-1 0,0 1 1,0-1-1,3 5 0,-3-6-70,-1 0 0,1-1 0,-1 1 0,0 0 1,0 0-1,0 0 0,0-1 0,0 1 0,-1 0 0,1 0 0,-1 0 1,0 0-1,0 0 0,-1 4 0,1-7 49,0 0-1,0 1 1,0-1 0,0 0 0,0 0-1,0 0 1,0 1 0,0-1 0,0 0-1,0 0 1,0 0 0,0 0 0,0 1-1,0-1 1,0 0 0,1 0-1,-1 0 1,0 1 0,0-1 0,0 0-1,0 0 1,0 0 0,0 0 0,0 0-1,0 1 1,1-1 0,-1 0 0,0 0-1,0 0 1,0 0 0,0 0-1,1 0 1,-1 0 0,0 1 0,0-1-1,0 0 1,0 0 0,1 0 0,-1 0-1,-1 8-3351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0.87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48 2449,'3'-3'336,"-1"1"1,0-1-1,1 0 0,-1 0 0,-1 1 0,4-8 1,-4 9-227,-1 0 0,1 0-1,-1 0 1,0 0 0,0 0 0,1 0 0,-1 0 0,0 0 0,0 0 0,0 0 0,0 0 0,0-1 0,0 1-19,-1 1 0,1-1 0,0 1-1,0 0 1,0-1 0,-1 1 0,1 0 0,0-1-1,0 1 1,-1 0 0,1-1 0,0 1 0,-1 0-1,1 0 1,-1-1 0,1 1 0,0 0 0,-1 0-1,1 0 1,-1-1 0,1 1 0,0 0-1,-1 0 1,1 0 0,-1 0 0,1 0 0,-1 0-1,1 0 1,0 0 0,-2 0 0,2 0-45,0 0 0,0 0 0,-1 0 0,1 0 0,0 0 0,0 0 0,-1 0 0,1 0 0,0 0 0,0 0 0,-1 0 0,1 0 0,0 0 0,0 0 0,-1 0 0,1 0 0,0 0 1,0 0-1,-1 0 0,1 0 0,0 0 0,0 1 0,-1-1 0,1 0 0,0 0 0,0 0 0,0 0 0,-1 1 0,1-1 0,0 0 0,0 0 0,-1 1 0,8 5 367,15 4-200,39 0 319,1-4 0,99-1 0,-89-4-466,143-4 24,82 4 44,-195 7-120,-19 0 29,117-4-1,0 1 315,-159-2-319,-6-2-140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3762,'-33'11'2283,"21"-8"-2233,11-3-45,-1 0 0,1 1 0,0-1 1,-1 1-1,1-1 0,0 1 0,-1-1 0,1 1 1,-2 1-1,-13 6 44,14-8-36,1 1 0,-1-1 0,1 1 0,-1-1 0,1 1 0,0 0 0,-1 0 0,1 0 0,0 0 0,-1 0 0,-1 2 0,0 1 178,0 1-1,0-1 1,0 1 0,0 0-1,1 1 1,0-1-1,0 0 1,0 0-1,1 1 1,-1 6 0,1-9-102,1 0 0,-1 0 0,1 0 0,0 0 1,0 0-1,0 0 0,1 0 0,-1 0 0,1 0 1,0 0-1,0 0 0,0 0 0,0 0 1,0 0-1,0 0 0,1-1 0,0 1 0,-1-1 1,1 1-1,3 2 0,-3-3-35,0 0 1,1-1-1,0 1 1,-1-1-1,1 1 1,0-1-1,0 0 0,0 0 1,0 0-1,0 0 1,0-1-1,0 1 0,0-1 1,6 0-1,4 0 89,1-1 0,15-4-1,-7 2-12,-7 1-39,22 1 1,-32 1-79,-1 0 1,0 0-1,0 1 0,0 0 1,0 0-1,0 0 1,0 0-1,0 0 1,0 1-1,5 3 1,-8-4-1,1 0 0,-1 0 0,-1 0 0,1 0 0,0 0 0,0 0 0,0 1 0,0-1 0,-1 0 0,1 1 0,-1-1 0,1 0 0,-1 1 0,1-1 0,-1 0 0,0 1 0,0-1 0,1 1 0,-1-1 0,0 1 0,-1-1 0,1 0 0,0 1 0,0-1 0,0 1 0,-1-1 0,1 0 0,-1 1 0,0 1 0,-2 4 36,0 0-1,-1-1 0,1 1 1,-6 7-1,-30 33 90,24-30-171,-14 21 0,27-34-90,0 0 0,-1 0 0,1 0 0,1 1 0,-1-1 0,-1 5-1,3-9 36,1 0-1,-1 0 0,0 1 0,0-1 0,0 0 0,0 0 0,0 0 1,1 0-1,-1 1 0,0-1 0,0 0 0,0 0 0,1 0 1,-1 0-1,0 0 0,0 1 0,0-1 0,1 0 0,-1 0 0,0 0 1,0 0-1,1 0 0,-1 0 0,0 0 0,0 0 0,1 0 0,-1 0 1,0 0-1,0 0 0,1 0 0,-1 0 0,0 0 0,0 0 1,0 0-1,1-1 0,-1 1 0,0 0 0,0 0 0,1 0 0,-1-1 1,11-3-3355,1-3-1341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1.2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4610,'5'7'4349,"-4"-5"-4142,2 14-693,-3-9 869,6 22-345,34 145 987,-33-155-1432,0 0 0,1-1 1,1 1-1,0-1 0,2-1 0,22 30 0,-29-42-478,0 0 0,0 0-1,-1 1 1,3 6 0,-1-1-1967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2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4530,'2'9'5822,"8"32"-5308,18 187 749,-21-151-1117,3 25 18,42 331 379,-28-325-295,-15-77-181,-2 0-1,-1 1 1,2 35 0,-9 126 216,-2-65-70,3-116-180,0 7 22,0 0-1,1 1 0,8 37 1,-9-56-83,0-1 0,0 1 0,0 0 0,1 0 0,-1-1 0,0 1 0,1 0 0,-1-1 0,1 1 0,-1 0 0,1-1 0,-1 1 0,1 0 0,-1-1 0,1 1 0,0-1 0,-1 1 0,1-1 0,0 1 0,-1-1 0,1 0 0,0 1 0,0-1 0,-1 0 0,1 0 0,0 1 0,1-1 0,0 0-744,0 0 1,0 0-1,1-1 0,-1 1 1,0 0-1,0-1 1,0 1-1,0-1 1,2-1-1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5.3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81 1728 4610,'-11'4'945,"1"-1"-1,-1 0 0,0 0 1,0-2-1,-15 2 1,26-4-914,0 1 0,1-1-1,-1 0 1,0 0 0,1 0 0,-1 1 0,0-1 0,1 0 0,-1 0 0,1 1 0,-1-1 0,1 0 0,-1 1 0,1-1-1,0 1 1,0-1 0,177-126 209,-143 105-170,515-331 904,-210 132-567,439-274 130,-355 267-438,-323 177-86,181-84 15,-149 73-37,-115 53 2,33-13-1,-47 20-9,1 1 0,-1-1 0,0 1 0,1 0 0,-1 1 1,0-1-1,1 1 0,-1 0 0,7 1 0,-11-1 10,0 0 1,0 0 0,0 0 0,1 0-1,-1 0 1,0 0 0,0 0 0,1 0-1,-1 0 1,0 0 0,0 0 0,1 0 0,-1 0-1,0 0 1,0 1 0,0-1 0,1 0-1,-1 0 1,0 0 0,0 0 0,0 1-1,0-1 1,0 0 0,1 0 0,-1 0-1,0 1 1,0-1 0,0 0 0,0 0-1,0 0 1,0 1 0,0-1 0,0 0 0,0 1-1,-4 8-238,-15 9-484,16-16 500,-4 4-585,0 0 1,-1-1 0,1 0-1,-1-1 1,0 0-1,-1 0 1,-12 4 0,-10 1-4235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6.0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540 23 4818,'-11'-8'2022,"9"7"-1956,1-1 1,-1 1-1,1 0 0,-1 0 0,1 0 0,-1 0 0,0 0 0,1 0 0,-1 0 0,0 0 0,0 1 0,0-1 0,0 1 0,1-1 0,-1 1 1,-4 0-1,4 1-145,0 0 1,-1 1-1,1-1 1,0 1-1,0 0 1,0 0 0,0 0-1,0 0 1,-3 3-1,-6 7 21,-17 14 0,17-16 228,-21 21 0,-10 26 628,-41 73 0,42-63-507,14-28-654,-2 0 0,-59 61 0,75-88-959,0 0-1,-16 10 1,5-5-2912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6.4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801 0 3490,'6'2'547,"-4"-2"-329,0 0-1,-1 1 1,1-1-1,0 1 1,-1 0-1,1-1 1,0 1 0,1 1-1,-2-1-188,-1-1-1,0 1 0,1-1 1,-1 1-1,0-1 1,1 1-1,-1-1 0,0 1 1,0-1-1,0 1 1,0 0-1,0-1 1,1 1-1,-1-1 0,0 1 1,0-1-1,0 1 1,0 0-1,-1-1 0,1 1 1,0-1-1,0 1 1,0 0-1,0-1 1,0 1-1,-1-1 0,1 1 1,0-1-1,-1 1 1,1-1-1,-1 1 0,-10 17 39,-1-1-1,-1 0 0,-27 27 1,11-13 84,-168 170 1019,-42 49-433,109-104-1006,94-108-1173,1 1 1,-32 50-1,56-71-524,7 1-702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6.7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917 0 5026,'1'0'95,"-1"1"0,0-1-1,1 0 1,-1 0 0,0 1-1,0-1 1,1 0 0,-1 1 0,0-1-1,0 0 1,0 1 0,1-1-1,-1 1 1,0-1 0,0 0-1,0 1 1,0-1 0,0 1-1,0-1 1,0 0 0,0 1 0,0-1-1,0 1 1,0-1 0,0 0-1,0 1 1,0-1 0,0 1-1,-1-1 1,1 0 0,0 1-1,0-1 1,0 0 0,-1 1 0,-9 20-238,6-13 426,-23 46 57,-67 97 1,-53 38 213,-34 37 22,-24 28-421,106-130-242,-43 50-3934,132-165 1526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7.12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850 1 7443,'1'1'226,"1"1"-1,-1 0 0,0 0 0,0-1 0,0 1 0,0 0 1,0 0-1,-1 0 0,1 0 0,0 0 0,-1 0 0,0 0 1,1 0-1,-1 1 0,0 1 0,-1 0-200,1 1-1,-1-1 1,0 0 0,0 1-1,-1-1 1,-2 6-1,-7 12 49,0 0 0,-27 37 0,-37 36-39,15-20-12,-264 308 56,143-187-212,66-75-3470,95-106 597,3-6-1819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57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2705,'3'-17'1902,"-1"-1"1,1-32-1,-4 91-684,-1-13-929,5 40-1,5 43-133,-7 146 0,21 194 62,-17-392-223,-2-31 26,2-1 0,1 0 1,1 0-1,1-1 1,12 26-1,-14-43-139,2 5-618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09:58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0 144 3602,'2'-5'295,"0"1"1,0-1 0,0 1-1,0 0 1,1 0-1,0 0 1,0 0 0,0 0-1,0 1 1,1-1 0,-1 1-1,1 0 1,0 0-1,5-3 1,9-6 118,36-15 0,-49 25-309,13-6-36,0 2-1,0 0 0,0 1 0,1 1 0,0 0 0,20 0 0,117 2 347,-44 3-117,195-5-20,-213 7-253,116 20 0,48 0 169,-11-3 186,-219-16-348,-21-4-21,1 1 0,0-1 0,-1 2 0,1-1 0,-1 1 0,0 0 0,0 1 0,1 0 0,12 7-1,-20-10-24,0 1-1,1-1 0,-1 0 0,0 0 0,0 0 0,0 0 1,1 1-1,-1-1 0,0 0 0,0 0 0,0 1 0,0-1 1,0 0-1,1 0 0,-1 0 0,0 1 0,0-1 0,0 0 1,0 1-1,0-1 0,0 0 0,0 0 0,0 1 1,0-1-1,0 0 0,0 0 0,0 1 0,0-1 0,0 0 1,0 0-1,0 1 0,-1-1 0,1 0 0,0 0 0,0 1 1,0-1-1,-10 9-1400,-16 5-3798,12-8 1187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0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2785,'2'0'247,"0"1"0,0-1-1,0 1 1,1-1 0,-1 1-1,0-1 1,0 1 0,0 0-1,0 0 1,0 0 0,-1 1-1,1-1 1,0 0 0,0 1-1,-1-1 1,1 1 0,-1-1-1,1 1 1,-1 0 0,0-1-1,2 4 1,0 0 176,0 1 1,0 0-1,0 0 0,-1 0 0,3 11 1,7 25-180,31 73 0,-24-71-215,-16-34-15,1 0-1,-1 0 1,-1 0-1,0 0 1,0 0-1,-1 1 1,-1-1 0,0 1-1,0-1 1,0 0-1,-2 1 1,-1 10-1,-2 6 56,-1 30-1,3-26-47,-14 88-3,5-23-8,4-21-4,5-55-3,-11 91 42,14-106-38,-2 25 39,3 45 0,-1-32-24,0-33-5,0 0 0,0 0 1,3 17-1,-2-17 6,0-1-1,0 1 1,-2 18 0,0 11 16,1-27-23,-2 22-1,1 7 35,1 15 58,-1-32-25,4 32 0,5 25 152,-7-65-201,0-2-21,0 0-1,1 0 0,0 0 1,7 19-1,-6-25-8,-1 1-1,-1-1 1,2 12-1,1 8 2,15 105 6,-10-52-6,-1-36 0,3 36 6,2 17-11,1 19 0,-17 5 0,2-93 0,1 0 0,2 0 0,6 32 0,1 12 0,-7-58-1,0 0 0,2 0 0,-1 0 0,2 0 0,12 27 0,42 66-7,-28-53 6,45 77 18,-70-120-16,-1 0 0,0 0 0,-1 0 0,0 0 0,-1 1 0,0-1 0,-1 1 0,-1 0 0,0 18 0,1-3 0,6 27 0,1 7 0,-6-33 0,-1-13 0,0 0 0,-1 1 0,-1-1 0,-2 20 0,-7-7 0,7-24 0,0 1 0,1-1 0,-3 11 0,3 1 15,1-12-15,0 0 0,-1-1 0,1 1 1,-1 0-1,-3 7 0,1-4 0,2-5 0,1-1 0,-1 1 0,0 0 0,-1-1 0,1 1 0,0 0 0,-1-1 0,0 0 0,-2 4 0,3-5 0,1-1 0,-1 1 0,1 0 0,-1 0 0,1 0 0,-1 0 0,1-1-1,0 1 1,0 0 0,-1 0 0,1 0 0,0 0 0,0 0 0,0 0 0,0 0 0,0 0 0,0 0 0,0 0 0,0 0 0,0 0 0,1-1 0,-1 1 0,0 0 0,1 0 0,0 1 0,0 3-15,2-3 3,-3-1-2,-4-1 8,5 0 5,0 0-1,0 1 1,0-1 0,0 0 0,0 0 0,0 1-1,0-1 1,1 1 0,-1-1 0,0 1 0,0-1-1,-1 1 1,3 0 0,-2 1-1,1-1 1,-1 0-1,1-1 0,-1 1 1,1 0-1,0 0 0,0-1 0,2 1 1,17 2 2,1-2 1,0 0-1,0-2 1,39-5-1,-48 4 5,16-1-2,149-11 27,-158 14-31,300-13 0,-224 2 4,87-13 8,-154 20-7,0 0 1,51 1-1,49 15 9,15 1 4,-124-12-63,-16 0 7,0-1 0,1 0 0,-1 0 0,0 0 1,0 0-1,0 0 0,0-1 0,0 0 0,1 0 0,4-2 0,-8 3-71,-1 0 0,0 0-1,0 0 1,1-1 0,-1 1 0,1-1-438,-1 1 438,0-1 0,1 1-1,-1 0 1,0-1 0,0 1-1,0 0 1,0 0 0,0-1-1,0 1 1,0-1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14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33 4322,'-3'-4'624,"1"0"-160,-2-5-1232,0 1-865,-2 0-1376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3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82 242 5426,'5'8'659,"0"1"-1,-1 0 0,-1 1 0,1-1 1,-1 1-1,3 17 0,-3 1-166,0 32-1,-3-57-410,5 31 164,-4-29-236,0 0 0,0-1 0,0 1 0,-1 0 0,0 0 0,0 0 0,0 0 0,0 0 0,-1 0 0,0 0 0,-2 6 0,3-10-98,0-1 1,-1 0 0,1 1-1,-1-1 1,1 0 0,0 1 0,-1-1-1,1 0 1,-1 0 0,1 0 0,-1 0-1,1 1 1,-1-1 0,1 0-1,-1 0 1,1 0 0,-1 0 0,1 0-1,-1 0 1,1 0 0,-1 0 0,1 0-1,-1-1 1,1 1 0,-1 0-1,1 0 1,-1 0 0,1 0 0,-1-1-1,1 1 1,0 0 0,-1-1 0,1 1-1,-1 0 1,1-1 0,0 1-1,-1 0 1,1-1 0,0 1 0,-1-1-1,1 1 1,0 0 0,0-1 0,-1 1-1,1-1 1,-2-11-2828,-4-3-1558</inkml:trace>
  <inkml:trace contextRef="#ctx0" brushRef="#br0" timeOffset="1">31 141 4818,'-2'-29'1537,"-2"6"80,0 0-305,1 3-351,-4 2-193,3 6-272,0 2-176,5 9-95,-3-2-145,0 2-176,4 5-145,0 0-1519,1 0-1426,1 4-3665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2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16 4770,'0'0'25,"0"0"0,0 0-1,-1 0 1,1 0 0,0-1-1,0 1 1,-1 0 0,1 0-1,0 0 1,0 0 0,0-1-1,0 1 1,-1 0-1,1 0 1,0 0 0,0-1-1,0 1 1,0 0 0,0 0-1,0 0 1,-1-1 0,1 1-1,0 0 1,0 0 0,0-1-1,0 1 1,0 0 0,0 0-1,0-1 1,0 1 0,0 0-1,0 0 1,0-1 0,0 1-1,0 0 1,1 0 0,-1-1-1,0 1 1,11-5 1290,-7 4-983,0 0 1,0 1-1,0-1 0,7 1 0,-8 1-319,-1 0 0,0-1 0,0 1 1,0 0-1,0 0 0,0 0 0,0 0 0,0 0 0,0 0 1,-1 1-1,1-1 0,0 1 0,-1-1 0,1 1 0,-1-1 1,1 1-1,-1 0 0,0 0 0,1 2 0,3 5 129,-1 1-1,7 18 0,-7-14-60,44 137 622,29 161 0,-22 97-540,-46-314-144,-3 192 47,-7-233-58,-1-1-1,2 45 21,-4 171 119,1 5-40,5-237-102,8 80 8,18 47 3,-16-80-16,0-3 14,9-2-12,4 14 12,-20-55-9,-1 0 1,-2 41-1,-1-46-3,0-1-2,0-6 1,-1 0 0,-3 30 0,-11 80 12,12-112-9,2-16-2,-1 1 1,0-1-1,0 0 1,-4 12-1,2-7-2,-1 0 0,2 0 0,0 0 0,1 1 0,0 19 0,0 0-2,1-29 0,-1 1-1,1 0 1,-1 1 0,1-1-1,0 0 1,1 1 0,0-1-1,-1 0 1,2 0 0,-1 0 0,0 0-1,1 0 1,3 7 0,-5-12 2,1 1 1,-1-1-1,0 0 1,0 0-1,0 1 1,0-1-1,0 0 1,0 1-1,0-1 1,1 0-1,-1 1 1,0-1-1,0 0 1,0 1-1,0-1 1,0 0-1,-1 1 1,1-1-1,0 0 1,0 1-1,0-1 1,0 0-1,0 0 1,0 1-1,0-1 1,-1 0-1,1 1 1,0-1-1,0 0 1,0 0-1,-1 1 1,1-1-1,0 0 1,0 0-1,-1 0 1,1 1-1,0-1 1,0 0-1,-1 0 1,1 0-1,0 0 1,-1 0-1,1 1 1,0-1-1,-1 0 1,1 0-1,-22 3 45,10-1-31,-62 10-160,57-9-37,0-1 1,-20-1-1,-18 2-1361,-22 8-4083,50-8 1903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02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3570,'3'3'329,"-1"1"0,0-1 0,0 0 0,0 1 0,0-1 0,0 1 0,0-1 0,-1 1 0,0 0 0,2 6 0,3 42 507,-5-39-377,9 129 1398,2 23-1025,-3 27-235,-5-76-316,3-3-134,1 1 220,-9 147-1,-7-161-71,4 1-1,14 146 0,2 59-219,-13-283-421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9.5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14 6211,'-4'-4'304,"3"3"-138,0 0 0,0 0-1,0 0 1,0 1 0,0-1-1,0 0 1,0 0 0,0 1-1,0-1 1,0 1-1,0-1 1,-3 0 0,4 2-110,-1-1 0,0 1 0,1-1 1,-1 1-1,0-1 0,1 1 0,-1-1 1,0 1-1,1-1 0,-1 1 0,1 0 0,-1-1 1,1 1-1,0 0 0,-1 0 0,1-1 1,0 1-1,-1 0 0,1 0 0,0 0 0,0-1 1,-1 3-1,-8 22-95,-2 0-1,-23 39 1,8-16 10,5-8 39,-2 2-187,-22 60 0,12-12-711,-10 28-4032,32-87 1257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19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880 1 5042,'-14'26'2288,"4"-8"-2332,-60 134 94,-23 44 36,-273 420 1541,94-167-1570,252-415-722,13-22-722,-1 1 0,-6 16-1,9-13-2891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20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941 0 7299,'-60'79'3261,"17"-19"-3267,-38 70 1,-89 165 47,96-170-23,-64 92 5,12-21 0,45-65-22,-20 33-361,38-63-3126,59-92 831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23:10:20.5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394 1 7571,'-6'13'1633,"0"1"16,-9 4-1121,-5 12-464,-4 9-32,-6 3-16,1 5-32,-5 1-96,-4 10-224,0-2-336,-1 0-545,0-2-432,1-1-1056,0 1-2081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17.7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3153,'0'1'3879,"15"0"-3259,7 3 71,0-1 0,-1-1 0,42-2 1,24 2-384,-75-1-233,1-1 1,21-3-1,-19 1 131,28 1 0,-18 2-105,0 0-16,46 8 1,-63-7-74,1-1 0,-1 0 1,1-1-1,-1 0 0,13-2 1,19 1 75,-25 1-34,23-3-1,-26 2-35,1 0 0,19 1-1,-18 1 17,1-1 0,21-2-1,-22 1 8,1 0-1,20 2 0,51 2 59,-19-1 13,15-2-64,-35-1-32,-7-2-16,-29 1 0,-1 1 1,16 0 0,-19 1 1,0 0 0,1-1 0,7-1-1,-11 1 0,1 0 0,-1 1-1,1-1 1,-1 1 0,1 0-1,0 0 1,-1 1-1,1-1 1,7 3 0,-11-3 0,1 1 1,0-1 0,-1 0 0,1 0-1,0 0 1,-1 0 0,1 0-1,0 0 1,-1 0 0,1-1 0,1 0-1,13-1 11,-14 2-28,-2 0-145,1 1 1,0-1-1,-1 0 0,1 0 0,0 0 0,0 0 0,-1 0 1,1 0-1,0 0 0,-1 0 0,1 0 0,0 0 1,0-1-1,-1 1 0,1 0 0,0 0 0,-1-1 0,1 1 1,0 0-1,-1-1 0,1 1 0,-1-1 0,1 1 1,-1-1-1,1 1 0,-1-1 0,1 1 0,-1-1 0,1 1 1,-1-1-1,0 0 0,1 1 0,-1-1 0,0 0 1,1 1-1,-1-1 0,0 0 0,0 1 0,0-2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29.1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5 5090,'-10'-5'5715,"9"5"-5571,0 1-144,-1-2-112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1.9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91 2449,'0'0'118,"-1"0"0,0 0 1,1 0-1,-1 0 0,0 0 0,1 0 0,-1 1 0,0-1 1,1 0-1,-1 1 0,-7 6 3675,7-7-3763,1 0-1,0 0 1,0 0-1,0 0 1,0 0 0,0 0-1,0 0 1,0 0 0,0 0-1,0 0 1,0 0-1,0 0 1,-1 0 0,1 0-1,0 0 1,-1 1 533,1-1-534,3 5 375,-2-4-370,0-1-1,1 0 1,-1 1 0,0-1 0,1 0-1,-1 0 1,0 0 0,1 0-1,-1 0 1,2-1 0,6 0 89,-4 2-76,0-2 0,0 1 0,0 0 0,0-1 0,0 0 0,0 0 0,5-3 1,12-1 92,68-5 537,-7 2-489,7 0-15,29 5-16,50-1 71,-117 4-183,-1 1-37,-19 1 5,37-5 0,251-38 99,-202 23-45,-108 18-61,0-1-1,12 2 1,-12 0-2,0-1 0,13-2 0,-11 2-2,-1 0 0,1 0 0,-1 1 0,19 3 0,-17-2-1,1 0 0,23 0 1,66 0-6,9 0 10,-69-3 2,48 3 0,-48 1 24,-27-6-188,-15 2-104,0 1 0,0 0 1,-1-1-1,1 1 0,0 0 1,-1-1-1,1 1 0,0-1 1,-1 1-1,2-3-779,-1 2 780,-1 1-1,1-1 0,-1 0 1,0 1-1,1-1 0,-1 0 1,0 0-1,0 1 0,1-1 1,-1-1-1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2.7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 4210,'0'-3'4509,"-1"3"-4430,2 0-69,-1 0 0,1 0 0,0 0 0,-1 0 0,1 0 0,-1 0 0,1 0 0,0 0 0,-1 0 0,1 0 0,-1 1 0,1-1 0,-1 0 0,1 0 0,0 1 0,-1-1 0,0 0 0,2 1 0,4 4 259,1 0-1,0-1 1,0 0 0,0 0-1,1 0 1,-1-1 0,10 2-1,56 11 113,-66-14-294,23-1 73,5 1-96,-7 5-57,0 2-1,-1 1 1,0 0-1,32 19 0,-58-28-7,0 0 0,0 0 0,0 0 0,-1 0 0,1 0 0,0 0 0,-1 0 0,1 0 0,0 0 0,-1 0 0,1 1 0,-1-1 0,0 0 0,1 0 0,-1 1 0,0-1 0,0 0 0,0 1 0,0-1 0,0 0 0,0 0 0,0 1 0,0-1 0,-1 0 0,1 1 0,0-1 0,-1 0 0,1 0 0,-1 0 0,1 0 0,-1 1 0,0-1 0,0 1 0,-32 29 22,26-27-12,1 0 0,-1 0-1,0-1 1,0 0 0,-1 0 0,-12 3-1,-75 23 118,-57 31 143,146-57-681,-12 5 805,13-8-2337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3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33 101 5923,'-31'-89'4674,"31"89"-4660,0-1-1,-1 1 1,1-1 0,0 1-1,0-1 1,0 1 0,0-1-1,-1 1 1,1-1 0,0 1-1,0-1 1,0 1 0,0-1-1,0 0 1,0 1 0,1-1-1,-1 1 1,0-2 0,0 2-8,1 0 0,-1 0 0,0 0 0,0 0 0,1 0 0,-1 0 0,0-1 0,0 1 0,1 0 0,-1 0 0,0 0 0,0 0 0,1 0 0,-1 0 0,0 0 0,0 0 0,1 0 0,-1 1 0,0-1 0,1 0 0,-1 0 0,0 0 0,0 0 0,0 0 0,1 1 0,17 12 103,1 9-50,0 1-1,-2 1 0,-1 1 0,23 45 0,60 178 105,-26-74-72,-59-154 119,-28-90 169,13 63-376,-1 0-1,1-1 0,1 1 1,0 0-1,0-1 0,0 1 1,3-12-1,-2 16-5,0-1 0,0 1 0,0 0-1,0 1 1,1-1 0,-1 0 0,1 0 0,0 0-1,-1 1 1,2-1 0,-1 1 0,0 0-1,0-1 1,1 1 0,-1 0 0,1 1 0,-1-1-1,1 0 1,5-2 0,0 1-5,0 0 0,0 1 0,1 0 0,-1 0 0,1 0 0,0 1 0,-1 1 0,1-1 0,15 3 0,-18-2 6,-1 1 1,1 0-1,-1 0 1,1 0-1,-1 1 0,0 0 1,0 0-1,0 0 1,0 1-1,0-1 1,0 1-1,-1 1 0,1-1 1,-1 0-1,0 1 1,5 5-1,-8-7 4,-1-1 0,1 0-1,0 1 1,-1-1 0,1 1-1,-1-1 1,0 1 0,0-1-1,1 1 1,-1-1 0,0 1-1,0-1 1,0 1 0,0-1-1,-1 1 1,1-1 0,0 1 0,-1-1-1,1 0 1,-1 1 0,1-1-1,-1 1 1,0-1 0,-1 2-1,-1 4 12,-2-1 0,1 0 0,-6 7 0,-6 6-40,-33 36 152,44-50-256,0 0 0,-1 0 1,0-1-1,0 0 0,0 0 1,0 0-1,-12 4 0,18-8 6,-1 0 0,1 1-1,-1-1 1,1 0 0,-1 0-1,0 0 1,1 1 0,-1-1-1,1 0 1,-1 0 0,1 0-1,-1 0 1,1 0 0,-1 0-1,0 0 1,1-1 0,-1 1-1,1 0 1,-1 0 0,1 0-1,-1 0 1,1-1 0,-1 1-1,1 0 1,-1-1 0,1 1-1,-1 0 1,1-1 0,-1 1-1,1 0 1,0-1 0,-1 1-1,1-1 1,0 1 0,-1-1-1,1 1 1,0-1 0,0 1-1,-1-1 1,1 1 0,0-1-1,0 1 1,0-1 0,0 1-1,0-1 1,0 1 0,0-1-1,0 0 1,0 0 0,1-12-4859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4.5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151 49 4754,'1'0'335,"1"1"-1,0 0 1,0 0-1,0-1 1,0 1-1,-1-1 1,1 0-1,0 1 1,0-1-1,0 0 1,0 0-1,0 0 1,0-1 0,0 1-1,0 0 1,0-1-1,1 0 1,-8-4 974,-29-23-908,28 25-427,-1 0 1,1 1-1,0-1 1,-1 1-1,0 1 1,1-1-1,-1 1 1,0 1-1,0-1 1,1 1-1,-1 0 1,0 1 0,0-1-1,0 1 1,1 1-1,-1-1 1,1 1-1,-1 0 1,-6 4-1,12-6 18,1 1 1,-1-1-1,1 0 0,-1 1 1,1-1-1,-1 1 0,1-1 1,0 1-1,-1-1 0,1 1 1,0-1-1,-1 1 0,1-1 1,0 1-1,0-1 0,-1 1 0,1-1 1,0 1-1,0 0 0,0-1 1,0 1-1,0-1 0,0 1 1,0 0-1,0-1 0,0 1 1,0-1-1,0 1 0,0 0 1,0-1-1,0 1 0,1-1 1,-1 1-1,0 0 0,0-1 0,1 1 1,-1-1-1,0 1 0,1-1 1,-1 1-1,1-1 0,-1 0 1,0 1-1,2 0 0,2 4-11,1-1 0,0 1 0,6 4 0,-7-6 12,16 13-12,9 6 27,36 37 0,-58-51-24,0 0-1,0 1 1,-1-1 0,0 1 0,0 0-1,-1 1 1,0-1 0,-1 1-1,5 15 1,-8-22-15,0 0 0,0 0 0,0 1 0,0-1 0,-1 0 0,1 1 0,-1-1 0,0 0 0,0 1 0,0-1 0,-1 0 0,1 1 0,-1-1 0,1 0 0,-1 0 0,0 1 0,-1-1 0,-1 4 0,-1-1-22,1 0 0,-1-1 1,0 0-1,0 0 1,0 0-1,-1-1 0,0 1 1,0-1-1,0 0 0,-1 0 1,1-1-1,-1 0 1,-6 3-1,10-5 65,-1 0 0,0 0 0,1 0 0,-1 0 0,0 0 0,0-1 0,0 0 0,0 1 0,1-1 0,-1 0 0,0-1 0,0 1 0,0 0 0,0-1 0,0 0 0,1 1 0,-1-1 0,0 0 0,1 0 0,-1-1 0,0 1 0,1 0 0,0-1 0,-1 0 0,1 0 0,0 1 0,0-1 0,0-1 0,0 1 0,0 0 0,-2-3 0,1 1-129,-5-10-1252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5.0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26 211 4562,'11'-6'698,"-1"0"1,1-1-1,-1-1 1,13-12-1,34-39-258,-42 42 147,-11 13-470,-1 1 44,-1 1 1,1-1-1,-1 0 1,0 0-1,0 1 1,3-7-1,-5 8-121,1 0-1,-1 0 0,0 0 1,0 0-1,0-1 1,0 1-1,0 0 0,0 0 1,0 0-1,0 0 1,0 0-1,0 0 0,-1 0 1,1 0-1,0 0 1,-1 0-1,1 0 0,-1 0 1,1 0-1,-1 0 0,1 0 1,-1 0-1,0 0 1,0 0-1,1 0 0,-3 0 1,0-3-16,0 2 0,0-1 1,-1 0-1,1 1 0,-1-1 0,0 1 1,0 0-1,0 0 0,0 1 0,0-1 1,0 1-1,0 0 0,-1 0 0,1 0 1,0 1-1,-5-1 0,5 1-27,0 1 0,1-1-1,-1 1 1,1-1 0,-1 1 0,1 0-1,-1 1 1,1-1 0,0 0 0,0 1-1,-1 0 1,1 0 0,0 0 0,1 0 0,-1 0-1,0 1 1,1-1 0,-1 1 0,1-1-1,-3 5 1,0 1 1,0 0 1,0 1-1,1 0 1,0 0-1,1 0 0,0 0 1,0 1-1,1-1 1,0 1-1,1-1 0,0 17 1,1-13-1,0-1 0,1 0 1,1 0-1,0 1 0,1-1 0,0 0 1,1-1-1,10 22 0,-11-27 3,0 1 0,1-1 0,0 0 0,0 0 0,1 0 0,-1-1 0,9 8 0,-11-11 0,0-1-1,0 1 0,0-1 1,0 0-1,0 0 0,0 0 1,0 0-1,1 0 0,-1 0 0,0-1 1,1 1-1,-1-1 0,1 1 1,-1-1-1,0 0 0,1 0 1,-1 0-1,1 0 0,-1-1 1,1 1-1,-1-1 0,0 1 0,1-1 1,-1 0-1,4-2 0,27-13-746,32-24 0,-3-3-4602,-39 25 471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5.53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 0 4130,'-4'3'1444,"4"-2"-1280,-1-1 1,0 1-1,1 0 0,-1-1 1,0 1-1,1 0 0,-1 0 0,1-1 1,-1 1-1,1 0 0,-1 0 0,1 0 1,0 0-1,-1 0 0,1-1 1,0 1-1,0 0 0,0 0 0,-1 0 1,1 0-1,1 2 0,7 96 1516,-3-53-1442,-5-42-230,0 0 5,0 0 0,1 0 0,-1 0 0,1 0 1,0 0-1,0 0 0,0 0 0,1 0 0,-1 0 1,1-1-1,0 1 0,3 4 0,-5-8-13,1 0 0,0 1 0,-1-1 0,1 0 0,-1 0-1,1 0 1,-1 0 0,1 0 0,0 0 0,-1 0 0,1 0 0,-1 0 0,1 0 0,0 0-1,-1 0 1,1 0 0,-1-1 0,1 1 0,-1 0 0,1 0 0,-1-1 0,1 1 0,-1 0-1,1-1 1,0 0 0,16-12-9,-14 11 5,54-45-71,24-17 102,-81 63-24,1 1 0,0-1 0,0 0 0,0 1 0,0-1 0,0 1 0,0 0 0,0-1 0,-1 1 0,1 0 0,0-1 0,0 1 0,0 0 0,0 0 0,0 0-1,1 0 1,-1 0 0,0 0 0,0 0 0,0 0 0,0 1 0,0-1 0,0 0 0,-1 0 0,1 1 0,0-1 0,0 1 0,0-1 0,0 1 0,0-1 0,0 1 0,-1 0 0,1-1 0,0 1 0,0 0 0,-1-1 0,2 3 0,2 2-4,-1 1 0,0 0 0,0 0 0,4 12 0,0-2-115,-6-12 3,12 19-1051,-1-12-3732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36.2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105 11 6243,'0'-10'3774,"-2"16"-3040,0 19-1035,15 337 1069,-12-346-768,1 33 25,-1-13-15,1 1 0,2 0 0,10 39-1,-13-71-18,1 0 0,0 0 0,1 0 0,-1 0 0,1 0 0,0-1 0,0 1 0,0-1 0,1 0 0,-1 0 0,1 0 0,0-1 0,5 5 0,-7-7-15,0 1 1,0-1-1,1 0 1,-1 1-1,0-1 1,1 0-1,-1 0 1,0-1-1,1 1 0,-1 0 1,1-1-1,-1 0 1,1 1-1,-1-1 1,1 0-1,-1 0 1,1-1-1,-1 1 1,1 0-1,-1-1 1,1 0-1,-1 1 0,0-1 1,1 0-1,-1 0 1,0 0-1,1-1 1,-1 1-1,0 0 1,2-3-1,-3 4 14,-1-1 0,1 0 0,0 1 0,0-1 0,-1 0 0,1 0 0,-1 0 0,1 0 0,0 0 0,-1 1 1,0-1-1,1 0 0,-1 0 0,0 0 0,1 0 0,-1 0 0,0 0 0,0 0 0,0 0 0,0 0 0,0-2 0,0 1 5,-1 0 0,1 0 0,-1 0 0,0 0 0,1 0 0,-1 0 0,0 0 0,0 0 0,0 0 0,-2-1 0,0-1 9,0 1 0,0 0 1,0 0-1,0 0 0,0 0 1,0 0-1,-1 1 0,0 0 1,1 0-1,-5-2 0,2 2 7,1 1 0,-1 0 1,1 0-1,-1 1 0,0-1 0,0 1 0,1 0 0,-1 1 0,0 0 0,1 0 0,-1 0 0,1 0 0,-1 1 0,1 0 0,-1 0 0,1 0 0,0 1 0,0 0 0,0 0 0,1 0 1,-8 6-1,1 1 56,0 1 0,0 0 1,2 0-1,-1 1 0,1 0 0,1 0 1,-8 16-1,15-27-59,0 1 0,1-1 1,-1 0-1,0 1 0,1-1 0,-1 1 0,1-1 0,-1 1 1,1-1-1,0 1 0,0-1 0,0 1 0,-1-1 0,1 1 0,1-1 1,-1 1-1,0-1 0,0 1 0,1 0 0,-1-1 0,1 2 1,0-2 7,0 1 0,1-1 0,-1 1-1,0-1 1,1 0 0,-1 0 0,0 0 0,1 0 0,0 0 0,-1 0 0,1 0 0,0 0 0,-1-1 0,1 1 0,0-1 0,3 1 0,3 1 69,-1-1-1,1 0 1,0-1 0,-1 0-1,1 0 1,0-1 0,13-2-1,52-18 131,-65 18-243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45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3810,'13'-45'5154,"-13"45"-5131,-1 0 0,1-1 1,0 1-1,0 0 0,0-1 0,0 1 0,0 0 0,0-1 1,0 1-1,1 0 0,-1-1 0,0 1 0,0 0 0,0-1 0,0 1 1,0 0-1,0-1 0,1 1 0,-1 0 0,0-1 0,0 1 1,0 0-1,1 0 0,-1-1 0,0 1 0,0 0 0,1 0 1,-1 0-1,0-1 0,1 1 0,-1 0 0,0 0 0,1 0 1,-1 0-1,0 0 0,0 0 0,1-1 0,-1 1 0,1 0 0,-1 0 1,0 0-1,1 0 0,-1 0 0,0 0 0,1 0 0,-1 0 1,0 1-1,1-1 0,-1 0 0,0 0 0,1 0 0,-1 0 1,0 0-1,0 1 0,1-1 0,-1 0 0,0 0 0,1 1 1,0 0-2,0 0 0,0 0 0,0 0 0,0 0 0,0 0 0,0 0 0,0 1 1,0-1-1,-1 0 0,1 1 0,0-1 0,0 3 0,2 19 403,-1 31 0,2 15-66,52 296-132,-46-271-216,-4 104 0,-5-112 2,20 152 0,-10-167-5,5 111 0,15 146 17,-16-202-16,1 0 20,9 90 6,13 104-4,-20-191-14,-3-24 12,14 162 49,-29-227-65,-2-1 1,-2 1-1,-14 61 0,15-81-16,1 1 0,1 0-1,1 0 1,6 41 0,-1 23-29,-8-21-49,-13 75 0,13-117 49,0 1 1,2-1 0,2 41-1,1 13-101,-2-55-819,0 1 0,2-1 0,6 34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49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98 151 3874,'-19'14'3488,"14"-10"-3018,1-1 0,-1 0 0,-10 5 0,10-4-260,-4 4 275,9-8-467,0 0 0,0 0 1,0 0-1,0 0 0,0 1 1,0-1-1,0 0 0,0 0 1,0 0-1,0 0 0,0 0 0,0 0 1,0 0-1,0 0 0,-1 0 1,1 0-1,0 0 0,0 0 1,0 0-1,0 0 0,0 1 1,0-1-1,0 0 0,0 0 1,-1 0-1,1 0 0,0 0 0,0 0 1,0 0-1,0 0 0,0 0 1,0 0-1,0 0 0,-1 0 1,1-1-1,0 1 0,0 0 1,0 0-1,0 0 0,0 0 1,0 0-1,0 0 0,0 0 0,0 0 1,-1 0-1,1 0 0,0 0 1,0 0-1,0 0 0,0 0 1,0-1-1,0 1 0,0 0 1,0 0-1,0 0 0,0 0 1,0 0-1,0 0 0,0 0 0,0 0 1,0-1-1,0 1 0,-3-8 274,2 7-271,1 1 0,-1-1 0,1 0 0,0 1 0,-1-1 0,1 0 1,0 0-1,0 1 0,0-1 0,-1 0 0,1 0 0,0 1 0,0-1 1,0-1-1,0-4 43,0 0 0,0 1 0,-2-10 0,0-13 61,2 4-28,-1 18-84,1 1 1,0 0 0,1-1 0,-1 1 0,1-1-1,0 1 1,0 0 0,0-1 0,1 1 0,4-8-1,-5 11-15,-1 0-3,1 1 1,-1 0-1,1 0 0,-1 0 1,1 0-1,0-1 0,-1 1 1,1 0-1,0 0 0,0 1 1,0-1-1,0 0 0,0 0 0,0 0 1,0 0-1,0 1 0,0-1 1,0 1-1,1-1 0,-1 1 1,0-1-1,0 1 0,2-1 1,18 21-237,-18-19 243,-1 0-1,1-1 1,0 1-1,0-1 0,-1 0 1,1 0-1,0 0 1,0 0-1,0-1 0,-1 1 1,1-1-1,0 1 1,-1-1-1,1 0 0,2-1 1,23-5 7,11-1-25,-39 8 13,1 0 0,-1 0 0,1 0-1,0 0 1,-1 1 0,1-1 0,-1 0 0,1 0-1,0 1 1,-1-1 0,1 0 0,-1 1-1,1-1 1,-1 1 0,1-1 0,-1 0-1,0 1 1,1-1 0,-1 1 0,1-1-1,-1 1 1,0 0 0,0-1 0,1 1-1,-1-1 1,0 1 0,0-1 0,0 1-1,1 0 1,-1-1 0,0 1 0,0 0-1,0-1 1,0 1 0,0-1 0,0 2-1,-2 25-70,1-21 62,-1-1 1,0 1-1,-4 9 1,-4 9-2,-24 83-56,28-94 49,0 0 1,0 0-1,-1-1 0,-15 20 1,4-6-27,-60 102-192,78-127 237,-1-1-1,1 1 0,-1 0 1,1-1-1,0 1 0,-1 0 1,1 0-1,0-1 0,0 1 1,0 0-1,-1 0 1,1 0-1,0-1 0,0 1 1,0 0-1,0 0 0,0 0 1,1-1-1,-1 1 1,0 0-1,0 0 0,0-1 1,1 2-1,0 0 1,0-1 1,0 0-1,0 0 1,0 0-1,0 0 1,0 0-1,0 0 0,1 0 1,-1 0-1,0-1 1,3 2-1,2 1 8,1-1-1,-1 0 1,1-1-1,8 2 1,-7-3 4,-1 0-1,1-1 1,-1 1 0,0-1 0,1-1 0,-1 0 0,0 0-1,0 0 1,11-6 0,5-1 4,-8 4-11,113-35 13,-109 35-14,0-2 1,0 0 0,29-16-1,-38 18-1,-4 1-16,-1 1 1,1-1-1,-1 0 1,0 0-1,0 0 1,-1-1-1,1 1 0,-1-1 1,0-1-1,0 1 1,-1 0-1,1-1 1,-1 0-1,-1 1 1,1-1-1,-1 0 0,0-1 1,0 1-1,1-7 1,-2 3-19,1 0 0,-1 0 0,-1-1-1,0 1 1,0 0 0,-1 0 0,-1-1 0,1 1 0,-2 0 0,1 0 0,-7-14 0,8 22 50,0-1 0,-1 1 0,1-1 1,-1 1-1,1 0 0,-1 0 0,0 0 1,0 0-1,0 0 0,0 0 0,0 1 1,0-1-1,-3-1 0,3 3-13,1-1-1,0 1 1,0-1-1,0 1 0,0 0 1,0-1-1,0 1 1,0 0-1,0 0 1,-1 0-1,1 0 0,0 0 1,0 0-1,0 0 1,0 0-1,0 0 1,0 1-1,-1-1 0,1 0 1,0 1-1,0-1 1,0 1-1,0-1 1,0 1-1,0 0 1,0-1-1,1 1 0,-1 0 1,0 0-1,0 0 1,0-1-1,1 1 1,-1 0-1,-1 2 0,-2 5-4,0-1-1,1 1 1,0 0-1,0 0 1,0 1-1,1-1 1,0 0 0,0 15-1,-1 7 29,3 33-1,0-49-19,5 65 60,-4-72-55,1 1 0,0-1 0,0 1-1,0-1 1,1 0 0,0 0 0,0 0 0,5 7 0,-7-12-9,1 0 0,0 0 0,-1 0 0,1 0-1,0 0 1,0 0 0,0-1 0,0 1 0,1-1 0,-1 1 0,0-1-1,1 0 1,-1 0 0,1 0 0,-1 0 0,1 0 0,-1-1 0,1 1-1,0-1 1,-1 0 0,1 1 0,0-1 0,-1-1 0,1 1 0,0 0-1,-1 0 1,1-1 0,0 0 0,-1 1 0,1-1 0,2-1-1,6-3-258,0 0-1,-1-1 0,0 0 0,0 0 1,15-13-1,-8 4-2173,14-16 0,-7 6-2731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50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1 5491,'-5'2'4008,"5"-2"-3915,-15 0 929,9 0-1027,0 0 1,1 0-1,-1 1 1,-10 1 0,10 1 13,0 0 0,1 0 0,-1 1 0,1 0 0,0 0 0,0 0 0,0 0 1,1 1-1,-1 0 0,-6 9 0,4-4 33,0 1 0,1 0-1,0 0 1,-7 19 0,10-22-22,1 1 0,0-1 0,0 1 0,1-1 0,0 1 0,0 0 0,1 0 0,0 0 0,1-1 0,2 16 0,-2-21-17,0 1 0,0-1 1,0 0-1,0 1 0,1-1 0,-1 0 1,1 0-1,0 0 0,0 0 0,0 0 1,0 0-1,1-1 0,-1 1 0,1-1 1,-1 0-1,1 1 0,0-1 0,0 0 1,0-1-1,0 1 0,0 0 0,1-1 1,-1 0-1,0 0 0,1 0 0,-1 0 1,1 0-1,-1-1 0,5 1 0,2-1-1,1 0-1,-1 0 1,1-1-1,-1-1 1,1 0-1,-1 0 1,0-1-1,0 0 1,0-1-1,16-8 0,-9 3-11,-1-1-1,-1-1 0,1 0 1,-2-1-1,14-15 0,-28 32-27,1 0 0,-1 0 0,1 0-1,0-1 1,2 7 0,1 1 46,2 27 38,-5-28-69,1 0-1,0 0 0,1 0 0,0 0 1,9 20-1,-6-25-691,-1-9-1349,1-14-2144,-3 2 342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51.0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9 6979,'-5'-4'1697,"1"2"32,1 1-1025,2 1-320,-2-1-160,0 2-128,2 0-128,0 2-144,-2-2-176,3 2-304,0 0-273,3 1-335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51.3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3201,'-4'11'730,"1"0"-1,1 0 0,0 1 0,0-1 1,1 1-1,0 15 0,2-22-626,-1 1-1,1-1 0,0 1 1,0-1-1,0 1 0,1-1 1,-1 0-1,1 1 1,1-1-1,-1 0 0,1 0 1,0-1-1,0 1 0,8 8 1,-10-11-59,1 0 0,0-1 0,0 1-1,0 0 1,0-1 0,0 0 0,1 1 0,-1-1 0,0 0 0,1 0 0,-1-1 0,0 1 0,1 0 0,-1-1-1,1 1 1,-1-1 0,5 0 0,-3 0 3,0-1 0,0 0-1,0 1 1,-1-2 0,1 1 0,0 0-1,-1-1 1,1 1 0,-1-1 0,5-4-1,3-2-68,-1 0 0,0-2 0,-1 1 0,0-1-1,13-18 1,-11 13-211,16-25-1267,-24 35 88,-1-1 1,0 1-1,3-10 1,-2 3-2223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3:51.7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1 210 5747,'3'1'370,"0"0"0,0-1 0,0 1 0,0-1 0,0 1 1,1-1-1,-1 0 0,0 0 0,0 0 0,0 0 1,1-1-1,2 0 0,0 0-369,-1-1 0,1 0-1,-1 1 1,0-2 0,1 1 0,4-3 0,-4 0 38,-1 1 0,1-1 0,-1 0 0,0 0 0,0 0 0,0-1 0,-1 0 0,0 0 0,0 0 0,0 0 0,-1 0 0,5-12 0,-7 14-3,0 1 0,0-1 0,0 0 0,0 0-1,-1 1 1,1-1 0,-1 0 0,0 0 0,0 1-1,0-1 1,-1 0 0,1 0 0,-1 1-1,0-1 1,0 0 0,0 1 0,-1-1 0,1 1-1,-1-1 1,0 1 0,0 0 0,0-1-1,0 1 1,0 0 0,-5-4 0,5 6-38,0-1-1,0 1 1,0-1 0,0 1 0,0 0 0,0-1-1,-1 1 1,1 0 0,0 1 0,-1-1 0,1 0-1,0 1 1,-1-1 0,1 1 0,-1 0 0,1 0-1,-1 0 1,1 0 0,-1 0 0,1 1 0,-1-1-1,1 1 1,0-1 0,-1 1 0,1 0 0,0 0-1,-1 0 1,1 0 0,0 0 0,0 1 0,-2 1-1,-1 0-5,0 1 1,1 0-1,0 0 0,0 0 0,0 0 0,1 1 0,-1 0 0,1-1 0,0 1 0,0 0 0,1 1 0,-3 6 0,3-6 7,0 0-1,1 0 1,0 1 0,1-1-1,-1 1 1,1-1-1,0 1 1,1-1-1,0 0 1,0 1-1,0-1 1,1 0-1,-1 0 1,2 1-1,2 6 1,-1-6 14,0 0 0,0-1-1,0 1 1,1-1 0,0 0 0,0 0 0,0-1 0,1 0 0,0 0 0,0 0 0,1 0 0,8 4-1,5 2 129,0-1-1,1-1 0,34 10 1,-44-16-226,0-1 1,-1 0 0,1-1 0,0 0 0,0-1 0,0 0 0,-1 0 0,1-1-1,18-4 1,-24 4-565,9-3-5027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62 136 6099,'-11'-18'1095,"0"-1"1,2 0-1,0 0 1,-12-37-1,20 51-837,2 6-84,7 11-4,9 21-57,188 388-1300,-199-408-1486,15 21-1,-6-16-3083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5:50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840 224 4354,'-2'0'260,"0"1"0,0-1 0,0 0 0,0 1-1,0 0 1,0-1 0,1 1 0,-1 0 0,0 0 0,-2 1 0,2 0-188,0-1 0,0 0 0,0 0 1,0 0-1,0 0 0,-4 0 0,-23 2 737,1-2 0,-57-5 0,-17 0-165,49 5-433,0-2 1,1-2-1,-54-10 1,88 10-131,-1 0 0,-24 0 1,35 3-52,0 0-1,0 1 1,0 0 0,0 0 0,0 1 0,0 0-1,1 1 1,-9 3 0,14-5-31,1 0 1,-1 0 0,0 1-1,0-1 1,1 1-1,-1-1 1,1 1 0,-1-1-1,1 1 1,0 0-1,0 0 1,0 0 0,0 0-1,0 0 1,-1 3-1,-8 36-23,8-30 23,-8 58 1,-3 115 0,3-19 3,-8-30-3,-7 142 25,18-162-18,3-18 4,-2 26-6,2 21 12,5-98-18,6 109-13,8 110 12,-12-124 16,-4-53-12,-2 23-2,1-42 0,3 33 0,5 0 0,21 111 0,-13-50 15,-8-64 4,-4-38 0,-2-37-7,4 26 0,15 91 23,-17-118-29,1 31-1,-2-15 0,9 104 11,-9-76-16,1 36 2,-2-83 5,0 0 0,-4 21 0,-1 16 2,4 74 7,-2-80-21,1 34-6,11 50-5,9 4 16,-7-62 0,-8-61 5,26 173-29,-5-50-38,-18-105 63,1 2-41,13 39 0,-19-71 17,0-1 0,1 0 0,0 0 0,-1 0 0,1 0 0,0-1 0,0 1 0,1 0 0,-1-1 0,0 1 0,1-1 0,0 0 0,-1 0 0,7 3 0,-1 0-26,1-1-1,0 0 1,19 5 0,-16-5 49,-7-2-6,1 0 0,-1-1 1,0 0-1,1 1 0,0-2 0,-1 1 1,1-1-1,-1 1 0,1-2 1,0 1-1,-1 0 0,1-1 1,8-3-1,22-8-20,-20 6 17,1 0 0,20-3 0,-8 2-5,-18 5 14,0-1 0,16 0 0,35-5 16,-19 5-16,-20 3 5,9 2-10,-24-1 7,-1-1-1,1 0 1,-1 0-1,9-1 1,-8 0-5,0 0 1,16 2-1,-9 2 1,1 0 1,-2 2-1,1-1 0,0 2 0,18 9 0,-25-11-3,2 0 3,0-1 0,-1 0 0,1 0-1,1-1 1,-1 0 0,17 0-1,64-4 4,-71 0 2,0 1 1,1 1 0,0 0-1,37 7 1,2 10 10,-26-8-6,38 7-1,12-9-17,-52-6 7,32 6 0,-23-2 7,43 1-1,-35-4-10,-22-1 1,-1-1-1,1-2 0,33-6 1,-15 6 12,-11 0-2,27 1 10,-40 0-13,22 3 0,10-1-1,302-30 30,-261 17-9,-37 3-15,78-2 0,-118 10-5,1-1-1,35-8 0,0 0 0,111-1 46,-3 0-21,-77 3-16,185-9 199,-243 13-187,43-11 0,11-2 36,-26 7 0,-40 7-43,1 0 1,0 0 0,0 2-1,0 0 1,1 0-1,-1 2 1,19 2 0,199 39 49,-188-35-27,0-3 0,51-1 0,48 4-20,-30 1-26,-64-6 2,135 15 9,6 1-2,-135-11-4,1-2-1,0-2 0,84-8 1,-43-2-12,147 8 0,112 6 16,-300-4 0,90 16 0,-90-10 0,94 4 0,-30-14 0,162 5 0,85 9 0,-149-10 0,142 6 14,-1-22 36,-47-21 14,-252 25-29,1 4 0,-1 1 1,90 8-1,-60 1 26,1-5-1,109-12 0,-2 3 36,-4 1 1,-114 2 4,134 7 0,88 3-21,43 3-45,-216 7-9,-68-5 49,92 0 0,-16-16 28,54 1 66,-103 4-95,152-21-1,73 5-60,-173 14-13,166-1 19,-49 12-10,0 1-5,-188-7-44,0 3-1,0 2 0,132 31 1,-177-31 27,1-1 0,0-1 0,0-2 0,0 0 1,0-2-1,0-1 0,0-1 0,0-1 0,48-12 1,-13 2 93,91-7 0,-116 17 79,-1 0-14,-19 2-117,0 0 0,-1-1 0,0-1 0,30-9 0,-41 11-33,1 0 1,-1 1-1,1-1 0,-1 1 1,1 0-1,-1 0 0,1 0 1,-1 1-1,5 0 0,16 1-106,44-4-415,-47 5 413,-2 1 50,-5-2 57,-13-2 5,0 1 0,0-1 0,1 1 1,-1-1-1,0 0 0,0 0 0,0 0 1,0 0-1,0-1 0,0 1 1,2-1-1,15-6 12,-15 6-9,0 0 1,0-1-1,0 1 1,8-6-1,5-3-3,-13 8 0,0-1 0,1 1 1,-1-1-1,0 0 0,-1-1 1,1 1-1,0 0 0,2-5 1,7-9-12,-1-1 0,16-31 1,-16 17 8,-10 23 28,1 0 1,7-12-1,-5 9-23,0 0 0,0 0 0,-1-1 0,-1 1 0,0-1 0,0 1 0,0-18 0,-3-92 3,-2 52 170,-8-83-76,5 97-72,5 35-12,0 0 0,2 0 0,4-22 0,-3 16-16,2-32 0,-7-64-2,8-178 6,-5 270-8,0 1-1,-2 0 1,-2-1-1,-1 1 0,-1 0 1,-16-54-1,12 44-26,2-1 0,2 0-1,-1-73 1,-3-32-33,-9-144 408,18 281-339,-4-37 102,-1 0-1,-14-48 0,4 20-24,-15-148 188,27 191-236,-1-8 14,-34-240 64,27 231-112,-25-65 0,9 31-16,-37-101-13,-16-60-38,39 108-39,13 46-42,19 62 105,-2 1 0,-19-35 0,-9-19-22,33 65 44,1-1 0,1 0 0,0 0 1,-1-19-1,0-66-102,-1-139-83,6 236 206,0-39 0,-1-1 0,-9-49 0,8 85 2,0 0 0,0 0 0,-1 0 0,0 0 0,0 0 0,-1 1 0,-9-15-1,-2 2 9,-25-25 0,39 44-10,-9-9 16,-14-16 49,-30-25 1,45 44-55,-1 0 0,1 0 1,-1 1-1,-1 0 0,1 1 1,-1 0-1,-15-4 0,-95-22 36,98 27-34,0 1-1,0 1 0,-32 1 0,-136 19 130,-171 47-91,215-38-46,-141 17 6,121-29-30,34-1-24,15-2 32,47-3-1,-96-2 1,73-8 43,-108 13 0,29 4-30,75-8 25,-270 7 24,75-35-22,-67 11-57,146 9 11,-32 2 33,77 0-3,-214 8-24,318-5 6,1 3 0,-80 20-1,98-19 10,0-2 1,0-3-1,-1-1 0,0-2 0,1-2 0,-53-9 1,-158-10 11,255 20-16,-107-10-1,-51-1 36,48 9 28,-76 1-19,-284 16 7,349-12-22,-94-15 71,39 0-21,-619 24 20,306-11-87,377-4-11,-313-28-2,157 7 114,49 2-106,85 7-14,55 8 0,-154 6 1,-50 33-45,-162 19-140,-2-27-17,420-22 207,-20-3 1,-84-10 0,-24-2 0,-35 16 0,125-1 0,-154-2 0,-14-14 0,-21 3-16,177 11 8,-97 14 0,15 3-8,76-13 16,-15 3-14,41-4-11,-1-3 1,-60-6-1,50-4-906,25-2-5843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34.2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 10 6851,'0'-1'184,"0"1"-123,0 0 0,0 0 1,-1 0-1,1-1 0,0 1 0,0 0 1,0 0-1,0 0 0,0 0 0,0-1 1,0 1-1,0 0 0,0 0 0,0 0 1,0 0-1,0-1 0,0 1 0,0 0 1,0 0-1,0 0 0,0 0 0,2-2 797,-2 1-797,0 1 0,0 0 0,0 0 1,0 0-1,0 0 0,1 0 0,-1 0 1,0 0-1,14-2 296,16 4-786,-23 0 418,-1-1 0,1 1-1,0 0 1,0 0 0,-1 1 0,0 0 0,1 0-1,-1 1 1,0 0 0,0 0 0,6 5-1,-6-2 8,1 0-1,-1 0 0,-1 0 0,1 0 1,-1 1-1,0 0 0,5 14 0,1 7 14,-2 0 0,-2 1-1,0-1 1,2 35 0,-8-57-8,11 88-18,-2 171-1,-41 94-473,-17 216 598,48-540-61,1-1-1,2 0 1,1 0-1,1-1 1,13 41-1,-14-61-43,1 0 0,1 0 0,0 0 0,0-1 1,2 0-1,0 0 0,0-1 0,1 0 0,0 0 0,1-1 0,1 0 0,0-1 0,0 0 0,21 14 0,-22-18-1,0 0 0,1-1 0,-1 0-1,1 0 1,0-1 0,0-1 0,0 0 0,1 0-1,-1-1 1,1-1 0,0 0 0,-1-1 0,1 0-1,0 0 1,-1-1 0,19-4 0,9-5-109,60-12-545,-103 24 743,-1 1-1,1 0 0,0-1 1,0 1-1,0 1 0,-4 4 0,-31 31 49,31-29-113,0-1 1,1 2-1,0-1 0,1 1 0,0 0 0,1 0 0,-7 23 1,1 6-1,-6 43 0,6-23-2,-3 3 10,-9 40 12,-16 170 0,29 73-74,13-233-75,19 119-1,-5-118 35,-6 0 0,-7 208 0,-6-289 43,-3 0 0,0 0 0,-2-1 0,-19 56 0,19-70 81,-1 0 0,0 0-1,-2-1 1,0 0 0,0-1 0,-2 0-1,0-1 1,0 0 0,-24 20 0,-174 160 330,208-194-387,-67 58-480,21-24-4874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36.7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0 6627,'-7'3'3930,"7"-3"-3911,0 0 1,0 0-1,0 0 1,0 0-1,0 0 1,0 1 0,1-1-1,-1 0 1,0 0-1,0 0 1,0 0-1,0 0 1,0 1-1,0-1 1,0 0-1,0 0 1,0 0-1,0 0 1,0 0-1,1 0 1,-1 0-1,0 0 1,0 1-1,0-1 1,0 0-1,0 0 1,0 0-1,1 0 1,-1 0-1,0 0 1,0 0-1,0 0 1,0 0-1,0 0 1,1 0-1,-1 0 1,0 0 0,4 1 26,0 1 1,1 0-1,-1 0 1,-1 0-1,1 0 1,0 1-1,0-1 1,-1 1-1,0 0 1,1 0-1,-1 1 1,0-1-1,3 5 1,4 6-54,-1 1 1,7 15 0,-14-27 14,10 25-52,18 54 0,-10-24 6,-14-40 9,2-1 0,0 0 0,10 16 0,-14-27-13,0 0-1,0-1 1,1 1-1,-1-1 1,1 0-1,0-1 0,0 1 1,1-1-1,0 0 1,-1 0-1,12 5 0,-14-8-8,0 0 0,1 1 0,-1-1 0,0-1 0,1 1 0,-1 0 0,1-1 0,-1 0 0,1 0 0,-1 0 0,1 0 0,-1 0-1,1-1 1,-1 1 0,0-1 0,1 0 0,-1 0 0,0 0 0,0-1 0,1 1 0,-1-1 0,0 0 0,0 0 0,-1 0 0,1 0-1,0 0 1,-1-1 0,5-4 0,-1-1-112,0 0 0,-1 0 0,0-1 0,0 0 0,0 0 0,-1 0 0,-1 0 0,5-17 0,-8 26 176,0 0 0,0-1-1,0 1 1,0 0 0,0 0-1,0 0 1,0 0 0,0-1-1,0 1 1,0 0 0,0 0-1,0 0 1,0-1-1,0 1 1,0 0 0,0 0-1,0 0 1,0 0 0,0-1-1,0 1 1,0 0 0,-1 0-1,1 0 1,0 0 0,0-1-1,0 1 1,0 0 0,0 0-1,0 0 1,0 0-1,-1 0 1,1 0 0,0-1-1,0 1 1,0 0 0,0 0-1,-1 0 1,1 0 0,0 0-1,0 0 1,0 0 0,0 0-1,-1 0 1,1 0-1,0 0 1,0 0 0,0 0-1,-1 0 1,1 0 0,0 0-1,0 0 1,0 0 0,0 0-1,-1 0 1,1 0 0,0 0-1,0 0 1,0 0 0,0 0-1,-1 1 1,1-1-1,0 0 1,0 0 0,0 0-1,0 0 1,0 0 0,-1 1-1,-10 5 278,9-3-281,0-1 0,0 0 0,0 1-1,0 0 1,0-1 0,1 1 0,-1 0 0,1 0-1,0 0 1,0 0 0,0 0 0,0 0 0,0 5-1,-1 6-69,1 25 0,1-20-52,0 210-1826,0-212 1904,0 1 0,-5 28 0,4-38 93,0-1 0,-1 0-1,0 0 1,-1-1 0,0 1-1,0 0 1,0-1 0,-1 1-1,-5 7 1,-18 28 295,23-34-185,-1 0-1,0 0 1,0-1 0,-1 1-1,0-1 1,0 0-1,-12 9 1,4 1 173,13-15-357,0 0 0,0-1-1,0 1 1,0-1 0,-1 1 0,1-1-1,0 1 1,-1-1 0,1 0 0,-1 1-1,0-1 1,1 0 0,-1 0-1,0 0 1,1 0 0,-1-1 0,0 1-1,-3 0 1,4-1-158,0 0 0,0 0 0,1 0 0,-1 0 1,0 0-1,1 0 0,-1-1 0,0 1 0,1 0 0,-1 0 0,0-1 0,1 1 1,-1-1-1,1 1 0,-1 0 0,1-1 0,-1 1 0,1-1 0,-1 0 0,1 1 0,-1-1 1,1 1-1,0-1 0,-1 0 0,1 1 0,-1-2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38.51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86 3378,'0'-23'2453,"0"20"-2283,0 0 0,0 0 0,0 0 0,0 0-1,0-1 1,1 1 0,0-4 0,0 4 102,-1 0 0,1-1-1,-1 1 1,0 0 0,0-6 0,0 1 245,15 17-685,-10-4 120,1-1 1,-1 1 0,0 0-1,-1 0 1,1 1 0,4 8 0,22 40 68,-17-28-5,282 520 520,-124-159-434,-93-201-129,-46-110-19,180 406-768,13-7-338,153 247 2003,-161-247 2082,-23-46-1122,-173-385-1730,4 12-105,3-2 1,49 71 0,-74-120-205,9 13 189,-12-18-178,-1 1 1,1 0 0,0-1-1,-1 1 1,1 0-1,-1-1 1,1 1-1,0-1 1,0 1 0,-1-1-1,1 1 1,0-1-1,0 1 1,0-1-1,1 1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39.3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 2822 4274,'-15'12'3008,"11"-11"-1821,7-11-892,54-101 55,158-265 368,-156 276-663,175-291-214,160-284-1053,-88 135 1510,39 26 1202,-340 508-1550,12-17-539,2 0 0,42-39 0,-57 58-134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24.32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11 190 1617,'1'-1'61,"0"1"1,-1-1-1,1 0 1,0 1-1,-1-1 1,1 0 0,-1 0-1,1 0 1,-1 0-1,1 1 1,-1-1-1,0 0 1,1 0-1,-1 0 1,0-1-1,0 1-15,0 1 0,0-1 0,0 1 0,0-1 0,1 1 0,-1 0 0,0-1 0,0 1 0,0-1 0,0 1 0,1-1 0,-1 1 0,0 0 0,0-1 0,1 1 0,-1 0 0,0-1 0,1 1 0,-1 0 0,1-1 0,-1 1-26,0 0 0,0 0 0,0 0 0,0 0 0,0 0-1,0 0 1,1 0 0,-1 0 0,0 0 0,0 0 0,0 0 0,0 0 0,0 0 0,0 0 0,0 0 0,0 0 0,0 0-1,0 0 1,0 0 0,0-1 0,0 1 0,0 0 0,1 0 0,-1 0 0,0 0 0,0 0 0,0 0 0,0 0 0,0 0-1,0 0 1,0 0 0,0 0 0,0 0 0,0 0 0,0 0 0,0-1 0,0 1 0,0 0 0,0 0 0,0 0 0,0 0-1,0 0 1,0 0 0,0 0 0,0 0 0,0 0 0,0 0 0,0 0 0,0 0 0,0-1 0,0 1 0,0 0 0,0 0 0,0 0-1,-1 0 1,1 0 0,-4-6 1046,-2 1-274,6 5-787,0 0 0,0 0-1,0 0 1,0 0 0,0 0 0,0 1-1,0-1 1,0 0 0,0 0-1,0 0 1,0 0 0,0 0-1,0 0 1,0 0 0,0 0 0,0 0-1,0 0 1,0 0 0,0 0-1,0 0 1,0 0 0,0 0-1,0 0 1,0 0 0,0 0-1,0 0 1,0 0 0,0 0 0,0 0-1,0 0 1,0 0 0,0 0-1,0 0 1,-1 0 0,1 0-1,0 0 1,0 0 0,0 0 0,0 0-1,0 0 1,0 0 0,0 0-1,0 0 1,0 0 0,0 0-1,0 0 1,0 0 0,0 0 0,0 0-1,0 0 1,0 0 0,0 0-1,0 0 1,0 0 0,0 0-1,0 0 1,-1 0 0,1 0 0,0 0-1,0 0 1,0 0 0,0 0-1,0 0 1,0 0 0,0 0-1,0 0 1,0 0 21,0 0 0,0 0 0,0 0 0,0 0 1,0 0-1,0 1 0,0-1 0,0 0 0,0 0 0,0 0 0,0 0 0,0 1 0,0-1 0,0 0 0,0 0 0,0 0 1,-1 0-1,1 0 0,0 0 0,0 0 0,0 1 0,0-1 0,0 0 0,0 0 0,0 0 0,-1 0 0,1 0 0,0 0 0,0 0 1,0 0-1,0 0 0,0 0 0,-1 0 0,1 0 0,0 0 0,0 0 0,0 0 0,0 0 0,0 0 0,-1 0 0,1 0 1,0 0-1,0 0 0,0 0 0,0 0 0,-1 0 0,1 0 0,0 0 0,0 0 0,0 0 0,0 0 0,0 0 0,0 0 0,-7-6 3019,17-5-2917,0 5-322,-1-2 1,0 1-1,0-1 0,-1 0 0,0-1 1,10-13-1,-12 14-1073,-1-1 1,0 0-1,0 0 1,4-14-1,-3 9-2500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2.0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447 297 4642,'8'-13'600,"-1"0"1,0 0-1,-2-1 0,1 0 0,-2 0 1,1 0-1,1-19 0,-4 26-559,-1 0 1,0 0-1,-1 0 0,1 1 0,-1-1 0,-1 0 0,1 0 0,-1 0 0,0 0 1,-1 1-1,0-1 0,-4-10 0,4 12-54,0 1 0,-1 0 0,1 0 0,-1 0 0,0 0 0,0 0 0,-1 1 0,1-1 0,-1 1 0,1 0 0,-1 0 0,0 0 0,0 0 0,-1 1 0,1 0 0,0 0 0,-1 0 0,-7-2 0,2 2-15,0 0 0,0 1 0,0 0-1,0 1 1,0 0 0,0 0 0,-1 1 0,1 1-1,0-1 1,0 2 0,-15 5 0,7-2 127,1 1 1,1 1-1,-1 1 1,1 1 0,-22 16-1,21-12 44,1 0 0,0 1 0,1 1 0,1 0 0,-14 20 0,22-27-85,0 1-1,0 0 0,1 0 0,1 0 0,-1 0 1,1 1-1,1 0 0,0-1 0,1 1 1,0 0-1,-1 18 0,3-25-42,0 0 0,0 0-1,1 0 1,-1-1 0,1 1 0,0 0 0,0 0-1,0 0 1,1-1 0,-1 1 0,1-1 0,0 1 0,0-1-1,0 1 1,0-1 0,0 0 0,1 0 0,0 0-1,-1-1 1,1 1 0,0 0 0,0-1 0,1 0 0,-1 0-1,0 0 1,1 0 0,-1 0 0,1-1 0,0 0-1,-1 1 1,1-1 0,5 0 0,1 1 30,-1-1 1,1-1-1,0 1 0,0-2 0,-1 1 1,1-1-1,0-1 0,-1 0 1,1 0-1,-1-1 0,0 0 0,9-4 1,-1-2 8,0-1 1,-1 0-1,0-2 1,-1 1 0,18-19-1,61-73-26,-87 96-66,-3 9-23,-3 15-27,-1-12 93,0 1-61,1 1-1,-1-1 0,1 0 1,0 0-1,1 0 0,-1 0 1,1 0-1,0 0 0,3 5 1,-4-9-212,0 0 0,1 0 0,-1 0 0,0 0 0,1 0 0,-1 0 0,1-1 0,0 1 0,-1-1 0,1 1 0,0-1 0,0 0 0,0 1 0,0-1 0,0 0 0,0 0 0,0 0 0,0-1 0,1 1 0,-1-1 0,0 1 0,0-1 0,1 0 0,-1 1 0,0-1 0,1 0 0,2-1 0,11-3-4449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2.4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48 332 7123,'-17'-86'2734,"7"37"-1808,1-1 0,-3-82 0,14 118-874,2 21-12,2 27-4,15 253 202,-19-228-196,3 65 54,39 603 94,-36-634-227,-4-43-329,10 58 0,-6-84-908,-7-23 939,-1 0-1,1 0 1,-1 0 0,1 0 0,0-1 0,-1 1 0,3 1-671,-3-1 671,1 0 0,0-1 0,0 1-1,0-1 1,0 1 0,0-1 0,0 0 0,0 1 0,0-1-1,2 0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2.8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80 6035,'0'-14'1264,"-1"-1"0,-1 1-1,-4-22 1,9 54-1262,3 32 0,-2-10-40,31 264 254,2 21 48,-28-260-246,76 501-276,-76-515-458,21 60-1,-19-84-990,-2-9-2188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5.8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57 195 5523,'-8'-6'2052,"7"4"-1807,-1 0 0,1 1 0,-1-1 0,0 1 0,1 0 0,-1 0 0,0-1 0,0 1-1,0 0 1,0 1 0,-4-2 0,6 2-237,0 0 0,0 0-1,-1 1 1,1-1 0,0 0 0,0 0-1,-1 1 1,1-1 0,0 0 0,0 0 0,0 1-1,0-1 1,0 0 0,-1 1 0,1-1-1,0 0 1,0 1 0,0-1 0,0 0-1,0 1 1,0-1 0,0 0 0,0 1-1,0-1 1,0 0 0,0 1 0,0-1-1,1 1 1,0 9-23,-1-10 16,55 253 30,-33-157-51,18 93-175,-26-122-491,30 85 1,-43-149 628,8 18-528,-4-16 130,-4-5 430,-1 0 1,0 0-1,1 0 0,-1-1 1,0 1-1,1 0 0,-1 0 1,0-1-1,1 1 0,-1 0 1,0-1-1,0 1 0,0 0 1,1-1-1,-1 1 0,0 0 0,0-1 1,0 1-1,0-1 0,1 1 1,-1 0-1,0-1 0,0 0 1,3-9-282,-1-1 0,0 0 0,-1 0 0,0-1 0,-1 1 0,0 0 0,-1 0 0,0 0 0,-3-14 0,-18-66-608,-2-14 1027,11 28 854,-4 1-1,-3 1 1,-38-95-1,-6-37 2278,63 204-3210,0-1 0,1 1-1,-1-1 1,1 1 0,-1-1 0,1-4-1,1 7-31,-1 1-1,0-1 0,0 0 1,0 0-1,1 1 0,-1-1 1,0 0-1,1 0 0,-1 1 1,1-1-1,-1 0 0,1 1 1,-1-1-1,1 1 0,-1-1 1,1 1-1,0-1 0,-1 1 1,1-1-1,0 1 0,-1-1 1,1 1-1,0 0 0,-1 0 1,1-1-1,0 1 0,0 0 1,0 0-1,-1 0 0,1 0 1,0 0-1,1 0 0,15-1-10,0 1 0,0 1 0,0 1 0,0 0 0,-1 2 0,30 8 0,96 45 13,-109-42-9,-1-2-9,-16-7-10,0 1 1,0 1-1,28 18 0,-42-25 20,-1 0 1,0 0 0,1 0-1,-1 0 1,0 0-1,0 1 1,0-1-1,0 0 1,0 1-1,0-1 1,0 1-1,0-1 1,-1 1-1,1-1 1,0 1-1,-1 0 1,0-1-1,1 1 1,-1 0-1,0 0 1,0-1-1,0 1 1,0 0-1,0 2 1,-1 0-4,0-1 1,0 0 0,0 0-1,-1 0 1,1 0-1,-1 0 1,0-1-1,0 1 1,0 0 0,0-1-1,0 1 1,-4 2-1,-31 26-1943,-72 46 0,104-74 1646,-17 14-2271,3 0-1312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6227,'0'0'288,"0"-1"0,1 1 0,-1-1 0,1 1 0,-1-1 0,0 0 0,1 1 0,-1-1 0,1 1 0,-1 0 0,1-1 0,-1 1 0,1-1 0,0 1 0,-1 0 0,1 0 0,-1-1 0,1 1 0,0 0-1,0-1 1,20-5-963,-14 4 1092,7-4-407,0 0 0,-1 0 0,0-2 0,0 0 0,-1 0 0,0-1 0,0 0 0,-1-1 0,0-1 0,-1 1 0,0-2 0,-1 1 0,0-1 0,14-26 0,-18 28-8,0-1 1,0-1 0,4-16 0,-8 22-1,1 0 0,-1-1 0,0 1 0,0 0 0,-1-1 0,0 1 0,0 0 0,-2-9 0,2 14-1,0-1-1,-1 1 1,1-1 0,0 1-1,-1-1 1,0 1 0,1-1-1,-1 1 1,0 0 0,1-1-1,-1 1 1,0 0 0,0 0-1,0 0 1,0-1 0,-3 0-1,3 1 3,1 1 1,-1 0-1,0-1 0,0 1 0,0 0 0,0 0 0,0 0 0,0 0 1,0 0-1,0 0 0,0 0 0,1 0 0,-1 0 0,0 0 0,0 0 1,0 0-1,0 1 0,0-1 0,0 0 0,-1 2 0,-2 0 28,-1 1-1,1 1 0,0-1 0,0 1 0,0-1 1,0 1-1,1 0 0,-4 5 0,-8 13 210,2 1 0,0 0 0,2 0 0,0 2-1,2-1 1,0 1 0,-7 36 0,15-53-173,0-1 0,0 1 0,0 0 0,1-1 0,0 1 0,0-1 1,1 1-1,0-1 0,0 1 0,5 13 0,-4-17-52,0 0-1,0 0 0,0-1 1,0 1-1,0-1 1,1 0-1,-1 1 1,1-1-1,0 0 1,0-1-1,0 1 1,1 0-1,-1-1 0,1 0 1,-1 0-1,1 0 1,0 0-1,-1 0 1,1-1-1,0 0 1,6 2-1,0-2-56,1 1 1,-1-1-1,1-1 1,-1 0-1,0 0 0,1-1 1,15-4-1,72-22-3069,-52 12-1763,-10 5-2327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6.5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7 200 5971,'-7'2'3089,"11"-8"-1948,10-8-855,-3 6-234,-1 1 0,1 0 0,1 1-1,-1 0 1,1 1 0,0 0 0,22-5-1,-12 5 89,0 1-1,0 1 0,38 0 1,-52 3-86,0 0 1,0 0-1,0 1 1,14 4-1,-20-5-48,-1 0 0,1 1-1,-1-1 1,0 1 0,1 0-1,-1-1 1,1 1 0,-1 0-1,0 0 1,0 0 0,0 0-1,1 0 1,-1 0-1,0 0 1,0 0 0,0 1-1,0-1 1,-1 0 0,1 1-1,0-1 1,-1 0 0,1 1-1,0-1 1,-1 1 0,0-1-1,1 1 1,-1-1 0,0 1-1,0-1 1,0 1-1,0 1 1,-2 25 38,-7 28 0,-2 22-89,9-64 32,2-9-47,-1 0-1,1-1 0,0 1 0,0 0 1,0 0-1,2 7 0,-2-11 32,1 0-1,-1 1 1,1-1 0,-1 0-1,1 0 1,0 0-1,-1 0 1,1 0-1,0 0 1,0-1 0,0 1-1,0 0 1,-1 0-1,1 0 1,0-1-1,0 1 1,1-1 0,-1 1-1,0-1 1,0 1-1,0-1 1,0 1-1,0-1 1,1 0 0,-1 0-1,0 0 1,0 1-1,0-1 1,1 0-1,-1-1 1,2 1 0,10-1-173,1-1 1,-1 0 0,0-1 0,-1 0 0,19-8 0,61-31-245,-53 22 354,63-28 457,-101 48-369,-1 0 0,0 0 0,0 0 0,1 0 0,-1 0 0,0 0 0,1-1 0,-1 1-1,0 0 1,1 0 0,-1 0 0,0 0 0,1 0 0,-1 0 0,0 0 0,1 1 0,-1-1 0,0 0 0,1 0-1,-1 0 1,0 0 0,1 0 0,-1 0 0,0 1 0,0-1 0,1 0 0,-1 0 0,0 0 0,0 1 0,1-1-1,-1 0 1,0 0 0,0 1 0,0-1 0,1 0 0,-1 0 0,0 1 0,0-1 0,0 0 0,0 1 0,0-1-1,0 0 1,1 1 0,-1-1 0,1 16-299,-1-14 278,29-33 641,-14 16-386,-8 7-143,0 0 0,0-1 0,-1 1 0,0-1 1,6-11-1,-1 0 52,-8 14-90,0 0-1,0 0 0,0 0 0,-1 0 1,1 0-1,1-12 0,-3 13-27,0 0 0,-1 0 0,0 0 0,0 0 1,0 1-1,-2-9 0,1 10-13,0 0 0,0 0 0,0 0 0,-1 0 0,1 0 1,-1 0-1,0 1 0,0-1 0,0 1 0,0 0 0,-3-4 1,2 3 1,0 1 0,0 0 0,-1-1 0,1 1 0,0 0 0,-1 1 0,1-1 0,-1 1 0,0-1 0,1 1 0,-1 0 0,0 1 0,0-1 0,0 0 0,0 1 0,1 0 0,-1 0 0,0 0 0,0 1 0,0-1 0,0 1 0,0 0 0,1 0 0,-1 0 0,0 1 0,1-1 0,-1 1 0,1 0 0,-1 0 0,1 0 0,0 0 0,-3 3 0,-8 9 27,2 0 0,-1 1-1,2 0 1,0 1-1,1 1 1,0-1-1,1 2 1,2-1-1,-10 30 1,14-40-102,1 0-1,1 0 1,0 0 0,0 0 0,0 0 0,1 0-1,-1 0 1,2 0 0,0 10 0,0-15 30,-1 1 1,1-1-1,0 1 1,0-1-1,0 1 1,0-1 0,0 1-1,0-1 1,0 0-1,1 1 1,0-1-1,-1 0 1,1 0-1,0 0 1,0 0 0,0 0-1,0-1 1,0 1-1,0-1 1,0 1-1,1-1 1,-1 0-1,1 0 1,-1 0 0,1 0-1,-1 0 1,5 0-1,-2 0-219,0-1-1,0 1 1,0-1-1,1-1 1,-1 1-1,0-1 1,0 0-1,0 0 1,0 0-1,7-3 1,-2-1-741,1 0 0,-1 0 0,16-12 0,0-2-2081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7.2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241 34 3330,'-7'8'4797,"7"-10"-4710,0 1-1,-1-1 1,1 1-1,0-1 0,-1 1 1,1-1-1,-1 1 1,0-1-1,1 1 1,-1-1-1,0 1 1,0 0-1,-2-2 1,0 0-113,0 1 0,0 0 0,0 0 1,-1 1-1,1-1 0,0 1 0,-1-1 1,1 1-1,-1 0 0,0 1 0,1-1 1,-1 0-1,0 1 0,1 0 1,-1 0-1,0 0 0,1 0 0,-1 1 1,-5 1-1,-1 0-24,1 0 0,0 1 0,-1 0 0,1 0 0,0 1 0,-10 7 0,13-8 76,0 1-1,1 0 1,0 1 0,0-1-1,0 1 1,0 0 0,1 0-1,0 0 1,0 1 0,0 0-1,1 0 1,0 0-1,0 0 1,0 0 0,-2 10-1,4-12-1,0 1 0,1-1 0,-1 0 0,1 1 0,0-1 0,0 0 0,0 1 0,1-1 0,-1 0 0,1 0 0,0 1 0,1-1 0,-1 0-1,1 0 1,-1 0 0,1 0 0,0 0 0,1-1 0,-1 1 0,1-1 0,-1 1 0,1-1 0,0 0 0,0 0 0,5 3 0,-3-3-12,0 1 0,0-1 0,1 0 0,0-1-1,-1 1 1,1-1 0,0-1 0,0 1 0,0-1 0,10 1 0,3 0 6,0-2-1,23-1 1,-16-1-407,0-1 1,31-9-1,-32 5-1435,0-1 0,31-14 0,-28 8-1228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7.6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256 202 2833,'5'-16'1513,"2"-16"-1180,-4 18-5,0-1 0,2-29-1,-5 40-183,0-1 0,0 1-1,0-1 1,-1 1 0,0 0-1,0-1 1,0 1 0,-1 0-1,1 0 1,-1 0-1,0 0 1,0 0 0,0 0-1,-5-5 1,6 8-106,-1 0-1,1-1 1,0 1 0,-1 0-1,0 0 1,1 0 0,-1 1-1,1-1 1,-1 0 0,0 1-1,0-1 1,1 1 0,-1-1-1,0 1 1,0 0 0,0 0-1,1 0 1,-1 0 0,0 0-1,0 0 1,0 0 0,-2 1-1,-2 1-13,-1-1 0,0 1-1,1 1 1,-10 4-1,1 2 2,0 1 0,2 0 0,-1 1 0,1 0-1,0 1 1,1 0 0,1 1 0,0 1 0,-13 21-1,19-27 55,1-1-1,0 1 0,0 0 0,0 0 0,1 0 1,1 1-1,-3 8 0,4-13-33,1 0-1,0 1 1,-1-1-1,1 0 1,1 0-1,-1 0 1,0 1-1,1-1 1,0 0-1,0 0 0,0 0 1,1 0-1,0 0 1,-1 0-1,1-1 1,5 8-1,-1-5-27,0 1 0,0-1 0,0 0 0,1 0 0,0-1 0,0 0 0,1 0 0,-1 0 1,1-1-1,0 0 0,0-1 0,0 0 0,1 0 0,-1-1 0,1 0 0,0 0 0,16 0 0,-10-1-647,1-1 0,-1-1 1,1 0-1,-1-1 1,0 0-1,1-1 1,-1-1-1,-1-1 1,22-9-1,2-5-3812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8.33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220 14 2849,'0'0'101,"0"-1"1,0 0-1,0 1 0,0-1 0,-1 0 0,1 1 0,0-1 0,0 1 1,-1-1-1,1 0 0,-1 1 0,1-1 0,0 1 0,-1-1 0,1 1 1,-1-1-1,0 1 0,1-1 0,-1 1 0,1 0 0,-1-1 0,1 1 1,-1 0-1,0 0 0,1-1 0,-1 1 0,0 0 0,1 0 0,-1 0 1,0 0-1,1 0 0,-2 0 0,-23 0 152,15 1-166,1 1 0,-1 1 0,1-1-1,-1 1 1,1 1 0,0 0 0,1 0-1,-1 1 1,1 0 0,-14 10 0,16-10 38,1 0 0,-1 0 1,1 1-1,0 0 1,0 0-1,0 0 1,1 1-1,0-1 1,0 1-1,1 0 1,0 0-1,0 0 0,-3 15 1,5-19-93,1 0 0,-1 1 0,1-1 0,0 0 0,0 1 0,0-1 0,1 0 0,-1 0 0,1 1 0,0-1 0,0 0 0,0 0 0,0 0 0,3 4 0,-2-2 34,1 0-1,1-1 1,-1 0-1,1 0 0,0 0 1,0 0-1,0 0 1,5 3-1,3 0 91,0 1 0,1-2 0,-1 1 0,2-2 0,22 8 0,-16-8-47,-10-3-69,0 1 0,-1 0 1,18 8-1,-27-11-38,1 1 1,-1-1-1,1 0 0,-1 1 0,1-1 0,-1 1 0,0-1 0,1 1 0,-1-1 1,1 1-1,-1-1 0,0 1 0,0-1 0,1 1 0,-1 0 0,0-1 1,0 1-1,0-1 0,1 1 0,-1 0 0,0-1 0,0 1 0,0 0 1,0-1-1,0 1 0,0-1 0,0 1 0,-1 0 0,1-1 0,0 1 1,0 0-1,0-1 0,-1 1 0,1-1 0,0 1 0,-1-1 0,1 1 0,0-1 1,-1 1-1,1-1 0,-1 1 0,0 0 0,-3 4 21,0 0-1,-1-1 1,-5 6 0,6-7-14,-8 8-109,-3 4-523,-1-1 0,-1-1 0,-33 20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48.8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116 165 4338,'2'-5'423,"0"1"0,0-1 0,0 0 0,-1 0 0,0 0 0,0 0 0,0 0 0,-1 0 0,0 0 0,0 0 0,-1-9 0,0 5-316,0 0 0,-1-1 0,0 1-1,-1 0 1,-5-13 0,7 20-78,0 0-1,0 1 1,0-1-1,0 0 0,0 1 1,0-1-1,0 1 1,0-1-1,-1 1 0,1 0 1,0-1-1,-1 1 1,1 0-1,-1 0 0,0 0 1,1 0-1,-1 0 1,0 1-1,0-1 1,1 0-1,-1 1 0,0-1 1,0 1-1,0 0 1,0-1-1,0 1 0,1 0 1,-1 0-1,-4 1 1,4-1-38,-1 1 1,1 0-1,-1 0 1,1 0 0,0 0-1,-1 0 1,1 1-1,0-1 1,0 1-1,0-1 1,0 1 0,0 0-1,0 0 1,0 0-1,1 0 1,-1 0-1,1 0 1,-1 0 0,1 0-1,0 1 1,-1 2-1,0 1 0,0-1 0,1 1 1,-1-1-1,1 1 0,1 0 0,-1-1 0,1 1 0,0 0 0,0 0 0,1-1 0,-1 1 0,1 0 0,1-1 0,-1 1 1,1-1-1,0 1 0,0-1 0,0 0 0,5 7 0,-2-5 40,0 1 0,1-1 0,0 0-1,0 0 1,1-1 0,0 0 0,0 0 0,1 0 0,-1-1 0,1 0-1,10 4 1,5 0 48,-16-6-52,0-1 1,0 1-1,0 1 0,-1-1 0,11 8 0,-16-10-21,1 1 0,-1-1 0,0 0 0,0 0 0,0 0 1,0 1-1,0-1 0,0 1 0,-1-1 0,1 1 0,0-1 0,-1 1 0,1-1 1,-1 1-1,0-1 0,1 1 0,-1 0 0,0-1 0,0 1 0,0-1 0,0 1 1,0 0-1,0-1 0,0 1 0,-1-1 0,1 1 0,-1 0 0,1-1 0,-1 1 1,0-1-1,0 3 0,-7 7 33,1 1 0,-1-1 1,-1 0-1,0 0 0,-1-1 0,0 0 1,-14 10-1,-15 16 10,-38 42-2693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53.7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2 359 3009,'1'0'79,"-1"1"0,0-1 0,1 0 0,-1 1 0,0-1 0,1 0-1,-1 0 1,0 1 0,1-1 0,-1 0 0,1 0 0,-1 1 0,0-1 0,1 0-1,-1 0 1,1 0 0,-1 0 0,1 0 0,-1 0 0,1 0 0,-1 0-1,0 0 1,1 0 0,-1 0 0,1 0 0,-1 0 0,1 0 0,-1 0 0,1 0-1,-1 0 1,0-1 0,1 1 0,-1 0 0,1 0 0,-1-1 0,0 1 0,1 0-1,-1-1 1,14-4 738,-10 4-688,0 1 1,1-1-1,-1-1 1,0 1-1,0-1 1,0 1-1,0-1 0,0 0 1,0-1-1,-1 1 1,1-1-1,-1 1 1,1-1-1,2-4 1,5-5-47,-1-1 0,14-20 0,-6 5-6,-1 6-252,-1-1 1,-1-1-1,-1 0 1,21-50-1,-34 72 147,-1 0-1,1-1 0,0 1 1,-1-1-1,1 1 1,-1 0-1,0-1 1,0 1-1,0-1 1,0 1-1,0-1 1,0 1-1,-1-1 0,1 1 1,-2-4-1,1 5 39,0-1 0,0 0-1,-1 0 1,1 1-1,0-1 1,-1 1-1,0-1 1,1 1 0,-1 0-1,0 0 1,1 0-1,-1 0 1,0 0-1,0 0 1,0 0 0,0 0-1,0 1 1,-2-1-1,-2 0 18,0-1-1,0 2 0,1-1 0,-1 1 0,0 0 0,0 0 1,0 1-1,0-1 0,1 2 0,-1-1 0,0 0 0,1 1 1,-1 0-1,1 0 0,-1 1 0,1-1 0,-5 5 0,-1 0 30,0 1 0,0 0 0,1 1 0,1 0-1,-1 1 1,-10 14 0,16-19-15,1 0-1,-1 1 1,1-1 0,0 1-1,1-1 1,-1 1-1,1 0 1,0 0 0,1 0-1,-1 0 1,1 0 0,1 0-1,-1 12 1,1-13-6,1 1 0,-1-1 0,1 0 0,1 0 0,-1 0 1,1-1-1,0 1 0,0 0 0,0 0 0,0-1 0,1 1 0,0-1 0,0 0 1,0 0-1,1 0 0,6 6 0,-2-3 12,0-1 0,1-1-1,-1 0 1,1 0 0,0 0 0,0-1 0,1-1-1,-1 0 1,1 0 0,0 0 0,18 1 0,3-2-19,0-1 0,46-4 0,87-19-1938,-155 20 1637,76-18-4740,-63 14 1513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54.1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324 7 3490,'15'-5'2499,"-9"4"-1242,-8 4-905,-9 5-138,-8 6-164,2 8 54,0 1 0,-24 44-1,25-38 18,-32 41 0,38-58-253,-1 0 1,0 0 0,-1-1 0,0-1 0,-1 1 0,0-2 0,-27 15 0,38-23-18,1 0 1,0-1-1,-1 1 0,1 0 0,0-1 1,-1 1-1,1-1 0,-1 1 1,1-1-1,-1 0 0,1 0 0,-1 0 1,1 1-1,-1-1 0,1-1 1,-1 1-1,1 0 0,-1 0 0,1-1 1,0 1-1,-1 0 0,1-1 1,-1 0-1,1 1 0,0-1 0,-1 0 1,1 1-1,0-1 0,0 0 1,-3-2-1,-2-10-2607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54.6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4 126 4482,'1'-8'1479,"-1"-2"1310,0 9-2734,0 1-1,0 0 1,0 0 0,0 0-1,0-1 1,0 1 0,0 0 0,0 0-1,0 0 1,0 0 0,0-1-1,0 1 1,0 0 0,0 0 0,-1 0-1,1 0 1,0-1 0,0 1-1,0 0 1,0 0 0,0 0 0,-1 0-1,1 0 1,0 0 0,0-1-1,0 1 1,0 0 0,-1 0 0,1 0-1,0 0 1,0 0 0,0 0-1,0 0 1,-1 0 0,1 0 0,3 16 203,-3-12-258,3 3-12,-1-1 0,1 1 0,-1-1 0,2 1 0,-1-1 0,1 0 0,0 0 0,0-1 0,6 7 0,-4-5-57,1-1-1,0 1 1,0-1 0,1 0-1,-1-1 1,13 7 0,-12-8-147,0-1 0,0 1 1,0-1-1,0-1 0,0 1 1,1-2-1,-1 1 0,1-1 0,0 0 1,-1-1-1,1 0 0,0 0 1,-1-1-1,1 0 0,-1 0 1,1-1-1,-1-1 0,0 1 0,13-7 1,-11 4 124,0 1-1,1-1 1,-1 1 0,1 1 0,-1 0 0,1 1-1,0 0 1,0 0 0,0 2 0,15-1 0,-24 2 225,0 0 0,0 0 0,0 0 0,-1 1 0,1-1 0,0 0 0,-1 1 0,1-1 0,-1 1 0,1 0 0,-1-1 0,0 1 0,0 0 0,0 0 0,0 0 0,1 2 0,8 11 253,-9-14-368,0 1 0,1-1 0,-1 0-1,1 0 1,-1 0 0,1 0 0,-1 0 0,1 0 0,-1 0 0,1 0 0,0-1-1,0 1 1,-1-1 0,1 1 0,0-1 0,0 0 0,2 1 0,-1-1 4,0-1-1,0 1 1,0-1 0,-1 1 0,1-1 0,0 0-1,0 0 1,0 0 0,4-3 0,4-3 76,-1 0 0,-1-1 0,1 0 0,8-10 0,-16 15-60,85-99 958,-40 45-591,-46 56-399,0 0 1,0 0-1,0 0 0,-1 0 1,1 0-1,0 0 0,0 0 1,-1 0-1,1 0 0,-1 0 1,1-1-1,-1 1 0,0 0 1,1 0-1,-1 0 0,0-1 1,0 1-1,1 0 0,-1 0 1,0-1-1,-1 1 0,1 0 1,0 0-1,0-1 0,0 1 1,-1 0-1,1 0 0,-1-3 1,-1 3 1,1 0 0,0-1-1,-1 1 1,1 0 0,-1 0 0,1 0 0,-1 0 0,1 0 0,-1 0 0,0 0-1,0 0 1,1 1 0,-1-1 0,0 1 0,0-1 0,0 1 0,1 0 0,-4 0 0,-2-1-8,0 1 1,0 1-1,0-1 1,0 1-1,0 0 1,0 1-1,0 0 1,0 0-1,1 0 1,-1 1-1,-9 5 1,8-3 2,0 0 1,0 1 0,1 0-1,-1 0 1,1 1 0,1 0-1,-1 0 1,-6 9 0,8-9-1,0 1 0,1-1 0,0 1 0,0 0 0,0-1 0,1 2 0,0-1 0,1 0 0,0 1 0,0-1 0,1 1 0,0 0 0,0-1 0,1 1 0,0 0 0,1-1 0,0 1 0,0 0 0,1-1 0,3 12 0,-2-15-43,-1 1 1,1-1 0,0 0 0,1 0 0,0 0 0,-1-1 0,1 1 0,1-1-1,-1 0 1,1 0 0,0 0 0,0 0 0,0-1 0,0 0 0,0 0 0,1-1-1,-1 1 1,1-1 0,0 0 0,9 1 0,1 1-797,-1-2 0,1 0 0,0-1 0,0-1 0,0-1 0,28-3 0,-1-5-3271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55.3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171 73 4722,'3'1'2507,"-3"-1"-2457,6-3-67,6-8-975,-11 10 1035,0 0 1,0 0-1,-1-1 1,1 1-1,0 0 1,-1-1-1,1 1 1,-1-1-1,1 1 1,-1-1 0,0 1-1,0-1 1,0 1-1,0-1 1,0 1-1,0-1 1,0 1-1,0-1 1,0 1 0,-1-1-1,1 1 1,-1-1-1,1 1 1,-1-1-1,1 1 1,-1 0-1,0-1 1,0 1-1,0 0 1,-1-2 0,0 1 24,1 1 1,0 0-1,-1 0 1,1 0-1,-1 0 1,1 0-1,-1 0 1,0 0-1,1 0 1,-1 0 0,0 1-1,1-1 1,-1 1-1,0 0 1,0-1-1,0 1 1,0 0-1,1 0 1,-1 0-1,0 0 1,0 0-1,0 0 1,0 1 0,1-1-1,-4 2 1,-2 1-8,0 1 0,0 0 0,0 1 1,0-1-1,1 1 0,0 1 0,0-1 1,0 1-1,1 0 0,-1 0 0,1 1 1,1 0-1,0 0 0,-7 12 1,3 0 55,0 1 1,0-1 0,2 2-1,-6 31 1,9-39-94,1 0-1,1 0 1,0 1-1,1-1 1,0 0-1,4 23 1,-3-33-37,-1 0 0,1 0 0,0 1 0,0-1 1,0 0-1,1 0 0,-1 0 0,1 0 0,-1 0 1,1-1-1,0 1 0,0 0 0,0-1 0,1 1 0,-1-1 1,0 0-1,1 0 0,0 0 0,-1 0 0,1 0 1,0-1-1,0 1 0,0-1 0,0 0 0,0 0 0,1 0 1,-1 0-1,0 0 0,0-1 0,1 1 0,4-1 1,1 0-112,-1-1-1,0 0 1,0 0 0,1-1 0,-1 0 0,-1-1 0,1 1 0,0-1 0,0-1 0,-1 0 0,11-7 0,7-7-662,41-37 0,-54 44 610,78-76-603,-76 72 1024,-1-1-1,-1 0 0,-1 0 1,12-23-1,-22 27 2335,-6 17-2303,5-4-278,-1 1 0,0 0 0,0-1 0,1 1 0,-1 0 0,1 0 0,-1-1 0,1 1 0,0 0 0,0 0 0,0-1 0,0 3 0,3 25 1,-2-19 12,1 3 2,0 0-1,0 0 1,2 0 0,0 0-1,0 0 1,12 22 0,-14-31-2,0 0-1,1-1 1,-1 1 0,1-1 0,0 0 0,0 1 0,0-2-1,0 1 1,1 0 0,-1-1 0,5 3 0,-5-3 13,0-1 0,0 0 0,0 0 0,0-1 0,0 1 0,0 0 0,0-1 0,0 0 0,1 0 0,-1 0 0,0 0 0,0 0 0,0-1 0,1 1 0,-1-1 0,5-2 0,-1 0 38,0 0 1,0-1-1,-1 0 0,1 0 1,-1 0-1,0-1 0,0 0 1,9-11-1,15-11 28,-29 26-92,0 0 1,0 0-1,0 0 0,0 0 1,0 1-1,1-1 1,-1 0-1,0 0 0,1 1 1,-1-1-1,1 1 0,-1 0 1,0-1-1,1 1 1,-1 0-1,1 0 0,-1 0 1,1 0-1,-1 0 1,1 0-1,-1 0 0,1 0 1,1 1-1,-1 0-7,0 0-1,0 1 0,0-1 1,-1 0-1,1 1 0,0 0 1,-1-1-1,1 1 1,-1 0-1,1 0 0,-1 0 1,0 0-1,2 3 0,-1 0-142,1-1 0,-1 0 0,1 0-1,0 0 1,0 0 0,1 0 0,4 4 0,-6-7-191,0 0 0,0 1 1,0-1-1,0 0 1,0 0-1,1 0 0,-1 0 1,0 0-1,1-1 1,-1 1-1,0-1 0,1 0 1,-1 1-1,0-1 1,1 0-1,-1 0 0,3-1 1,11-1-4087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6:57.96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197 0 2865,'-1'1'182,"1"-1"0,-1 1-1,0 0 1,1-1 0,-1 1 0,1 0-1,-1-1 1,0 1 0,1 0 0,-1 0-1,1-1 1,0 1 0,-1 0-1,1 0 1,0 0 0,-1 0 0,1 0-1,0-1 1,0 1 0,0 2 0,-5 27-604,4-24 709,-9 66-67,-8 57 38,11-64-167,-4 62 235,11-102-113,0 1 0,2-1 0,4 27 0,-4-44-110,0 1-1,0-1 1,1 0-1,0 0 1,1 0-1,0-1 1,0 1-1,0-1 1,6 8-1,-8-13-78,-1 0 0,1 0 0,0 0 0,0 0 0,0-1 0,0 1 0,0 0 0,0-1 0,0 0 0,1 1 0,-1-1 0,1 0 0,-1 0 0,1 0 0,-1 0 0,1-1 0,-1 1 0,1-1 0,0 0 0,-1 1 0,1-1 0,0 0 0,-1 0 0,1-1 0,-1 1 0,1-1 0,0 1 0,-1-1 0,1 0 0,-1 0 0,1 0 0,2-2 0,3-2-35,-1 0 0,1 0 0,-1-1-1,0 0 1,-1-1 0,0 0 0,0 0 0,0 0-1,7-13 1,-12 19-26,-1 1 0,0-1 0,1 1 0,-1-1 0,0 1 0,0-1 0,0 1 0,1-1-1,-1 1 1,0-1 0,0 1 0,0-1 0,0 0 0,0 1 0,0-1 0,0 1 0,0-1 0,0 0 0,0 1-1,0-1 1,0 1 0,-1-1 0,1 1 0,0-1 0,0 1 0,-1-1 0,1 0 0,-1 0-46,-1 0 1,1 0 0,0 0-1,0 0 1,0 0 0,-1 0-1,1 1 1,0-1 0,-1 0 0,-2 0-1,-4-1-289,0 0-1,-18-2 1,25 4 349,-43-3 405,0 2 0,-1 2 0,1 2 0,-45 8 0,77-8 106,14-3 49,18-3-12,267-94 1231,-248 84-1681,-12 3-47,0 1-1,0 2 1,0 0 0,57-4-1,24 4 16,-106 6-43,13-2 12,-15-1-15,-9-3-22,1 2 26,0 1 1,-1-1-1,0 1 0,1 1 1,-1 0-1,-1 0 0,1 1 0,0 0 1,-19-2-1,25 4 10,0 0 0,1 0 1,-1 0-1,0 0 0,0 1 0,0-1 0,0 1 1,1 0-1,-1 0 0,0 0 0,0 0 0,1 0 0,-1 1 1,1-1-1,-1 1 0,1-1 0,0 1 0,0 0 1,0 0-1,0 0 0,0 0 0,0 1 0,0-1 0,1 0 1,-1 1-1,1-1 0,-1 1 0,1 0 0,0-1 1,0 1-1,0 0 0,1 0 0,-1-1 0,1 1 0,-1 0 1,1 3-1,0 0 19,-1 0-1,1 1 1,0-1 0,1 0 0,0 0 0,0 0-1,0 0 1,0 0 0,1 0 0,0 0 0,5 9-1,-3-7 5,1-2-1,-1 1 1,1 0-1,1-1 1,-1 0-1,1-1 1,0 1-1,7 4 1,4 1-3,0 0 0,1-2 1,0 0-1,0-1 0,1-1 0,28 8 1,-39-13-85,1-1 0,-1 1 0,0-1 0,0-1 1,13 0-1,-17 0-248,-1-1 0,1 0 0,0 1-1,0-1 1,7-3 0,-9 3-177,0 0-1,-1 0 0,1 0 1,0 0-1,-1-1 1,1 1-1,0 0 0,-1-1 1,0 1-1,1-1 1,-1 1-1,1-3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6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114 145 5058,'-17'-15'1662,"0"0"0,-15-20-1,24 26-1340,1-1 0,0 0 0,1 0 0,-1-1-1,-6-17 1,13 27-263,2 2-23,5 8-10,9 13-23,38 64 61,138 209 61,-177-276-117,-8-11 13,0 1 0,9 16 0,-17-23-3,-5-3 5,-7-3 15,9 2-33,-4-1-13,0-1 0,0 0 0,0 0 0,0-1 0,1 0 0,0 0 0,0-1 1,-8-8-1,12 11 3,0 0 0,1 0 0,-1 0 0,1 0 0,0-1 0,0 1 0,1-1 0,-1 0 0,-1-5 0,2 7 4,1-1 0,0 1 0,-1-1 0,1 1-1,0-1 1,0 1 0,1-1 0,-1 1 0,0-1 0,1 1-1,0-1 1,-1 1 0,1 0 0,0-1 0,0 1 0,2-3 0,-1 3-4,0-1 0,0 1 1,0 0-1,0 0 0,0 0 0,0 0 1,0 1-1,1-1 0,-1 1 1,1-1-1,-1 1 0,1 0 1,0 0-1,-1 0 0,6-1 1,3-1-16,1 1 0,16 0 0,-24 1 17,10 1-1,1-1 0,-1 2 0,0 0 0,1 0 0,-1 1-1,0 1 1,0 1 0,0 0 0,-1 0 0,1 1 0,-1 1 0,13 8 0,-24-13 12,0 0 1,0 1-1,0-1 1,0 1-1,0 0 1,-1-1-1,1 1 1,0 0 0,-1 0-1,1 0 1,-1 0-1,0 1 1,0-1-1,0 0 1,0 0-1,0 1 1,0-1 0,0 4-1,-1-3 18,0 0-1,0 0 1,0 1 0,0-1-1,-1 0 1,1 0 0,-1 1-1,0-1 1,0 0 0,0 0-1,0 0 1,-3 4 0,-2 2 39,1-1 0,-2 0 0,1 0 0,-1 0 0,0 0 0,-1-1 0,-15 11 0,14-12-9,0 0 0,-1-1 0,-14 7 0,19-10-47,0-1 0,0 1 1,0-1-1,-1 0 0,1 0 0,0 0 0,-1-1 0,-9 0 0,14 0-15,0 0-1,0 0 0,0 0 0,1 0 1,-1 0-1,0 0 0,0-1 0,0 1 0,0 0 1,1-1-1,-1 1 0,0 0 0,0-1 1,0 1-1,1-1 0,-1 1 0,0-1 0,1 1 1,-1-1-1,1 0 0,-2 0 0,2 0-9,0 0-1,0 1 0,0-1 0,0 0 0,-1 0 0,1 1 0,0-1 0,1 0 1,-1 0-1,0 1 0,0-1 0,0 0 0,0 1 0,0-1 0,1 0 1,-1 0-1,0 1 0,1-1 0,0 0 0,2-4-299,0 1-1,0 0 1,1-1-1,0 2 1,5-6-1,2 0-2375,23-13 0,-8 7-2779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02.7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196 55 1969,'-1'-1'57,"1"0"1,0 0 0,0 0-1,0 0 1,0 0-1,0 0 1,0 0-1,0 0 1,0 0 0,0 0-1,0 0 1,0 0-1,1 0 1,-1 0-1,0 0 1,1 0-1,-1 0 1,1 0 0,-1 0-1,1 0 1,-1 1-1,1-1 1,0 0-1,0 0 1,1-1 0,-1 1 259,0-1 1,0 1 0,0-1 0,1 1 0,-2-1 0,1 1 0,0-1-1,0 0 1,0 0 0,-1 1 0,1-1 0,-1 0 0,1-3 0,-1 5-300,0 0 0,0 0-1,0 0 1,0 0 0,0 0 0,0 0 0,0 0 0,0 0 0,0-1 0,0 1 0,0 0 0,0 0 0,0 0 0,0 0 0,0 0 0,0 0 0,0 0 0,0 0 0,0 0 0,0 0-1,0 0 1,0-1 0,-1 1 0,1 0 0,0 0 0,0 0 0,0 0 0,0 0 0,0 0 0,0 0 0,0 0 0,0 0 0,0 0 0,0 0 0,0 0 0,0 0 0,-1 0 0,1 0 0,0 0-1,0 0 1,0 0 0,0 0 0,0 0 0,0 0 0,0 0 0,0 0 0,0 0 0,0 0 0,-1 0 0,1 0 0,0 0 0,-6 4 234,-10 12-531,10-11 373,-6 7-85,0 1 0,1 0 0,0 1 0,1 1 0,0-1 0,1 1 0,1 1 0,-10 25 0,6-7 3,2 1 1,1 0-1,-5 41 1,4-10-3,-18 177 12,27-237-3,1 0 0,1 0 0,-1 0-1,1 0 1,0-1 0,0 1 0,1 0 0,-1 0 0,6 10 0,-6-14 8,1 0 0,-1 0 0,0 0 1,1 0-1,0 0 0,-1 0 0,1-1 0,0 1 1,0 0-1,0-1 0,0 0 0,0 1 0,1-1 1,-1 0-1,0 0 0,1 0 0,-1 0 0,0-1 0,1 1 1,-1-1-1,1 1 0,-1-1 0,1 0 0,-1 0 1,1 0-1,2 0 0,10-2 71,0-1 0,0 0 0,0 0 0,15-7 0,55-26-164,-78 32-205,1 0-1,-1-1 1,9-6-1,-13 8-716,1 0 0,-1 0 0,0 0 0,4-7-1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03.05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1 149 6131,'12'-2'1537,"3"-2"15,-1-4-735,6-1-449,0-2-288,3-1-272,0-1-321,-3-5-399,0 1-529,0 0-111,-1-2-817,-2 0-1137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28.3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7091,'1'1'210,"0"0"-1,0 0 1,-1 0 0,1 0-1,-1 0 1,1 0-1,-1 0 1,1 0-1,-1 0 1,0 0 0,1 0-1,-1 0 1,0 0-1,0 0 1,0 0 0,0 3-1,2 25-631,-2-29 472,-1 249 48,-1-153-44,-2 19-41,4-114-21,0-1-1,0 1 0,0 0 0,0-1 0,0 1 0,0 0 0,0-1 0,0 1 0,0 0 0,0-1 1,0 1-1,1 0 0,-1-1 0,0 1 0,1 0 0,-1-1 0,0 1 0,1 0 0,-1-1-1,1 0 0,-1 0 0,0 0 0,1 0-1,-1 0 1,0 0 0,1 0 0,-1 0 0,0 0-1,1 0 1,-1 0 0,0 0 0,1 0 0,-1 0-1,0 0 1,1-1 0,-1 1 0,0 0 0,0 0-1,1 0 1,-1-1 0,0 1 0,0 0 0,1 0-1,-1 0 1,0-1 0,20-25-575,-15 19 449,131-161-1174,-133 164 1407,0 1-1,1 0 1,-1 1 0,1-1 0,-1 0 0,1 1 0,0 0 0,4-2-1,-7 4-57,0-1 0,-1 1 0,1 0-1,0 0 1,-1 0 0,1 0 0,0 0-1,0 0 1,-1 0 0,1 0 0,0 0-1,-1 0 1,1 0 0,0 0 0,0 0-1,-1 0 1,1 1 0,0-1 0,-1 0-1,1 1 1,1 0 0,-2 0-3,1 0 0,0 0 1,0 0-1,0 0 0,-1 0 0,1 1 0,-1-1 1,1 0-1,-1 1 0,1-1 0,-1 0 0,0 1 1,0-1-1,0 0 0,1 1 0,-2 1 0,1 12-173,0 0 0,-6 27-1,0 4-5773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28.7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4722,'2'4'1201,"0"0"31,0 4-383,-2 1-577,0 2-112,-2 1 0,4 5-32,-1 2-64,0 1-64,2-1-16,-3-4-64,4 1-96,-1-4-112,1-3-192,-3-6-289,2-7-479,1-4-801,5-4-1633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2.5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4 27 1233,'1'-1'2684,"5"-3"-1306,-6 4-1373,0 0-1,0 0 1,0 0-1,0 0 1,0-1-1,0 1 0,1 0 1,-1 0-1,0 0 1,0 0-1,0 0 0,0 0 1,0 0-1,0 0 1,0 0-1,0 0 0,0-1 1,0 1-1,0 0 1,0 0-1,0 0 0,0 0 1,0 0-1,0 0 1,0 0-1,0 0 1,0-1-1,0 1 0,0 0 1,0 0-1,0 0 1,0 0-1,0 0 0,0 0 1,0 0-1,0 0 1,0 0-1,0-1 0,0 1 1,-1 0-1,1 0 1,0 0-1,0 0 0,0 0 1,0 0-1,0 0 1,0 0-1,0 0 1,0 0-1,0 0 0,0 0 1,0 0-1,-1 0 1,1 0-1,0 0 0,0 0 1,0 0-1,0 0 1,0 0-1,0 0 0,0 0 1,-1 0-1,1-6 44,-3-6 4795,2 23-4860,0-5 45,-1 0 0,2 0 0,-1-1 0,0 1-1,1 0 1,0 0 0,1 0 0,1 10-1,0 24 14,-2-26-445,0 1-1,1-1 0,0 1 1,1-1-1,6 22 0,-7-32-312,1 0-1,0 0 0,0 0 1,0 0-1,3 4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3.0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1 5346,'-1'3'3026,"-2"-2"-1922,0 0-543,2 2-241,0 0-96,-1 3-144,1-2-192,0 2-368,-1-2-369,4 1-703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3.7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29 4354,'-2'-3'660,"-15"-16"2477,16 18-3093,-1 0-1,1 1 1,0-1 0,-1 0 0,1 1 0,-1-1 0,1 1-1,-1-1 1,1 1 0,0 0 0,-1 0 0,0-1 0,1 1-1,-1 0 1,-2 1 0,-2 0-14,1 0 0,-1 1 0,1-1-1,0 1 1,0 0 0,-1 1 0,1 0 0,1-1 0,-1 1-1,0 1 1,1-1 0,-1 1 0,1 0 0,0 0 0,0 0-1,1 0 1,-6 9 0,0 1 86,1-1-1,1 2 1,1-1-1,0 1 0,-5 18 1,9-30-108,1 1 0,1 0-1,-1 0 1,0 0 0,1-1 0,0 1 0,0 0-1,0 0 1,0 0 0,1 0 0,-1 0 0,1-1-1,0 1 1,0 0 0,3 5 0,-2-5 6,1 0 0,-1 0 0,1 0 0,0 0 0,0-1 0,1 0 0,-1 0 0,1 1 1,-1-2-1,1 1 0,6 3 0,2 0 54,0-1 0,0 0 0,1-1 0,0 0 0,0-1 1,0 0-1,0-1 0,15 0 0,-5-1 30,-7-1 4,0 1-1,0 1 1,21 5-1,-37-7-95,1 0 0,-1 0-1,1 0 1,-1 0 0,1 1 0,0-1-1,-1 0 1,1 0 0,-1 1 0,0-1-1,1 0 1,-1 1 0,1-1 0,-1 0-1,1 1 1,-1-1 0,0 1 0,1-1-1,-1 1 1,0-1 0,0 1 0,1-1-1,-1 1 1,0-1 0,0 1 0,1-1-1,-1 1 1,0 0 0,0 1 1,0-1 0,-1 1 0,1-1 0,0 1 0,-1-1 0,1 0 0,-1 1 0,1-1 0,-1 0 0,0 1 0,0 0 0,-4 4 6,1 1 0,-1-2-1,-8 8 1,-20 18-264,-2-3 0,-39 27 0,7-14-6496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5.5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142 42 6707,'-4'35'1640,"0"42"0,10 92-1528,1-36 2,3 49-749,-12-200-1712,0 6 2525,0-1 0,-1 1 0,-1 0 0,-5-13 0,-9-10 600,-28-38-1,-2-4-272,44 72-471,1-1 1,0 0 0,1 0-1,0 0 1,0 0 0,0-1-1,0 1 1,1 0 0,0-1-1,1 1 1,-1-1 0,1 0 0,1 1-1,-1-1 1,1 1 0,0-1-1,0 1 1,1 0 0,0-1-1,0 1 1,1 0 0,-1 0-1,1 0 1,0 1 0,7-9-1,2-1 77,0 2 0,1 0 0,0 0 0,1 1 0,1 1 0,-1 0 0,28-14 0,-16 12-2,0 1-1,0 2 1,1 0-1,34-7 0,-34 11-55,0 2 0,28-2 0,-41 5-36,0 1 0,1 1 0,-1 0 0,1 1 1,20 6-1,-31-7-11,0 0 0,-1 0 0,1 0 0,-1 1-1,1 0 1,-1 0 0,1 0 0,-1 0 0,0 0 0,0 1 0,0-1 0,0 1 0,-1 0 0,1 0 0,-1 0-1,4 5 1,-4-4-1,-1-1 1,0 1-1,0 0 0,0-1 0,0 1 0,0 0 0,-1-1 0,0 1 0,0 0 0,0 0 0,0 0 0,0-1 1,-1 1-1,1 0 0,-1 0 0,0-1 0,-2 5 0,-1 3-7,-1-1 0,-1 1 0,0 0 0,0-1 0,-1 0 1,0-1-1,-1 0 0,0 0 0,-13 11 0,3-5-105,-1 0 1,-1-1-1,-35 19 0,2-7-397,47-24 243,0 1 1,0-1-1,-1-1 0,1 1 1,-1-1-1,-10 1 0,16-2 92,0 0 0,0 0-1,0 0 1,-1 0 0,1 0 0,0 0-1,0 0 1,0 0 0,0-1-1,0 1 1,0 0 0,0-1-1,0 1 1,0-1 0,0 1 0,0-1-1,0 1 1,0-1 0,0 0-1,0 1 1,0-1 0,0 0 0,1 0-1,-1 0 1,0 0 0,1 0-1,-1 0 1,0 0 0,1 0-1,0 0 1,-1 0 0,1 0 0,-1 0-1,1-1 1,1-14-4097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6.0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214 73 5138,'0'0'226,"1"0"0,0 0-1,0 0 1,0 0 0,0 0 0,0 0-1,0 0 1,0-1 0,0 1-1,0 0 1,0-1 0,0 1-1,0 0 1,0-1 0,1-1-1,-1 2-163,-1 0 0,0-1-1,0 1 1,1-1 0,-1 1-1,0 0 1,0-1-1,0 1 1,1-1 0,-1 1-1,0-1 1,0 1 0,0-1-1,0 1 1,0-1 0,0 1-1,0-1 1,0 1-1,0-1 1,0 1 0,0-1-1,-1 0 1,0-1 15,1 0 1,-1 0-1,0 1 0,0-1 1,-1 0-1,1 0 1,0 1-1,-1-1 0,1 1 1,-1-1-1,1 1 1,-1 0-1,-2-2 0,0 0 77,-4-2 2,0 0 1,-1 1 0,1 0 0,-18-6-1,23 10-161,0-1-1,-1 1 1,1-1-1,0 1 1,0 0-1,0 0 1,0 1-1,-1-1 1,1 1-1,0-1 1,0 1-1,0 0 1,0 0-1,0 0 1,1 1-1,-1-1 1,0 1-1,-5 3 1,1 1 2,0 0 0,0 1 0,0-1 0,1 1 0,0 1-1,0-1 1,1 1 0,0 0 0,0 0 0,-5 14 0,7-15 3,1 0 1,0 0-1,0 0 0,0 1 1,1-1-1,0 1 0,0 0 1,1-1-1,0 1 0,0-1 1,1 1-1,0 0 0,3 10 1,-4-16-6,1 1 1,0-1 0,0 1 0,0-1 0,0 1 0,0-1 0,1 0 0,-1 0 0,1 1 0,0-1 0,-1 0 0,1-1 0,0 1 0,0 0 0,0 0 0,0-1 0,0 1 0,5 1 0,-4-2-2,1 0 0,-1 0 0,1 0 0,-1-1 0,1 1 0,0-1 0,-1 0 0,1 0 0,0 0 0,-1 0 0,8-2 0,2-2-1,0 0 1,0-1 0,-1-1 0,0 0 0,0 0 0,12-9-1,51-43 30,-52 39 35,0 0-1,27-15 0,-52 37-46,-1 0 0,1 1 0,0-1 0,-1 0 0,1 1 0,1-1 0,-1 1 1,0 0-1,1-1 0,0 1 0,-1 5 0,1-8-41,1 1 0,0-1 0,0 1 0,-1 0 0,1-1 0,0 1 0,0-1 0,1 1 0,-1 0 0,0-1 0,0 1 1,1-1-1,-1 1 0,2 2 0,-1-3-17,0 0 1,-1 0-1,1 0 0,0-1 1,0 1-1,0 0 1,0-1-1,0 1 1,0 0-1,0-1 0,0 0 1,0 1-1,0-1 1,0 1-1,0-1 1,0 0-1,0 0 0,1 0 1,-1 0-1,0 0 1,0 0-1,0 0 1,0 0-1,2-1 1,1 1-221,-1-1 1,1 0 0,-1 0-1,0 0 1,0 0 0,1-1-1,-1 1 1,0-1 0,0 0-1,3-2 1,26-26-4211,-17 14 1308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36.8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19 314 2865,'14'-8'3027,"-23"14"-384,8-5-2574,1-1 0,-1 1 0,0-1 0,0 1 0,0-1 0,0 0 0,1 1 0,-1-1 0,0 0 0,0 0 0,0 0 0,0 1 0,0-1 0,0 0 1,0 0-1,0 0 0,0 0 0,0-1 0,1 1 0,-1 0 0,-2-1 0,3 1-39,0 0-1,0 0 1,0 0 0,-1-1-1,1 1 1,0 0 0,0 0 0,0-1-1,0 1 1,0 0 0,-1 0-1,1-1 1,0 1 0,0 0 0,0 0-1,0-1 1,0 1 0,0 0-1,0 0 1,0-1 0,0 1-1,0 0 1,0 0 0,0-1 0,0 1-1,7-12 270,-1 6-179,0 0 0,1 0-1,0 0 1,0 1 0,1 0-1,13-7 1,-17 10-97,0 0 0,0 0-1,1 1 1,-1-1 0,0 1 0,1 0-1,-1 0 1,1 1 0,-1-1 0,1 1-1,0 0 1,-1 0 0,1 1 0,8 1-1,-11-1-22,0 0-1,0 0 1,0 0-1,-1 0 1,1 0-1,0 0 1,-1 1-1,1-1 1,-1 1-1,1-1 0,-1 1 1,1 0-1,-1-1 1,0 1-1,0 0 1,0 0-1,0 0 1,0 0-1,-1 0 1,1 0-1,-1 0 1,1 0-1,-1 0 1,1 0-1,-1 3 1,0 0-10,1 1 0,-1 0 1,-1 0-1,1 0 0,-1 0 1,0 0-1,-3 10 1,-9 19-122,-32 59 0,43-90 107,0 0-41,-1 1 0,0 0 0,1 0 0,0 0 0,0 0 0,1 0 0,-2 7 0,3-12 56,0 0 1,0 0-1,0 0 0,0 0 1,0 0-1,0 1 0,0-1 1,0 0-1,0 0 1,0 0-1,0 0 0,0 0 1,0 0-1,0 0 0,0 1 1,1-1-1,-1 0 1,0 0-1,0 0 0,0 0 1,0 0-1,0 0 0,0 0 1,0 0-1,0 0 1,1 0-1,-1 0 0,0 0 1,0 1-1,0-1 0,0 0 1,0 0-1,0 0 0,1 0 1,-1 0-1,0 0 1,0 0-1,0 0 0,0 0 1,0 0-1,1-1 0,8-1-205,8-7-68,4-4-106,28-24 1,6-4 12,-19 18 193,1 0 58,46-38 0,-70 49 108,-1-1 0,0 0 1,16-24-1,26-49 2,-30 45 244,-18 32 80,-1-1 0,0 1 0,0-1 0,-1 1 0,0-1 0,-1-1 1,3-13-1,-7 6 698,-2 16-487,0 12-372,-42 251-29,27-81-90,16-133-228,9 86 0,-7-128 122,0-4 40,0 1-1,0-1 1,0 1 0,1-1 0,-1 0-1,0 1 1,0-1 0,1 1-1,-1-1 1,1 0 0,-1 0-1,1 1 1,0-1 0,0 0-1,-1 0 1,2 2 0,-1-3-1,-1-1 1,1 1-1,0 0 1,-1 0 0,1 0-1,-1-1 1,1 1 0,-1 0-1,1-1 1,-1 1-1,1 0 1,-1-1 0,1 1-1,-1-1 1,1 1-1,-1-1 1,0 1 0,1-1-1,-1 1 1,0-1 0,1 1-1,-1-1 1,0 1-1,1-2 1,6-15-444,-6 13 385,-1 0 0,0-1 1,0 1-1,0 0 1,0-1-1,-1 1 0,1 0 1,-1 0-1,-1 0 0,1-1 1,0 1-1,-1 0 0,0 1 1,0-1-1,0 0 1,0 0-1,-1 1 0,1-1 1,-6-4-1,1 0-127,-1 0 1,0 1-1,0 0 0,-1 0 1,0 1-1,-16-9 0,1 5 520,0 1 0,0 2 0,-50-11 0,40 11 706,34 7-970,-1 0 0,1 0 0,0 0 0,-1 0 0,1 0 0,-1 0 0,1 0 0,-1 0 0,1 0 0,-1 0 0,1 0 0,0-1 0,-1 1 0,1 0 0,-1 0 0,1 0 0,0-1 0,-1 1 0,1 0 0,0-1 0,-1 1 0,1 0 0,0-1 0,-1 1 0,1 0 0,0-1 0,0 1 0,0-1 0,-1 0 0,2 1-1,-1-1 0,0 1 0,1-1-1,-1 1 1,1-1 0,-1 0-1,1 1 1,-1-1 0,1 1-1,-1 0 1,1-1 0,0 1 0,-1 0-1,1-1 1,1 1 0,34-13 391,-33 12-356,154-38 705,-60 13-442,-9 3-5109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158 167 4642,'2'-2'408,"0"-1"0,0 1 1,0 0-1,0-1 0,-1 1 0,1-1 0,-1 0 1,1 0-1,-1 1 0,0-1 0,0 0 0,-1 0 0,1 0 1,0-6-1,-1 4-309,0-1 1,0 0-1,-1 0 1,0 0-1,0 0 1,-4-9-1,4 10-64,-1 1 0,0 0 0,0-1 0,0 1 0,-1 0 0,1 1 1,-1-1-1,0 0 0,0 1 0,0 0 0,-1-1 0,1 1 0,-1 0 0,0 1 0,0-1 0,-4-1 0,6 2-24,-1 1 0,0 0-1,1 0 1,-1 0 0,0 1 0,0-1 0,1 1 0,-1-1-1,0 1 1,0 0 0,0 0 0,0 0 0,1 0 0,-1 1-1,0-1 1,0 1 0,0 0 0,1 0 0,-1 0 0,0 0-1,1 0 1,-1 0 0,1 1 0,-1-1 0,1 1 0,0 0-1,-3 2 1,1 1 8,0 0-1,0 0 1,1 0 0,-1 0-1,1 0 1,0 1-1,1 0 1,0-1 0,-1 1-1,2 0 1,-1 0-1,1 0 1,-1 8-1,1-5 21,0 0-1,1 0 1,0 0-1,0 0 0,1 0 1,1 0-1,-1 0 1,5 12-1,-5-18-32,0-1-1,0 1 1,0-1 0,0 1-1,0-1 1,1 0 0,-1 1 0,1-1-1,-1 0 1,1 0 0,0 0-1,0 0 1,0 0 0,0-1 0,0 1-1,0-1 1,1 1 0,-1-1-1,0 0 1,1 0 0,-1 0 0,1 0-1,-1 0 1,1 0 0,0-1-1,-1 1 1,1-1 0,0 0-1,3 0 1,-2 0 1,1-1 0,0 0 1,0 0-1,-1-1 0,1 1 0,-1-1 0,1 0 0,-1 0 0,0 0 1,0-1-1,0 0 0,0 1 0,0-1 0,-1-1 0,6-5 0,5-7 16,0-2-1,-2 1 1,0-1-1,16-36 0,-26 51-21,10-19-2,-12 21-1,0 1 0,1 0 0,-1-1 0,0 1 0,0-1 0,1 1 0,-1 0 0,0-1 0,1 1 0,-1-1 1,0 1-1,1 0 0,-1 0 0,1-1 0,-1 1 0,1 0 0,-1 0 0,0-1 0,1 1 0,-1 0 0,1 0 0,-1 0 0,1 0 0,-1 0 0,1 0 0,-1 0 1,1 0-1,-1 0 0,1 0 0,-1 0 0,1 0 0,-1 0 0,1 0 0,-1 0 0,1 1 0,-1-1 0,1 0 0,-1 0 0,1 1 0,0-1 0,28 32-295,-20-22 69,0-1 1,17 15-1,-23-21-239,0-1 0,1 0 0,-1 0-1,0-1 1,1 1 0,-1-1 0,1 1 0,-1-1 0,1 0 0,-1 0-1,1-1 1,0 1 0,-1-1 0,5 0 0,8-2-4829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7:47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38 4930,'-4'-3'4050,"-16"-12"-2404,15 11-1202,0 0 1,-1 1-1,-10-6 0,60 34-535,151 72 329,198 74-35,6-15-156,61 26-89,183 102-126,-22 41 176,46 82 335,-555-337-270,244 127 343,-292-168-720,-75-52-7099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15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420 78 5843,'-4'-10'865,"0"1"0,0 0 0,-1 0 0,-6-7 0,10 14-766,0 0-1,0 0 1,-1 1 0,1-1 0,-1 0 0,1 1-1,-1 0 1,0-1 0,0 1 0,1 0 0,-1 0-1,0 0 1,0 0 0,0 0 0,0 0 0,0 1-1,0-1 1,0 0 0,-1 1 0,1 0 0,0 0-1,0-1 1,0 1 0,-5 1 0,6 0-83,0-1 1,0 1 0,-1-1 0,1 1-1,0 0 1,0 0 0,0 0-1,0-1 1,0 1 0,0 0-1,0 0 1,1 0 0,-1 0 0,0 1-1,0-1 1,1 0 0,-1 0-1,1 0 1,-1 1 0,1-1-1,-1 2 1,-6 32 74,7-34-85,-3 38-5,2-1 1,2 1-1,9 60 1,-7-68 0,-3-29-2,36 404-136,-35-387 95,3 36-115,-4-50 98,1-1-1,0 0 1,0 1 0,1-1 0,-1 0 0,1 0-1,0 1 1,0-1 0,4 5 0,-5-8 31,0 0 0,-1 0 1,1 0-1,0 0 0,0-1 0,0 1 0,-1 0 1,1-1-1,0 1 0,0-1 0,0 1 1,0-1-1,0 1 0,0-1 0,0 1 0,0-1 1,0 0-1,0 0 0,1 0 0,-1 0 1,0 1-1,0-1 0,0-1 0,0 1 0,0 0 1,0 0-1,0 0 0,0-1 0,0 1 1,0 0-1,0-1 0,0 1 0,0-1 0,0 1 1,0-1-1,0 1 0,0-1 0,0 0 1,1-1-1,1-1-36,0 0 0,0 0-1,-1 0 1,1 0 0,-1 0 0,0-1 0,0 1 0,0-1 0,2-5 0,-2 4 12,-1 0 0,0-1 0,0 1 0,0-1 0,0 1 0,-1-1 0,0 1 0,0-1 0,-1 1 0,-1-10 0,1 12 40,0 0 1,0 0-1,0 0 0,0 0 1,-1 0-1,1 0 0,-1 0 1,0 1-1,0-1 1,0 0-1,0 1 0,0 0 1,0-1-1,-1 1 0,1 0 1,-1 0-1,0 1 0,1-1 1,-6-2-1,-1 0 6,-1 1 0,-1 0 1,1 0-1,0 1 0,0 1 0,-1 0 0,1 0 0,-1 1 1,1 0-1,-1 1 0,-11 1 0,10 1 20,-1-1 0,1 2-1,0 0 1,0 0 0,0 1 0,1 0-1,0 1 1,-20 14 0,12-6 25,1 1-1,1 0 1,-17 20 0,26-25 31,0 0 0,1 0 0,0 1 0,0 0 1,1 1-1,1 0 0,-5 14 0,9-24-43,0 0-1,0 0 1,1 1-1,-1-1 1,1 1 0,0-1-1,-1 0 1,1 1-1,0-1 1,1 1 0,-1-1-1,0 0 1,1 1-1,-1-1 1,1 0 0,0 1-1,0-1 1,0 0-1,0 0 1,0 0-1,0 0 1,0 0 0,1 0-1,-1 0 1,3 2-1,-1-1 11,0-1-1,1 1 0,0-1 0,-1 0 0,1 0 1,0 0-1,0 0 0,0-1 0,0 0 0,0 0 0,1 0 1,-1 0-1,5 0 0,12 0 31,0-1-1,0-1 1,0-1-1,30-6 1,81-28-313,-39 3-1496,-33 8-2883,-29 9-864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16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7507,'3'4'3981,"7"15"-3581,38 111-910,-34-73-2982,-13-54 2394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18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6291,'2'4'1697,"-11"0"1552,8-4-2721,-1 1-207,1-1-81,-2 0-64,3 2-80,3-2-80,-3 2-128,0 2-192,-4 0-561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19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4 122 5202,'-4'2'6561,"10"31"-6201,-5-20-377,1 0 0,5 15 0,-3-15 21,1 0-1,0-1 1,0 1-1,2-1 1,8 14-1,-13-23 14,0-1 0,0 0 0,0 1 1,1-1-1,-1 0 0,0 0 0,1 0 0,-1 0 0,1-1 1,0 1-1,-1-1 0,6 2 0,-6-2 13,1-1 0,-1 0 0,1 1 0,-1-1 0,1 0 0,-1 0 0,1-1 0,-1 1 0,0 0 0,1-1 0,-1 0 0,1 1 0,-1-1 0,0 0 0,0 0 0,1-1 0,-1 1 0,2-2 0,1-1 9,0 0 0,0 0 0,0-1-1,-1 0 1,0 0 0,0 0 0,0 0 0,-1-1 0,1 1 0,-1-1 0,-1 0 0,1 0-1,2-10 1,2-9-313,-1-1 0,2-26 0,-5 31-256,10-65-6287,-9 62 1556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1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6659,'0'0'5600,"-3"6"-5058,-2 34-63,2-23-457,1 1-1,1-1 1,1 1-1,3 32 0,1-40-129,1-8-1711,-4-2 1439,8-15-5322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1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 7283,'-24'7'4986,"15"-3"-4953,15 1-1028,0-1 1,-1 0 0,2 0 0,-1 0 0,11 3 0,3 4-778,-3-2-160,0 0-701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2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0 2209,'2'1'136,"37"15"1823,-36-14-1652,1 0 0,-1 0 1,1 0-1,-1 0 0,0 1 1,0-1-1,-1 9 3645,-2-11-3862,-18-3 232,5 1-19,8 2-254,0 0-1,1 0 0,-1 0 0,1 0 0,-1 1 1,1 0-1,-1 0 0,1 0 0,-1 1 1,1-1-1,0 1 0,-7 4 0,9-5-51,0 1 0,0-1 0,1 1 0,-1-1 0,1 1 0,-1-1 0,1 1 0,-1 0 0,1 0 0,0 0 0,0 0 0,0 0 0,0 0 0,0 0 0,0 0 0,1 0-1,-1 1 1,1-1 0,-1 0 0,1 0 0,0 1 0,0-1 0,0 0 0,0 0 0,0 1 0,1-1 0,0 4 0,1-2-34,-1 0-1,1 0 1,0 0-1,0 0 1,0-1-1,1 1 1,-1 0 0,1-1-1,0 0 1,0 0-1,0 1 1,0-2-1,1 1 1,-1 0 0,1-1-1,0 1 1,4 1-1,4 2-11,0-1 0,0 0-1,1 0 1,18 3 0,21 1 84,-36-8 48,0 2 1,29 8-1,-45-11-75,1 0 0,0 0 0,-1 1-1,1-1 1,0 0 0,-1 0 0,1 1 0,0-1 0,-1 1-1,1-1 1,0 1 0,-1-1 0,1 1 0,-1-1-1,1 1 1,-1-1 0,0 1 0,1-1 0,-1 1 0,1 0-1,-1-1 1,0 1 0,0 0 0,1 0 0,-1 0 0,0 0 3,0 1 0,0-1 1,0 0-1,-1 0 1,1 1-1,0-1 1,-1 0-1,1 0 0,-1 0 1,1 1-1,-1-1 1,1 0-1,-2 1 0,-4 5 29,1 0-1,-1-1 0,-10 9 0,11-11-39,-73 65-686,63-58-2338,-27 16 1,28-20-1793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2.6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0 293 7027,'16'11'1633,"-4"-2"32,-1 6-1025,-1 0-448,-4 2-192,1 2-160,-3 1-144,-1 0-160,-1 0-129,0-1-127,-2-3-80,0-4-65,0-3-143,1-2-289</inkml:trace>
  <inkml:trace contextRef="#ctx0" brushRef="#br0" timeOffset="1">137 0 6931,'-7'0'1665,"0"0"32,-2 0-929,2 4-448,1 0-128,0 4-96,1-1-112,1 2-128,1 2-176,1 3-224,0-1-224,1 3-401,2-4-480,2 3-960,0-5-1841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3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52 4114,'0'-3'559,"0"0"0,0 0 0,-1 0 0,1 0 0,-1 1 0,1-1 0,-1 0-1,0 0 1,0 0 0,0 1 0,-1-1 0,-1-2 0,2 4-543,1 0 1,-1 0-1,0 0 0,0 0 1,0 0-1,-1 0 0,1 0 1,0 1-1,0-1 0,0 1 1,-1-1-1,1 1 0,0-1 1,0 1-1,-1 0 0,1-1 0,0 1 1,-1 0-1,1 0 0,0 0 1,-1 0-1,1 0 0,-1 0 1,1 1-1,0-1 0,0 0 1,-1 1-1,1-1 0,-2 1 0,0 1-38,0-1-1,-1 1 0,1 0 0,0 0 1,0 0-1,0 0 0,0 1 0,1-1 1,-1 1-1,1 0 0,-1 0 0,1 0 1,0 0-1,0 0 0,0 0 0,1 0 1,-1 1-1,1-1 0,0 1 0,0-1 1,0 1-1,-1 6 0,1 0-72,0 0 1,0-1-1,1 1 0,0 0 1,1 0-1,0 0 0,4 15 1,-4-21 71,0 0 0,0 0 1,1 0-1,0 0 0,0 0 1,0-1-1,0 1 0,1-1 1,-1 0-1,1 1 0,4 3 0,-5-6 27,-1 1 0,1-1-1,0 1 1,0-1 0,0 0-1,0 0 1,1 0 0,-1 0-1,0 0 1,0-1 0,0 1-1,1-1 1,-1 1 0,0-1-1,1 0 1,-1 0 0,0 0-1,1 0 1,-1 0-1,0 0 1,5-2 0,4-1 120,-1-1 1,1-1-1,-1 0 1,1 0-1,-1-1 1,-1-1 0,12-8-1,-17 12-85,-1 0 0,1-1 0,0 1-1,-1-1 1,1 0 0,-1 1 0,0-2 0,-1 1 0,1 0-1,-1 0 1,0-1 0,0 0 0,0 1 0,0-1 0,-1 0-1,0 0 1,0 0 0,1-10 0,-3 13-41,1 0 0,-1-1 1,0 1-1,0 0 0,0-1 0,0 1 0,0 0 1,0 0-1,-1 0 0,1 0 0,-1 0 0,1 0 1,-1 0-1,0 0 0,1 1 0,-1-1 0,0 1 1,0-1-1,0 1 0,-1 0 0,1 0 0,0 0 1,-3-1-1,-1-1-50,-1 1-1,1 0 1,0 0 0,-1 1-1,1 0 1,-1 0 0,-10 0-1,11 1-23,1 1 0,0 0-1,0 0 1,0 1-1,0-1 1,0 1 0,0 0-1,0 1 1,1-1-1,-1 1 1,1 0 0,-1 0-1,-3 3 1,6-3-99,-1-1-1,1 0 1,-1 1 0,1-1 0,0 1 0,0 0 0,0 0 0,0 0 0,1 0 0,-1 0-1,1 0 1,0 0 0,0 0 0,0 0 0,0 1 0,0-1 0,1 0 0,-1 1-1,1-1 1,0 1 0,0 3 0,1-6-44,-1 0 0,0 1-1,1-1 1,-1 0 0,0 0 0,1 1-1,0-1 1,-1 0 0,1 0 0,0 1-1,-1-1 1,1 0 0,0 0 0,0 0 0,0 0-1,2 1 1,8 4-2801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16 133 6115,'0'0'143,"-1"0"1,0 0 0,1 0 0,-1-1-1,0 1 1,1 0 0,-1 0-1,0 0 1,1-1 0,-1 1-1,0 0 1,1-1 0,-1 1-1,1-1 1,-1 1 0,0-1-1,1 1 1,-1-1 0,1 1-1,0-1 1,-1 1 0,1-1-1,-1 0 1,1 1 0,0-1-1,-1 0 1,1 1 0,0-2-1,0 1-79,1-1-1,0 1 1,-1 0-1,1 0 0,0 0 1,0 0-1,0 0 0,0 0 1,0 0-1,0 0 0,0 0 1,0 0-1,0 0 0,3-1 1,37-25 242,-24 14-241,1 1 0,0 1-1,1 0 1,34-13-1,-51 23-59,-1 1-1,1-1 0,-1 1 0,1-1 1,0 1-1,-1-1 0,1 1 0,0 0 1,-1 0-1,1 0 0,0 0 0,-1 0 0,1 0 1,0 1-1,-1-1 0,1 0 0,-1 1 1,1 0-1,0-1 0,-1 1 0,1 0 1,-1 0-1,3 1 0,-3 0 17,1 0-1,-1 0 1,0 0-1,0 0 1,0 0 0,0 0-1,0 0 1,-1 0-1,1 1 1,-1-1 0,1 0-1,-1 0 1,0 1-1,0-1 1,0 0-1,0 0 1,-1 3 0,-2 16 306,0-2 1,-10 30 0,1 1 196,12-50-520,-1 1 0,1 0-1,0 0 1,0-1 0,0 1 0,0 0-1,0-1 1,0 1 0,0 0 0,0 0 0,0-1-1,1 1 1,-1 0 0,0-1 0,0 1 0,1 0-1,-1-1 1,0 1 0,1 0 0,-1-1-1,1 1 1,-1-1 0,1 1 0,-1 0 0,2 0-1,-1 0-11,1 0 0,0 0 0,0 0 0,-1-1 0,1 1 0,0 0 0,0-1 0,0 1 0,3-1 0,3 1-180,0-1 0,0 0 0,15-2 0,36-10-6537,-39 6 343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8:23.3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57 3634,'28'-18'1746,"-14"9"-296,1 0 0,22-10 0,-37 19-1427,0 0 1,1 0 0,-1 0-1,0-1 1,1 1 0,-1 0-1,1 0 1,-1 0 0,0 0-1,1 0 1,-1 0 0,1 0-1,-1 0 1,0 0-1,1 0 1,-1 0 0,1 0-1,-1 0 1,1 0 0,-1 0-1,0 0 1,1 1 0,-1-1-1,0 0 1,1 0 0,-1 0-1,1 1 1,-1-1 0,0 0-1,1 0 1,-1 1-1,0-1 1,0 0 0,1 1-1,-1-1 1,0 0 0,0 1-1,1-1 1,-1 0 0,0 1-1,0-1 1,0 1 0,0-1-1,0 0 1,0 1-1,0-1 1,1 1 0,-2 26-7,0-19-11,-1 16-34,1-9 78,0 22 1,1-34-13,0 1-1,0-1 0,1 0 1,-1 0-1,1 1 1,0-1-1,0 0 1,0 0-1,0 0 1,1 0-1,-1 0 0,4 4 1,-3-5 2,-1-1-1,1 1 1,0-1 0,0 1-1,0-1 1,0 0 0,1 0 0,-1 0-1,0 0 1,0 0 0,1 0 0,-1 0-1,0-1 1,1 1 0,-1-1-1,1 0 1,3 0 0,5 0 131,0-1 0,18-3 1,-4 1 18,-21 2-159,1 1 0,0 0 0,0 0 0,0 0 0,0 0 0,-1 1 0,1 0 0,0 0 0,-1 1 0,1-1 0,5 3 0,-6-1-280,-1-1-1,1 0 1,-1 1 0,0 0-1,0-1 1,0 1 0,0 1-1,-1-1 1,1 0 0,-1 1-1,1-1 1,-1 1 0,2 5-1,1 6-3383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09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126 257 5378,'1'-1'500,"1"0"0,-1-1 0,0 1 0,0-1 0,0 1 0,-1-1-1,1 1 1,0-1 0,0 1 0,-1-1 0,1-2 0,0 1-277,-1 1 0,0-1 0,0 0 0,0 1 0,0-1 0,0 0 0,-1-2 0,-1-2-273,0 0 1,0 0-1,-1 0 0,-6-10 1,8 15 31,1 1 1,-1 0 0,0 0-1,1-1 1,-1 1 0,0 0-1,0 0 1,0 0 0,0 0-1,0 0 1,0 0 0,0 0-1,0 0 1,-1 0 0,1 1-1,0-1 1,-1 0 0,1 1-1,0-1 1,-1 1 0,1-1-1,-1 1 1,1 0 0,0 0-1,-1-1 1,1 1 0,-1 0-1,1 0 1,-1 1 0,1-1-1,-1 0 1,1 0 0,0 1-1,-1-1 1,1 1 0,-2 0-1,-2 1-4,1 1 1,0-1-1,0 1 0,0 0 0,1 0 1,-1 0-1,1 0 0,0 1 0,-6 6 1,5-4 25,0 0 1,1 0 0,0 1 0,0-1 0,1 1 0,-1-1 0,1 1 0,1 0 0,-1 0 0,1 0 0,0 0 0,1 0 0,0 11 0,0-14-6,1-1 1,-1 1-1,1-1 0,0 1 0,0-1 1,0 0-1,0 1 0,1-1 0,-1 0 1,1 0-1,0 0 0,0 0 0,0 0 1,0-1-1,0 1 0,1-1 0,-1 1 1,1-1-1,0 0 0,-1 0 0,1 0 1,0 0-1,0 0 0,0-1 1,1 1-1,-1-1 0,0 0 0,7 1 1,-7-1-3,1 0 1,-1-1-1,1 0 1,-1 0 0,0 0-1,1 0 1,-1 0-1,1-1 1,-1 1 0,0-1-1,1 0 1,-1 0-1,0 0 1,4-3 0,-2 1 13,0 0 0,0 0 0,-1 0 0,0-1 0,1 0 0,-2 0 0,1 0 0,3-5 1,3-6 20,0-1 0,-2 0 0,0 0 0,9-25 0,-15 34-25,5-11 7,6-26 0,-12 40-11,0 0 0,-1 1 0,1-1 0,-1 0 1,0 0-1,0 0 0,0 0 0,0 0 1,-1 0-1,1 1 0,-1-1 0,0 0 0,-2-6 1,2 10-4,1-1 1,-1 1-1,1-1 1,0 1-1,-1-1 1,1 1-1,-1 0 1,1-1-1,-1 1 1,1 0 0,-1-1-1,0 1 1,1 0-1,-1-1 1,1 1-1,-1 0 1,0 0-1,1 0 1,-1 0-1,1 0 1,-1 0-1,0-1 1,1 1-1,-1 1 1,0-1-1,1 0 1,-1 0 0,1 0-1,-1 0 1,0 0-1,1 1 1,-2-1-1,-17 12-4,10-5-149,2 0 1,-1 1-1,1 0 1,1 1-1,-1-1 0,1 1 1,1 0-1,0 1 1,0 0-1,1-1 0,0 1 1,0 1-1,1-1 1,-3 20-1,6-30 36,0 1-1,0 0 1,0-1-1,0 1 1,0 0-1,0-1 1,0 1-1,1 0 1,-1-1 0,0 1-1,0 0 1,1-1-1,-1 1 1,0-1-1,0 1 1,1 0 0,-1-1-1,1 1 1,-1-1-1,1 1 1,-1-1-1,1 1 1,-1-1 0,1 0-1,-1 1 1,1-1-1,-1 0 1,1 1-1,0-1 1,-1 0-1,1 1 1,-1-1 0,1 0-1,0 0 1,-1 0-1,1 0 1,0 0-1,-1 0 1,1 0 0,0 0-1,-1 0 1,1 0-1,0 0 1,-1 0-1,1 0 1,0-1 0,6 0 192,0-1 0,0 0 1,10-4-1,-10 4 375,3-2-93,1-1-1,-1 1 0,0-2 1,-1 1-1,1-2 0,-1 1 1,0-1-1,-1 0 0,0-1 0,0 0 1,11-14-1,-10 8-244,0 0 0,0 0 0,-2-1-1,0 0 1,0 0 0,-2 0 0,5-21 0,-2 11 621,-8 28-696,0 0-1,0 1 0,0-1 0,0 0 0,0 1 0,2 4 0,0 8-14,1 13-1,16 275 70,-41 32 108,-24-3-2556,29-258-3571,13-61 2361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09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106 546 3586,'-35'-70'3377,"20"45"-2930,2-1 0,1-1 0,-16-51 0,27 75-388,0-1 1,1 1-1,0 0 1,-1 0-1,1 0 1,0-1 0,1 1-1,-1 0 1,1 0-1,-1 0 1,1-1-1,0 1 1,0 0-1,0 0 1,1 0-1,-1 0 1,1 1 0,-1-1-1,1 0 1,0 1-1,0-1 1,0 1-1,4-4 1,4-2 242,0 0 0,1 0 1,0 1-1,18-8 0,-16 8-182,181-105 724,-139 80-976,-32 18-26,27-16-1458,-46 26 252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10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4 162 7652,'-4'-2'4762,"8"12"-4866,9 35 124,2-1 0,2 0 0,26 47 0,-43-89-23,1-1 1,0 1 0,0 0-1,0-1 1,0 1 0,0-1-1,1 1 1,-1-1 0,0 0-1,1 1 1,-1-1 0,1 0-1,-1 0 1,1 0 0,-1 0 0,1 0-1,0 0 1,-1 0 0,1-1-1,0 1 1,0-1 0,0 1-1,-1-1 1,1 0 0,0 0-1,3 0 1,-1 0 3,0-1 0,-1 0 1,1 0-1,0-1 0,-1 1 0,1-1 1,-1 0-1,0 0 0,1 0 0,-1 0 0,4-4 1,1-1 20,0-1 0,-1 1 1,1-1-1,-2-1 0,1 1 1,-1-1-1,6-13 0,-10 19-15,2-5 10,1 0 0,0 0-1,1 0 1,8-9 0,-13 16-16,0 0 0,0 0 0,0 0 0,-1 0 0,1 1 1,0-1-1,0 0 0,1 1 0,-1-1 0,0 1 0,0-1 0,0 1 0,0-1 0,0 1 0,0 0 0,1 0 0,-1-1 0,0 1 0,0 0 0,0 0 1,1 0-1,-1 0 0,0 1 0,0-1 0,0 0 0,1 0 0,-1 1 0,0-1 0,0 1 0,0-1 0,0 1 0,0-1 0,0 1 0,0 0 1,0-1-1,0 1 0,0 0 0,1 1 0,3 4 16,0 0 0,-1 0 1,0 1-1,0 0 0,3 7 1,2 3 82,-6-13-71,0 0 0,-1 0 1,1-1-1,0 1 0,1-1 1,-1 1-1,1-1 1,-1 0-1,8 3 0,-10-5-17,0 0 1,1-1-1,-1 1 0,0-1 0,1 1 0,-1-1 0,1 1 0,-1-1 0,1 0 0,-1 0 1,1 0-1,-1 0 0,1 0 0,-1 0 0,1 0 0,-1-1 0,1 1 0,-1-1 0,1 1 1,-1-1-1,1 1 0,-1-1 0,0 0 0,0 1 0,1-1 0,-1 0 0,0 0 0,0 0 1,0 0-1,0 0 0,0 0 0,0 0 0,0-1 0,1 0 0,13-19 20,-2-1 0,0 0 0,-2 0 0,10-25-1,25-98-2401,-44 136 1236,1 1 0,0-1 0,0 1 0,1 0 0,9-14 0,-3 9-3425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10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6211,'10'-6'3488,"-6"4"-2211,-3 11-1192,-2 5 125,-4 22-1,0 8-38,5-31-160,0-1 0,0 0 0,1 1 0,1-1 0,0 0-1,0 1 1,1-1 0,7 16 0,-8-24-13,0 1 0,0-1 0,0 0 0,1 0 0,-1-1 0,1 1-1,0 0 1,0-1 0,6 6 0,-7-7 2,1-1-1,-1 0 1,0 1 0,0-1 0,1 0-1,-1 0 1,1-1 0,-1 1 0,1 0-1,-1-1 1,1 0 0,-1 1 0,1-1-1,-1 0 1,1 0 0,-1-1 0,1 1-1,0 0 1,3-2 0,-1 0 14,0 0 0,0 1 1,0-2-1,-1 1 0,1-1 1,-1 1-1,0-1 0,1 0 1,-1-1-1,-1 1 0,1-1 1,0 0-1,-1 0 0,0 0 1,0 0-1,0 0 1,0-1-1,-1 1 0,0-1 1,0 0-1,3-8 0,-1-3 5,0-1-1,-1 0 1,0 1-1,-2-1 1,0-23 0,-1 35-26,0-1 1,0 1 0,-1 0 0,0 0 0,0-1-1,0 1 1,-1 0 0,1 0 0,-1 0 0,-4-6 0,5 9 3,0 0 1,-1 0-1,1 0 1,-1 1 0,0-1-1,1 0 1,-1 1-1,0-1 1,0 1 0,0 0-1,0-1 1,0 1-1,-1 0 1,1 0 0,0 0-1,0 1 1,-1-1-1,1 1 1,0-1 0,-1 1-1,1 0 1,-1 0-1,1 0 1,-5 0 0,-1 1-13,0 1 1,0 0 0,0 1 0,0-1 0,1 2 0,-1-1 0,1 1 0,-1 0-1,1 0 1,0 1 0,1 0 0,-1 0 0,1 1 0,0 0 0,1 0 0,-7 7-1,11-10-88,-1-1 0,1 1-1,0-1 1,0 1 0,0-1-1,0 1 1,0 0-1,0-1 1,1 1 0,-1 3-1,1-5-39,0 0-1,0 0 1,0-1-1,0 1 1,0 0 0,0-1-1,0 1 1,1 0-1,-1-1 1,0 1-1,0 0 1,1-1-1,-1 1 1,1 0 0,-1-1-1,0 1 1,1-1-1,-1 1 1,1-1-1,-1 1 1,1-1-1,0 1 1,-1-1 0,1 0-1,-1 1 1,1-1-1,0 0 1,-1 1-1,1-1 1,0 0-1,-1 0 1,1 0 0,0 1-1,0-1 1,-1 0-1,1 0 1,0 0-1,-1 0 1,1 0-1,0-1 1,0 1 0,-1 0-1,2 0 1,12-3-4190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11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0 185 4034,'14'-9'998,"1"0"-1,0 1 1,0 1 0,19-7 0,-28 13-822,1 0 0,0 0 0,-1 1-1,1 0 1,0 0 0,0 0 0,-1 1 0,1 0 0,0 1 0,-1-1 0,10 4 0,12 3 122,36 3 228,-39-8-142,48 14 0,-72-16-369,0-1 0,0 0 1,0 1-1,0-1 0,0 1 0,0-1 1,0 1-1,-1-1 0,1 1 0,0 0 1,0-1-1,0 1 0,-1 0 0,1 0 1,0-1-1,-1 1 0,1 0 0,-1 0 1,1 0-1,0 2 0,-1-1 11,0 0 0,1-1 0,-1 1 0,0 0 0,0 0 0,0 0 0,0 0 0,-1 0 1,1-1-1,-1 5 0,-2 2 42,-1 1 1,0-1 0,-8 14 0,10-19-73,2-3 5,-4 6-5,0 1 0,1-1-1,0 1 1,0 0 0,-2 7 0,5-13-8,-1 0 1,1 0 0,0 0-1,0 0 1,0 1-1,0-1 1,0 0-1,0 0 1,0 0-1,0 0 1,0 0-1,0 0 1,0 0-1,1 0 1,-1 0-1,0 0 1,1 0 0,-1 0-1,1 0 1,-1 0-1,1 0 1,0 0-1,-1 0 1,1 0-1,0 0 1,0-1-1,-1 1 1,1 0-1,0-1 1,0 1-1,0 0 1,0-1-1,0 1 1,0-1 0,0 0-1,0 1 1,0-1-1,0 0 1,0 1-1,0-1 1,0 0-1,0 0 1,2 0-1,4 0-71,1 0-1,-1 0 0,0 0 1,0-1-1,1 0 0,-1-1 1,0 1-1,0-1 0,7-3 1,10-6-311,26-14 0,-36 17 247,7-3 63,-1-1 0,-1-1 0,0 0 0,0-2 0,-1 0 0,-1-1 1,-1-1-1,15-19 0,-11 1 5,-19 34 91,0-1 0,0 0 0,0 0 0,0 0 0,-1 0 0,1 1 0,-1-1 0,0 0 0,1 0 0,-1 0 0,0 0 0,0 0 0,0 0 0,0 0 0,-1 0 0,0-3 0,0 0 712,4 4-93,-2 2-601,-1-1 0,1 1 0,0-1 0,0 1 0,-1-1 1,1 1-1,-1 0 0,1-1 0,0 1 0,-1 0 1,1-1-1,-1 1 0,1 1 0,1 4 10,0 0 1,0 0-1,0 0 0,-1 0 0,0 1 1,1 12-1,-4 41 101,-1-2-33,4-6-20,-2-36-47,1 0-1,1 0 1,0 1-1,1-1 0,8 30 1,-10-45-40,1 1 1,-1-1-1,1 0 0,-1 1 1,1-1-1,0 0 0,0 1 1,-1-1-1,1 0 1,0 0-1,0 1 0,0-1 1,0 0-1,1 0 0,-1 0 1,0 0-1,0-1 1,1 1-1,-1 0 0,0 0 1,1-1-1,-1 1 1,1-1-1,2 1 0,-3-1 2,0 0-1,1 0 1,-1-1-1,0 1 1,1 0-1,-1-1 1,0 1-1,1-1 1,-1 0-1,0 1 1,0-1-1,0 0 1,0 0-1,0 1 1,1-1-1,-2 0 0,1 0 1,0 0-1,0 0 1,0-1-1,0 1 1,-1 0-1,1 0 1,0 0-1,-1-1 1,1 1-1,0-3 1,82-173-367,-8 18-2055,-58 123 1030,-10 22-1382,9-26 0,-13 28-932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11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3970,'-2'6'496,"0"1"0,1 0 0,0 0 0,0-1 0,1 1 0,0 0 0,0 0-1,1 0 1,1 10 0,-1-13-367,0-1 0,0 0 0,0 0 0,0 0 0,1 0 0,-1-1 0,1 1 0,0 0 0,0-1 0,0 1 0,0-1 0,0 1 0,0-1 0,1 0 0,-1 0 0,1 0 0,0 0 0,-1-1 0,1 1 0,0-1 0,0 1 0,3 0 0,27 7 284,33 5 0,-63-13-401,17 1-14,0-1 1,1 0-1,37-4 1,-18 0-223,0-4-244,-34 6 165,1-1 1,0 1-1,0 0 1,0 0-1,11 1 1,20 2-5624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39:12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3762,'-6'14'4529,"2"7"-2078,0 2-1609,3-17-772,0 0-1,1-1 1,0 1 0,0 0-1,0-1 1,0 1 0,1 0 0,2 7-1,0 12-200,-2-15-166,0 21-483,-6-12-2716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65 3169,'-28'-46'6369,"15"32"-5236,8 9-861,6 8-42,-1-3-229,0 0 0,-1 0 0,1 0 0,0 0 0,0 1 0,-1-1 0,1 0 0,0 0 0,0 0 0,0 0 0,-1 1-1,1-1 1,0 0 0,0 0 0,0 0 0,0 1 0,0-1 0,-1 0 0,1 0 0,0 1 0,0-1 0,0 0 0,0 0 0,0 1 0,0-1 0,0 0 0,0 0 0,0 1 0,0-1 0,0 0 0,0 0-1,0 1 1,0-1 0,-2 11-17,2 71-10,0-4 55,2 23 11,1-34-19,-8-25-2,4-34-8,1-7-8,0-1 0,0 1 0,0 0-1,0 0 1,0 0 0,0-1 0,0 1 0,0 0-1,0 0 1,0-1 0,1 1 0,-1 0-1,0 0 1,0-1 0,1 1 0,-1 0-1,1 0 1,-4-5 43,4 6-48,0 1-16,-1-6-72,1 3 88,-1 0 0,0 1-1,0-1 1,1 0 0,-1 0-1,0 1 1,1-1 0,-1 0-1,0 0 1,1 1 0,-1-1 0,0 0-1,1 0 1,-1 0 0,0 0-1,1 0 1,-1 1 0,1-1 0,-1 0-1,0 0 1,1 0 0,-1 0-1,1 0 1,-1 0 0,0 0-1,1 0 1,-1-1 0,1 1 0,-1 0-1,0 0 1,1 0 0,-1 0-1,1 0 1,-1-1 0,1 1-1,1-3 3,-1 1-1,2 0 0,-1 0 1,0 0-1,0 0 1,1 0-1,-1 0 0,1 0 1,-1 1-1,1-1 0,0 1 1,4-2-1,5 0 8,23-5 0,-7 2-10,-4 2 19,1 0 1,48-1-1,-35 3 18,-30 2-17,1 1-1,-1 0 1,1 0 0,-1 1 0,0 0 0,0 1 0,0-1-1,0 2 1,13 6 0,10 4 84,-31-13 95,-5-1-1302,-9-5-4389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98 2001,'0'-1'224,"0"0"0,-1 0-1,1 0 1,0 1 0,-1-1 0,0 0 0,1 0-1,-1 0 1,1 0 0,-1 1 0,0-1 0,1 0-1,-1 1 1,0-1 0,0 0 0,0 1 0,1-1-1,-1 1 1,0-1 0,0 1 0,0 0 0,0-1 0,0 1-1,0 0 1,0 0 0,0 0 0,-2-1 0,-30-2 3079,28 3-2722,16-1-679,38-12 69,41-12 44,-62 15-2,56-12-1,-71 19-9,0 2 0,0-1 0,0 2 0,1 0 0,-1 0 0,23 5 0,-34-5-1,0 1 0,0-1 1,-1 1-1,1-1 1,0 1-1,0 0 1,-1-1-1,1 1 1,0 0-1,-1 0 1,1 1-1,1 1 1,-2-3 29,-2 0-19,0 23-58,8 116 143,-8-43 254,1-89-262,-1 0-1,0-1 1,0 1-1,-3 8 0,2-10-25,1 1 0,-1 0 0,1-1 0,1 1 0,-1 0-1,1 8 1,-4 24-34,5-36-401,-3-5-1051,-6-11-4189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6 110 6771,'0'0'105,"0"-1"0,-1 1-1,1 0 1,0 0 0,-1 0 0,1-1-1,0 1 1,-1 0 0,1-1 0,0 1-1,0 0 1,-1 0 0,1-1 0,0 1-1,0-1 1,0 1 0,-1 0 0,1-1-1,0 1 1,0 0 0,0-1 0,0 1-1,0-1 1,0 1 0,0 0 0,0-1-1,0 1 1,0-1 0,0 1 0,0 0-1,0-1 1,0 1 0,0-1-1,0 1 1,0 0 0,1-1 0,-1 1-1,0 0 1,0-1 0,0 1 0,1 0-1,-1-1 1,0 1 0,1-1 0,12-16 60,-11 15 22,6-7-84,0 1 0,0 0-1,1 1 1,0 0-1,1 0 1,14-7 0,-20 11-94,0 1 1,0 1 0,0-1 0,0 0-1,0 1 1,1 0 0,-1 0 0,0 0-1,1 1 1,-1-1 0,0 1 0,1 0-1,-1 0 1,1 1 0,-1-1 0,0 1-1,0 0 1,1 0 0,-1 0 0,4 3 0,-6-3-1,1 0 1,-1 1-1,0-1 1,0 1-1,0-1 1,-1 1 0,1 0-1,0 0 1,-1 0-1,1 0 1,-1 0-1,1 0 1,-1 1 0,0-1-1,0 0 1,0 1-1,0-1 1,-1 0-1,1 1 1,-1-1 0,1 1-1,-1-1 1,0 1-1,0 0 1,0-1-1,0 5 1,-2 5 63,-1 0 1,0 0-1,0 0 0,-6 14 1,4-12 2,-5 10 73,7-16-109,-1 0 0,1 0 0,1 0 0,-1 0 0,1 0 0,1 0 1,0 1-1,-1 14 0,2-22-44,1 0 1,-1 0-1,0 0 1,0-1 0,0 1-1,1 0 1,-1 0-1,0 0 1,1 0-1,-1 0 1,1 0 0,-1-1-1,1 1 1,-1 0-1,1 0 1,0-1-1,-1 1 1,1 0-1,0-1 1,0 1 0,-1 0-1,1-1 1,0 1-1,0-1 1,0 0-1,0 1 1,0-1 0,0 0-1,-1 1 1,1-1-1,0 0 1,0 0-1,0 0 1,0 0 0,0 0-1,0 0 1,0 0-1,0 0 1,0 0-1,0-1 1,0 1 0,0 0-1,0 0 1,1-1-1,4-1-93,0-1-1,0 1 1,0-1 0,0 0-1,6-4 1,6-6-1141,20-16 0,-6-5-4234,-18 16 187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30 398 4706,'0'0'18,"0"0"-1,0 0 0,0 0 1,0 0-1,0 0 0,0 0 1,0 0-1,0 0 1,0 0-1,0 0 0,0 1 1,0-1-1,0 0 1,0 0-1,0 0 0,0 0 1,0 0-1,0 0 1,0 0-1,0 0 0,0 0 1,0 0-1,0 1 1,0-1-1,0 0 0,0 0 1,0 0-1,0 0 0,0 0 1,0 0-1,0 0 1,0 0-1,0 0 0,0 0 1,0 1-1,0-1 1,0 0-1,0 0 0,0 0 1,0 0-1,0 0 1,0 0-1,0 0 0,-1 0 1,1 0-1,0 0 0,0 0 1,0 0-1,0 0 1,0 0-1,0 0 0,0 0 1,0 0-1,0 0 1,0 0-1,-1 0 0,1 0 1,0 0-1,0 0 1,0 0-1,0 0 0,0 0 1,-10 4 2168,9-4-1817,0 0-228,1 0 0,-1-1 0,0 1-1,1 0 1,-1 0 0,0 0 0,1 0 0,-1 0 0,0 1 0,1-1-1,-1 0 1,0 0 0,1 0 0,-1 0 0,0 1 0,1-1 0,-1 0-1,1 1 1,-1-1 0,0 0 0,1 1 0,-1-1 0,1 1 0,-1-1 0,1 1-1,-1 0 1,2-1-145,1 0 0,-1 0 0,0 0-1,0 0 1,0-1 0,0 1 0,1 0-1,-1-1 1,0 1 0,0 0 0,0-1-1,0 1 1,0-1 0,0 0 0,2-1 0,23-14 77,-19 10-56,4-5 1,0 0 0,1 1 0,0 1 1,1 0-1,-1 1 0,2 0 0,16-7 0,200-73 156,-98 52 271,-46 15-271,103-22-78,6 0 213,-130 26-173,83-9 0,-141 25-127,68-11 132,142-1 0,-96 14 12,48 1-39,-163-1-113,103 3 55,134 25-1,10 20 12,-188-35-67,87 31 1,-119-33-4,1 3-1,-1 0 1,-2 3-1,37 24 1,198 134 5,-250-165 2,0 0 0,19 18 0,-24-20-2,0 0 138,-10-11-299,-3-5-1036,-4-21-4523,5 23 3704,-1-8-3575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14 7603,'-2'-10'4127,"1"6"-4806,0 10 881,1 4 187,0-6-270,0 0-1,0 1 0,0-1 1,0 0-1,1 0 1,0 0-1,-1 0 0,2 0 1,-1 0-1,4 8 1,112 189 865,-103-177-965,56 96-11,-55-98 1,15 28 0,-30-49-3,0 0 0,0 0 0,0 0 0,1 0 0,-1-1-1,0 1 1,0 0 0,0 0 0,0 0 0,-1 0 0,1 0 0,0-1-1,0 1 1,0 0 0,-1 0 0,1 0 0,0-1 0,-1 1-1,1 0 1,-1 0 0,1-1 0,-1 1 0,1 0 0,-2 0 0,1 0 16,0 0 0,0 1 0,0-1 0,0 0 0,-1 0 0,1 0 0,0-1 0,-1 1 0,1 0 0,-1 0 1,1-1-1,-1 1 0,1-1 0,-3 1 0,-16 2 38,1 0 1,0 2-1,-28 10 1,-52 28-44,5-3 159,92-39-163,-1 0 10,0 0 0,1 0 1,-1 0-1,0 1 0,1-1 1,-5 3-1,7-3-10,0 1-13,0-2-13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67 5507,'-1'0'5020,"-2"-2"-4900,1 0-1,0-1 0,-1 1 1,1 0-1,0-1 0,-2-2 1,2 2-117,0 0 1,0 0-1,0 1 1,-1-1-1,-2-2 1,-1 1 41,0 1 0,0 0-1,0 0 1,0 0 0,-1 0 0,1 1 0,-1 0 0,1 1-1,-1-1 1,-8 0 0,11 2-68,0 0 0,0 0 0,-1 0 0,1 0 0,0 0-1,0 1 1,0 0 0,0 0 0,0 0 0,0 0 0,0 1 0,0 0 0,0 0 0,1 0 0,-1 0-1,1 0 1,-7 5 0,10-6 15,-1 0 1,1-1-1,-1 1 0,1 0 0,-1 0 1,1 0-1,0-1 0,-1 1 0,1 0 1,0 0-1,0 0 0,-1 0 0,1-1 1,0 1-1,0 0 0,0 0 0,0 0 0,0 0 1,0 0-1,1-1 0,-1 1 0,0 0 1,0 0-1,0 0 0,1 0 0,-1-1 1,0 1-1,1 0 0,-1 0 0,1-1 1,-1 1-1,1 0 0,0 0 0,-1-1 0,1 1 1,-1-1-1,2 2 0,3 2-2,0 1 1,0-1-1,10 6 0,-13-9 8,50 30 20,-32-19-9,1 0 0,-2 1 0,30 26 0,-43-34-6,-1 0 1,-1 1-1,1 0 0,-1 0 0,0 0 1,0 0-1,0 1 0,-1-1 0,0 1 1,-1 0-1,1 0 0,-1 0 0,-1 0 1,1 0-1,-1 0 0,0 9 0,0-2 9,-1 1 0,-1-1 0,0 0 0,-1 0 0,-1 0 0,-7 25 0,6-30-11,0 0 1,0 0-1,0-1 1,-1 1-1,-1-1 1,1 0-1,-2-1 1,1 0-1,-1 0 1,0 0-1,-8 6 1,7-7 14,-1 0 1,0 0-1,-1-1 1,1 0-1,-18 6 1,21-9 32,0 1 0,0-1 0,0-1 0,-1 1 0,1-1 0,0 0 1,-1-1-1,1 1 0,0-1 0,-1 0 0,-6-2 0,6 1 13,1 0 0,-1-1 0,1 0 0,0 0 1,-9-5-1,12 5-27,0 1 0,0-1 0,0 0 0,0 0 1,0-1-1,1 1 0,-1 0 0,1-1 1,-1 1-1,1-1 0,-3-6 0,5 10-49,1-1-1,0 0 1,0 0-1,-1 1 1,1-1-1,0 0 1,0 0-1,0 0 1,-1 0 0,1 0-1,0 0 1,0 0-1,0-1 1,-1 1-1,1 0 1,0 0-1,0 0 1,1-1-1,18-7-1393,-16 6 340,0 0-1,-1 0 1,0 0 0,6-6 0,5-2-4727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131 226 7443,'14'-5'4638,"29"-13"-5191,-15 7 617,-22 9-71,15-7 2,35-18-1,-51 24 18,1-1 0,-1 0 0,0 1 0,0-2 0,0 1 0,-1-1 0,1 1 0,-1-1 1,0 0-1,6-12 0,0 1 76,-8 13-21,0 0-1,0 0 1,0 0-1,-1-1 1,1 1-1,1-6 1,-3 8-41,0 0 0,0 0-1,0-1 1,0 1 0,0 0 0,0 0 0,0-1-1,0 1 1,-1 0 0,1 0 0,0 0 0,-1-1 0,1 1-1,-1 0 1,1 0 0,-1 0 0,0 0 0,1 0-1,-1 0 1,0 0 0,0 0 0,0 0 0,-1-1 0,-2-1-19,0 0 0,1 1 0,-1 0 0,0 0 0,0 0 1,-1 0-1,1 1 0,0-1 0,0 1 0,-1 0 0,1 0 0,-1 1 1,1-1-1,-1 1 0,1 0 0,-1 0 0,1 1 0,-1-1 1,-6 3-1,-9 1-91,1 2 0,0 1 0,-19 9 0,28-12 60,-5 3-16,1 1-1,0 1 1,-25 19 0,17-12 23,14-10 16,2-2 0,0 0-1,0 1 1,0-1-1,1 1 0,0 1 1,0-1-1,0 1 1,0-1-1,-3 8 1,7-11 1,1 0 0,-1 0 0,1 1 1,0-1-1,0 0 0,0 0 0,0 0 0,0 1 1,0-1-1,0 0 0,1 0 0,-1 0 1,1 1-1,0 1 0,14 30 15,-11-27 8,1 0-1,0 0 0,0-1 1,1 1-1,0-1 0,0 0 0,0-1 1,1 0-1,0 0 0,10 6 0,3 0 57,-1-2-1,39 13 1,-39-16-65,0-2 0,0 0 0,0 0 0,0-2 0,1-1 0,-1 0 0,32-4 0,-45 3-36,0-1 0,-1 0 0,1-1 0,0 0 0,0 1 0,-1-2 0,1 1 0,-1-1 0,0 0 0,0 0 0,0 0 0,0-1 0,0 0 0,-1 0 0,0 0 0,7-8 0,-6 6-97,2-3-879,0 0 1,-1 0 0,0-1-1,4-10 1,-2 4-2042,0 0-1523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20 5298,'0'-1'343,"-1"-1"-1,1 1 1,-1 0-1,1 0 0,-1-1 1,0 1-1,1 0 0,-1 0 1,0 0-1,0 0 1,0 0-1,0 0 0,0 0 1,0 0-1,0 0 0,0 0 1,-2 0-1,2 5-280,-1-1 0,1 1 1,0-1-1,0 1 0,0 0 0,0 4 0,3 81 152,0-50-97,-2-31-101,1 0 0,-1-1 0,1 1 0,1 0 0,-1 0 0,1-1 0,1 1 0,-1-1 0,1 0 0,7 13 0,-7-14 43,-3-5 208,2-7-83,-1 0-162,-1 3-13,1 0-1,-1 0 1,1 1 0,0-1 0,0 0 0,0 0-1,0 1 1,3-5 0,4-4-16,1 0 0,9-9 0,-3 4-1,1-6 5,-13 17 0,1 0 1,-1 0-1,1 1 0,6-7 1,-5 7 0,-1 0 0,1 0 1,0 0-1,0 1 1,0 0-1,0 0 1,1 0-1,-1 0 1,1 1-1,0 0 0,6-1 1,16-3-8,-23 5 6,1-1 0,0 1 0,-1 0 0,1 1 0,0-1 0,0 1 0,0 0 0,0 0 0,0 1 0,-1 0 0,10 2 0,-11-1 5,1-1 0,-1 1 1,0 0-1,0 0 1,0 1-1,0-1 1,-1 1-1,1-1 0,-1 1 1,0 0-1,4 4 1,-3-1 25,0 0-1,0 0 1,-1 0 0,0 0 0,0 0 0,3 10 0,31 88-92,-29-128-8207,-4 12 3477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12 7443,'2'-12'4755,"6"22"-5017,-7-9 243,0 0 1,0 0-1,0 0 0,0 1 1,0-1-1,0 0 0,0 1 1,1 2-1,5 19 14,7 34-1,3 11 190,-12-53-129,2 9 8,1 0 0,1-1 0,16 29 0,-18-40-42,9 24 1,-13-27-19,1 0-48,-4-9 42,0 0 0,0 0 0,0 0 0,0 0 0,0 0 0,0 0 0,0 0 0,0 0 0,0 0 0,0 0 1,0 0-1,0 0 0,0 0 0,0 0 0,-1 0 0,1 0 0,0 0 0,0 1 0,0-1 0,0 0 0,0 0 0,0 0 0,0 0 0,0 0 0,0 0 0,0 0 0,0 0 0,0 0 1,0 0-1,0 0 0,0 0 0,0 0 0,0 0 0,0 0 0,0 0 0,0 0 0,0 0 0,0 1 0,0-1 0,0 0 0,0 0 0,0 0 0,0 0 0,-9-2-33,-71-9 199,75 11-162,-1 1 0,0-1 1,1 1-1,-1 0 0,0 1 1,1-1-1,-1 1 0,-8 4 1,3-1-62,9-4 53,0 0-1,0 0 1,0 0 0,1 1 0,-1-1 0,1 1 0,-1-1 0,1 1 0,0-1 0,-1 1 0,1 0 0,0 0 0,0 0 0,-1 3 0,0 0-1,0 0-1,0 0 1,1 0 0,-2 10 0,3-14 7,0 0 0,0 0 1,0-1-1,0 1 0,0 0 0,1 0 1,-1 0-1,0-1 0,1 1 0,-1 0 1,0 0-1,1-1 0,-1 1 0,1 0 1,-1-1-1,1 1 0,-1-1 0,1 1 1,0 0-1,-1-1 0,1 1 0,0-1 1,-1 0-1,1 1 0,0-1 0,1 1 1,1 0 12,-1 0 0,1 0 1,-1 0-1,1-1 1,0 1-1,5-1 1,16-1 102,0-2 0,-1 0 1,31-9-1,-29 6-80,-9 1-21,-12 3-4,0 1-1,0 0 0,1 0 1,-1 0-1,1 1 0,6-1 1,-7 1-386,-6-1 706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92 2865,'-1'-2'437,"1"0"0,-1-1 0,0 1 0,0 0 0,0 0 0,0 0-1,0 0 1,0 0 0,-1 0 0,1 0 0,-3-1 0,-3 23 1617,2 13-1752,2 1 0,0 55 0,0 6 41,0-54-265,-3 36-90,-2-148-279,3 13 133,2 0-1,4 0 0,8-74 0,-8 128 179,0 1 0,0-1 0,0 1 0,0 0 0,0-1 0,1 1 0,-1 0 0,1 0 0,0 0 0,0 0 0,0 0 0,0 0 0,1 0 0,-1 1 0,1-1 0,0 1 0,-1 0 0,1 0 0,0 0 0,0 0 0,1 0 0,4-1 0,0 0 7,-1 1 1,1-1-1,0 2 1,0-1-1,0 1 0,0 1 1,0-1-1,0 1 1,9 2-1,-15-2-22,1 0 1,0 1-1,0-1 0,0 1 0,0 0 1,0 0-1,0 0 0,-1 0 0,1 0 1,0 1-1,-1-1 0,1 1 1,-1 0-1,0 0 0,0 0 0,1 0 1,-1 0-1,0 0 0,-1 1 0,1-1 1,0 1-1,-1-1 0,1 1 0,-1-1 1,0 1-1,0 0 0,0 0 0,0 0 1,0 0-1,-1 0 0,1 5 0,0-1 11,-1 0-1,0-1 1,-1 1-1,1 0 1,-1-1-1,-1 1 0,1 0 1,-1-1-1,0 0 1,-1 1-1,1-1 0,-1 0 1,-5 8-1,1-5-7,0 1-1,0-2 1,0 1-1,-1-1 1,-1 0 0,1 0-1,-1-1 1,-1-1-1,1 1 1,-1-1-1,0-1 1,-1 0-1,1 0 1,-1-1-1,0-1 1,-12 3-1,9-6 37,23 3-5,41 14 163,-1 3 0,84 46 0,-113-52 74,0 0 1,34 32-1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32 256 5635,'1'2'190,"1"1"-1,0-1 1,0 1 0,0-1 0,0 0 0,0 0 0,0 0 0,1-1 0,-1 1 0,0 0 0,1-1 0,0 1 0,-1-1 0,1 0 0,4 1 0,-5-2-169,0 1-1,0-2 1,0 1 0,-1 0 0,1 0 0,0 0-1,0-1 1,0 1 0,0-1 0,0 0-1,0 1 1,-1-1 0,1 0 0,0 0-1,0 0 1,-1 0 0,1-1 0,-1 1-1,1 0 1,-1-1 0,0 1 0,1 0-1,1-4 1,5-6 469,3-2 197,0 0 0,-1-1 0,15-30-1,-23 40-670,0 0 0,0-1-1,-1 1 1,0-1 0,0 1 0,0-1-1,0 1 1,-1-1 0,1 0-1,-1 0 1,-1 1 0,1-1-1,-1 0 1,1 1 0,-1-1-1,0 1 1,-1-1 0,1 1-1,-4-6 1,2 3-98,-1 0-1,0 0 0,0 0 1,0 1-1,-1 0 0,0 0 1,-9-8-1,12 12 71,0 1-1,0-1 1,0 1 0,0 0-1,0 0 1,0 0 0,-1 0-1,1 0 1,0 0 0,-1 1-1,1-1 1,0 1-1,-1 0 1,1-1 0,-1 1-1,1 0 1,0 0 0,-1 1-1,1-1 1,-1 0 0,1 1-1,0 0 1,0-1 0,-1 1-1,1 0 1,0 0 0,0 0-1,-3 2 1,1 0 30,0 1-1,-1-1 1,2 1 0,-1 0 0,0 0-1,1 0 1,0 0 0,0 1 0,0-1-1,0 1 1,1 0 0,0-1-1,0 1 1,-3 11 0,0 4 43,1 0-1,-2 30 1,4-32 19,1 0-1,1 0 0,0 0 0,2 0 1,0 0-1,7 29 0,-7-41-55,0 0 0,0 0-1,0 0 1,1 0 0,0-1 0,0 1 0,0-1-1,1 0 1,-1 0 0,1 0 0,1 0-1,-1-1 1,1 1 0,-1-1 0,1 0 0,1-1-1,-1 1 1,0-1 0,1 0 0,0 0 0,-1-1-1,9 3 1,-2-3-31,0 1 0,0-2 1,0 0-1,0 0 0,0-1 0,0 0 0,0-1 0,0-1 1,0 0-1,0-1 0,-1 0 0,1 0 0,17-9 0,-13 5-523,-1-1 0,1-1 0,18-15 0,-18 12-1543,-1-1-1,23-26 1,-16 13-2745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82 6227,'1'-5'5123,"-3"-11"-4853,1 13 107,0-4-297,1 5-81,-1 1 1,1-1-1,0 0 1,-1 1-1,1-1 1,0 0-1,0 1 1,0-1-1,0 0 1,0 1 0,1-1-1,-1 0 1,1 1-1,-1-1 1,1 0-1,-1 1 1,1-1-1,0 1 1,0-1-1,1-2 1,-2 4-3,1 0 0,-1 0 0,0-1 1,0 1-1,0 0 0,0-1 0,0 1 0,0 0 0,0 0 1,0-1-1,0 1 0,0 0 0,0-1 0,0 1 1,0 0-1,0 0 0,-1-1 0,1 1 0,0 0 0,0 0 1,0-1-1,0 1 0,0 0 0,-1 0 0,1-1 0,0 1 1,0 0-1,0 0 0,-1 0 0,1-1 0,0 1 1,0 0-1,-1 0 0,1 0 0,0 0 0,0 0 0,-1-1 1,1 1-1,0 0 0,0 0 0,-1 0 0,-12-4 58,8 5-36,1 0 0,-1 0 0,0 1 0,1 0 0,-1 0-1,1 0 1,0 0 0,0 1 0,0 0 0,0 0 0,0 0 0,1 0 0,-1 1 0,1-1 0,0 1 0,0 0 0,0 0 0,0 0 0,1 0 0,-1 0 0,-1 5-1,0 0 46,1 1 0,-1-1 0,1 1 0,1-1 0,0 1 0,0 0 0,1 0 0,0 0 0,1 12 0,0-15-40,1 0-1,0 0 1,1-1-1,-1 1 1,1 0-1,1-1 1,-1 0-1,1 1 1,0-1-1,0 0 1,1-1-1,0 1 1,0 0-1,0-1 1,1 0-1,0 0 1,0-1-1,0 1 1,9 5-1,-7-6-20,0 0-1,0 0 1,1-1 0,-1 0-1,1 0 1,-1-1 0,1 0-1,0 0 1,0-1 0,0 0-1,0 0 1,0-1 0,0 0-1,1 0 1,-1-1 0,9-2-1,0-1 8,-1-1-1,1-1 1,-1 0-1,0-1 1,-1 0-1,20-14 0,-26 16-22,-1-1-1,0-1 0,0 1 1,0-1-1,-1-1 0,0 1 0,-1-1 1,0 0-1,0-1 0,-1 1 1,0-1-1,4-10 0,-8 16-18,0 0 0,0-1 0,0 1 0,-1 0 0,1-5 0,-1 5-216,2 9 22,0 3 124,4 9 175,1 0 1,1 0 0,0-1-1,21 32 1,-20-32-236,3 5-818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8500,'2'-5'5666,"1"4"-5682,2-1-352,1 2-384,0 0-1361,4 2-1521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8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135 224 5186,'1'3'4955,"5"12"-4142,21 42-259,19 37-2396,-45-93 1750</inkml:trace>
  <inkml:trace contextRef="#ctx0" brushRef="#br0" timeOffset="1">62 22 5250,'-14'-8'1569,"1"1"32,2 4 16,1 1-1089,2 0-160,4 4-224,2 0-208,5 4-928,2-4-609,5 0-1232,-1-1-2754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8436,'22'64'3885,"2"8"-4841,4 55-54,0 0 1062,-26-120 35,-2-4-19,1-1-1,-1 1 1,1-1 0,0 1-1,-1-1 1,1 1-1,1-1 1,-1 0 0,0 1-1,0-1 1,1 0 0,2 4-1,-3-6-29,-1 0-1,0 0 1,1 0 0,-1 0-1,1 0 1,-1 0-1,0 0 1,1-1-1,-1 1 1,0 0 0,1 0-1,-1 0 1,0 0-1,1 0 1,-1 0 0,0-1-1,1 1 1,-1 0-1,0 0 1,0 0-1,1-1 1,-1 1 0,0 0-1,0 0 1,1-1-1,-1 1 1,0 0-1,1-1 1,6-10 366,-6 9-313,8-14 125,-1 0 0,0 0 0,6-25-1,-8 25-265,0 0-1,0 0 1,2 1-1,10-18 1,22-19-412,5-8-1502,-38 50-133,-1 0-1,5-15 0,-5 10-2752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6819,'-4'-2'3942,"4"2"-3941,-1 0 1,1 0 0,0 0-1,0 0 1,0 0-1,0 0 1,0 0 0,-1 0-1,1 0 1,0 0 0,0 0-1,0 0 1,0 0 0,0 0-1,0 1 1,-1-1 0,1 0-1,0 0 1,0 0 0,0 0-1,0 0 1,0 0 0,0 0-1,0 1 1,0-1-1,0 0 1,0 0 0,-1 0-1,1 0 1,0 0 0,0 1-1,0-1 1,0 0 0,0 0-1,0 0 1,0 0 0,0 1-1,0-1 1,0 0 0,0 0-1,0 0 1,1 0 0,-1 0-1,0 1 1,0-1-1,0 0 1,0 0 0,0 0-1,0 0 1,0 0 0,0 0-1,0 1 1,0-1 0,0 0-1,1 0 1,2 5 2,0 0 0,0 1 0,0-2 0,1 1 0,0 0 0,0-1 0,0 0 0,1 0 0,0 0 0,-1 0 0,1-1 0,0 0 0,1 0 0,-1 0 0,1 0 0,-1-1 0,1 0 0,0 0 0,-1-1 0,1 0 0,0 0 0,0 0 0,10 0 0,-9-2 54,-1 1 1,1-1-1,-1 0 1,1-1-1,-1 0 0,1 0 1,-1 0-1,0-1 0,0 0 1,0 0-1,0 0 1,-1-1-1,1 0 0,-1 0 1,0 0-1,8-10 0,0 1 103,0 0-1,21-15 1,-18 15-99,20-20 0,-34 31-72,0 0 0,0 0 0,0 0 0,0-1-1,-1 1 1,1-1 0,-1 0 0,1 1 0,-1-1 0,0 0 0,0 0 0,0 0-1,0 0 1,-1 0 0,1 0 0,-1 0 0,0 0 0,0-4 0,-1 4-8,1 0 1,-1 1 0,0-1-1,0 1 1,0-1 0,-1 1-1,1-1 1,0 1 0,-1-1-1,0 1 1,0 0 0,1 0-1,-1 0 1,0 0 0,-1 0-1,1 1 1,0-1 0,0 1-1,-6-3 1,3 1 27,1 1 0,-1 0-1,-1 0 1,1 0 0,0 1-1,0 0 1,-1 0 0,1 0 0,-1 1-1,1-1 1,0 2 0,-1-1-1,1 0 1,-1 1 0,1 0-1,0 0 1,-1 1 0,1-1 0,0 1-1,0 0 1,0 0 0,0 1-1,-7 5 1,1-1 21,1 1 0,0 1 0,0 0 0,1 0 0,0 1 0,1 0 0,0 0 0,-12 21 0,11-14-30,0 0 0,2 0 0,0 1 0,1 0-1,0 0 1,-4 29 0,9-36 28,0 0 0,0-1 0,1 1 0,0 0 0,0 0-1,2 0 1,-1 0 0,1-1 0,1 1 0,0-1 0,1 1 0,8 18 0,-8-24 13,-1 0 0,1 0-1,0 0 1,0-1 0,1 0 0,0 1 0,-1-1-1,1-1 1,1 1 0,-1-1 0,0 0 0,1 0 0,0-1-1,-1 1 1,8 1 0,8 2 241,1-2 0,40 5 0,-19-6 154,50-4 1,-46-1-278,91-7-7,-93 6-351,-33 3-14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65 3169,'-28'-46'6369,"15"32"-5236,8 9-861,6 8-42,-1-3-229,0 0 0,-1 0 0,1 0 0,0 0 0,0 1 0,-1-1 0,1 0 0,0 0 0,0 0 0,0 0 0,-1 1-1,1-1 1,0 0 0,0 0 0,0 0 0,0 1 0,0-1 0,-1 0 0,1 0 0,0 1 0,0-1 0,0 0 0,0 0 0,0 1 0,0-1 0,0 0 0,0 0 0,0 1 0,0-1 0,0 0 0,0 0-1,0 1 1,0-1 0,-2 11-17,2 71-10,0-4 55,2 23 11,1-34-19,-8-25-2,4-34-8,1-7-8,0-1 0,0 1 0,0 0-1,0 0 1,0 0 0,0-1 0,0 1 0,0 0-1,0 0 1,0-1 0,1 1 0,-1 0-1,0 0 1,0-1 0,1 1 0,-1 0-1,1 0 1,-4-5 43,4 6-48,0 1-16,-1-6-72,1 3 88,-1 0 0,0 1-1,0-1 1,1 0 0,-1 0-1,0 1 1,1-1 0,-1 0-1,0 0 1,1 1 0,-1-1 0,0 0-1,1 0 1,-1 0 0,0 0-1,1 0 1,-1 1 0,1-1 0,-1 0-1,0 0 1,1 0 0,-1 0-1,1 0 1,-1 0 0,0 0-1,1 0 1,-1-1 0,1 1 0,-1 0-1,0 0 1,1 0 0,-1 0-1,1 0 1,-1-1 0,1 1-1,1-3 3,-1 1-1,2 0 0,-1 0 1,0 0-1,0 0 1,1 0-1,-1 0 0,1 0 1,-1 1-1,1-1 0,0 1 1,4-2-1,5 0 8,23-5 0,-7 2-10,-4 2 19,1 0 1,48-1-1,-35 3 18,-30 2-17,1 1-1,-1 0 1,1 0 0,-1 1 0,0 0 0,0 1 0,0-1-1,0 2 1,13 6 0,10 4 84,-31-13 95,-5-1-1302,-9-5-4389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98 2001,'0'-1'224,"0"0"0,-1 0-1,1 0 1,0 1 0,-1-1 0,0 0 0,1 0-1,-1 0 1,1 0 0,-1 1 0,0-1 0,1 0-1,-1 1 1,0-1 0,0 0 0,0 1 0,1-1-1,-1 1 1,0-1 0,0 1 0,0 0 0,0-1 0,0 1-1,0 0 1,0 0 0,0 0 0,-2-1 0,-30-2 3079,28 3-2722,16-1-679,38-12 69,41-12 44,-62 15-2,56-12-1,-71 19-9,0 2 0,0-1 0,0 2 0,1 0 0,-1 0 0,23 5 0,-34-5-1,0 1 0,0-1 1,-1 1-1,1-1 1,0 1-1,0 0 1,-1-1-1,1 1 1,0 0-1,-1 0 1,1 1-1,1 1 1,-2-3 29,-2 0-19,0 23-58,8 116 143,-8-43 254,1-89-262,-1 0-1,0-1 1,0 1-1,-3 8 0,2-10-25,1 1 0,-1 0 0,1-1 0,1 1 0,-1 0-1,1 8 1,-4 24-34,5-36-401,-3-5-1051,-6-11-4189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30 398 4706,'0'0'18,"0"0"-1,0 0 0,0 0 1,0 0-1,0 0 0,0 0 1,0 0-1,0 0 1,0 0-1,0 0 0,0 1 1,0-1-1,0 0 1,0 0-1,0 0 0,0 0 1,0 0-1,0 0 1,0 0-1,0 0 0,0 0 1,0 0-1,0 1 1,0-1-1,0 0 0,0 0 1,0 0-1,0 0 0,0 0 1,0 0-1,0 0 1,0 0-1,0 0 0,0 0 1,0 1-1,0-1 1,0 0-1,0 0 0,0 0 1,0 0-1,0 0 1,0 0-1,0 0 0,-1 0 1,1 0-1,0 0 0,0 0 1,0 0-1,0 0 1,0 0-1,0 0 0,0 0 1,0 0-1,0 0 1,0 0-1,-1 0 0,1 0 1,0 0-1,0 0 1,0 0-1,0 0 0,0 0 1,-10 4 2168,9-4-1817,0 0-228,1 0 0,-1-1 0,0 1-1,1 0 1,-1 0 0,0 0 0,1 0 0,-1 0 0,0 1 0,1-1-1,-1 0 1,0 0 0,1 0 0,-1 0 0,0 1 0,1-1 0,-1 0-1,1 1 1,-1-1 0,0 0 0,1 1 0,-1-1 0,1 1 0,-1-1 0,1 1-1,-1 0 1,2-1-145,1 0 0,-1 0 0,0 0-1,0 0 1,0-1 0,0 1 0,1 0-1,-1-1 1,0 1 0,0 0 0,0-1-1,0 1 1,0-1 0,0 0 0,2-1 0,23-14 77,-19 10-56,4-5 1,0 0 0,1 1 0,0 1 1,1 0-1,-1 1 0,2 0 0,16-7 0,200-73 156,-98 52 271,-46 15-271,103-22-78,6 0 213,-130 26-173,83-9 0,-141 25-127,68-11 132,142-1 0,-96 14 12,48 1-39,-163-1-113,103 3 55,134 25-1,10 20 12,-188-35-67,87 31 1,-119-33-4,1 3-1,-1 0 1,-2 3-1,37 24 1,198 134 5,-250-165 2,0 0 0,19 18 0,-24-20-2,0 0 138,-10-11-299,-3-5-1036,-4-21-4523,5 23 3704,-1-8-3575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14 7603,'-2'-10'4127,"1"6"-4806,0 10 881,1 4 187,0-6-270,0 0-1,0 1 0,0-1 1,0 0-1,1 0 1,0 0-1,-1 0 0,2 0 1,-1 0-1,4 8 1,112 189 865,-103-177-965,56 96-11,-55-98 1,15 28 0,-30-49-3,0 0 0,0 0 0,0 0 0,1 0 0,-1-1-1,0 1 1,0 0 0,0 0 0,0 0 0,-1 0 0,1 0 0,0-1-1,0 1 1,0 0 0,-1 0 0,1 0 0,0-1 0,-1 1-1,1 0 1,-1 0 0,1-1 0,-1 1 0,1 0 0,-2 0 0,1 0 16,0 0 0,0 1 0,0-1 0,0 0 0,-1 0 0,1 0 0,0-1 0,-1 1 0,1 0 0,-1 0 1,1-1-1,-1 1 0,1-1 0,-3 1 0,-16 2 38,1 0 1,0 2-1,-28 10 1,-52 28-44,5-3 159,92-39-163,-1 0 10,0 0 0,1 0 1,-1 0-1,0 1 0,1-1 1,-5 3-1,7-3-10,0 1-13,0-2-13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67 5507,'-1'0'5020,"-2"-2"-4900,1 0-1,0-1 0,-1 1 1,1 0-1,0-1 0,-2-2 1,2 2-117,0 0 1,0 0-1,0 1 1,-1-1-1,-2-2 1,-1 1 41,0 1 0,0 0-1,0 0 1,0 0 0,-1 0 0,1 1 0,-1 0 0,1 1-1,-1-1 1,-8 0 0,11 2-68,0 0 0,0 0 0,-1 0 0,1 0 0,0 0-1,0 1 1,0 0 0,0 0 0,0 0 0,0 0 0,0 1 0,0 0 0,0 0 0,1 0 0,-1 0-1,1 0 1,-7 5 0,10-6 15,-1 0 1,1-1-1,-1 1 0,1 0 0,-1 0 1,1 0-1,0-1 0,-1 1 0,1 0 1,0 0-1,0 0 0,-1 0 0,1-1 1,0 1-1,0 0 0,0 0 0,0 0 0,0 0 1,0 0-1,1-1 0,-1 1 0,0 0 1,0 0-1,0 0 0,1 0 0,-1-1 1,0 1-1,1 0 0,-1 0 0,1-1 1,-1 1-1,1 0 0,0 0 0,-1-1 0,1 1 1,-1-1-1,2 2 0,3 2-2,0 1 1,0-1-1,10 6 0,-13-9 8,50 30 20,-32-19-9,1 0 0,-2 1 0,30 26 0,-43-34-6,-1 0 1,-1 1-1,1 0 0,-1 0 0,0 0 1,0 0-1,0 1 0,-1-1 0,0 1 1,-1 0-1,1 0 0,-1 0 0,-1 0 1,1 0-1,-1 0 0,0 9 0,0-2 9,-1 1 0,-1-1 0,0 0 0,-1 0 0,-1 0 0,-7 25 0,6-30-11,0 0 1,0 0-1,0-1 1,-1 1-1,-1-1 1,1 0-1,-2-1 1,1 0-1,-1 0 1,0 0-1,-8 6 1,7-7 14,-1 0 1,0 0-1,-1-1 1,1 0-1,-18 6 1,21-9 32,0 1 0,0-1 0,0-1 0,-1 1 0,1-1 0,0 0 1,-1-1-1,1 1 0,0-1 0,-1 0 0,-6-2 0,6 1 13,1 0 0,-1-1 0,1 0 0,0 0 1,-9-5-1,12 5-27,0 1 0,0-1 0,0 0 0,0 0 1,0-1-1,1 1 0,-1 0 0,1-1 1,-1 1-1,1-1 0,-3-6 0,5 10-49,1-1-1,0 0 1,0 0-1,-1 1 1,1-1-1,0 0 1,0 0-1,0 0 1,-1 0 0,1 0-1,0 0 1,0 0-1,0-1 1,-1 1-1,1 0 1,0 0-1,0 0 1,1-1-1,18-7-1393,-16 6 340,0 0-1,-1 0 1,0 0 0,6-6 0,5-2-4727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131 226 7443,'14'-5'4638,"29"-13"-5191,-15 7 617,-22 9-71,15-7 2,35-18-1,-51 24 18,1-1 0,-1 0 0,0 1 0,0-2 0,0 1 0,-1-1 0,1 1 0,-1-1 1,0 0-1,6-12 0,0 1 76,-8 13-21,0 0-1,0 0 1,0 0-1,-1-1 1,1 1-1,1-6 1,-3 8-41,0 0 0,0 0-1,0-1 1,0 1 0,0 0 0,0 0 0,0-1-1,0 1 1,-1 0 0,1 0 0,0 0 0,-1-1 0,1 1-1,-1 0 1,1 0 0,-1 0 0,0 0 0,1 0-1,-1 0 1,0 0 0,0 0 0,0 0 0,-1-1 0,-2-1-19,0 0 0,1 1 0,-1 0 0,0 0 0,0 0 1,-1 0-1,1 1 0,0-1 0,0 1 0,-1 0 0,1 0 0,-1 1 1,1-1-1,-1 1 0,1 0 0,-1 0 0,1 1 0,-1-1 1,-6 3-1,-9 1-91,1 2 0,0 1 0,-19 9 0,28-12 60,-5 3-16,1 1-1,0 1 1,-25 19 0,17-12 23,14-10 16,2-2 0,0 0-1,0 1 1,0-1-1,1 1 0,0 1 1,0-1-1,0 1 1,0-1-1,-3 8 1,7-11 1,1 0 0,-1 0 0,1 1 1,0-1-1,0 0 0,0 0 0,0 0 0,0 1 1,0-1-1,0 0 0,1 0 0,-1 0 1,1 1-1,0 1 0,14 30 15,-11-27 8,1 0-1,0 0 0,0-1 1,1 1-1,0-1 0,0 0 0,0-1 1,1 0-1,0 0 0,10 6 0,3 0 57,-1-2-1,39 13 1,-39-16-65,0-2 0,0 0 0,0 0 0,0-2 0,1-1 0,-1 0 0,32-4 0,-45 3-36,0-1 0,-1 0 0,1-1 0,0 0 0,0 1 0,-1-2 0,1 1 0,-1-1 0,0 0 0,0 0 0,0 0 0,0-1 0,0 0 0,-1 0 0,0 0 0,7-8 0,-6 6-97,2-3-879,0 0 1,-1 0 0,0-1-1,4-10 1,-2 4-2042,0 0-1523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20 5298,'0'-1'343,"-1"-1"-1,1 1 1,-1 0-1,1 0 0,-1-1 1,0 1-1,1 0 0,-1 0 1,0 0-1,0 0 1,0 0-1,0 0 0,0 0 1,0 0-1,0 0 0,0 0 1,-2 0-1,2 5-280,-1-1 0,1 1 1,0-1-1,0 1 0,0 0 0,0 4 0,3 81 152,0-50-97,-2-31-101,1 0 0,-1-1 0,1 1 0,1 0 0,-1 0 0,1-1 0,1 1 0,-1-1 0,1 0 0,7 13 0,-7-14 43,-3-5 208,2-7-83,-1 0-162,-1 3-13,1 0-1,-1 0 1,1 1 0,0-1 0,0 0 0,0 0-1,0 1 1,3-5 0,4-4-16,1 0 0,9-9 0,-3 4-1,1-6 5,-13 17 0,1 0 1,-1 0-1,1 1 0,6-7 1,-5 7 0,-1 0 0,1 0 1,0 0-1,0 1 1,0 0-1,0 0 1,1 0-1,-1 0 1,1 1-1,0 0 0,6-1 1,16-3-8,-23 5 6,1-1 0,0 1 0,-1 0 0,1 1 0,0-1 0,0 1 0,0 0 0,0 0 0,0 1 0,-1 0 0,10 2 0,-11-1 5,1-1 0,-1 1 1,0 0-1,0 0 1,0 1-1,0-1 1,-1 1-1,1-1 0,-1 1 1,0 0-1,4 4 1,-3-1 25,0 0-1,0 0 1,-1 0 0,0 0 0,0 0 0,3 10 0,31 88-92,-29-128-8207,-4 12 3477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12 7443,'2'-12'4755,"6"22"-5017,-7-9 243,0 0 1,0 0-1,0 0 0,0 1 1,0-1-1,0 0 0,0 1 1,1 2-1,5 19 14,7 34-1,3 11 190,-12-53-129,2 9 8,1 0 0,1-1 0,16 29 0,-18-40-42,9 24 1,-13-27-19,1 0-48,-4-9 42,0 0 0,0 0 0,0 0 0,0 0 0,0 0 0,0 0 0,0 0 0,0 0 0,0 0 0,0 0 1,0 0-1,0 0 0,0 0 0,0 0 0,-1 0 0,1 0 0,0 0 0,0 1 0,0-1 0,0 0 0,0 0 0,0 0 0,0 0 0,0 0 0,0 0 0,0 0 0,0 0 0,0 0 1,0 0-1,0 0 0,0 0 0,0 0 0,0 0 0,0 0 0,0 0 0,0 0 0,0 0 0,0 1 0,0-1 0,0 0 0,0 0 0,0 0 0,0 0 0,-9-2-33,-71-9 199,75 11-162,-1 1 0,0-1 1,1 1-1,-1 0 0,0 1 1,1-1-1,-1 1 0,-8 4 1,3-1-62,9-4 53,0 0-1,0 0 1,0 0 0,1 1 0,-1-1 0,1 1 0,-1-1 0,1 1 0,0-1 0,-1 1 0,1 0 0,0 0 0,0 0 0,-1 3 0,0 0-1,0 0-1,0 0 1,1 0 0,-2 10 0,3-14 7,0 0 0,0 0 1,0-1-1,0 1 0,0 0 0,1 0 1,-1 0-1,0-1 0,1 1 0,-1 0 1,0 0-1,1-1 0,-1 1 0,1 0 1,-1-1-1,1 1 0,-1-1 0,1 1 1,0 0-1,-1-1 0,1 1 0,0-1 1,-1 0-1,1 1 0,0-1 0,1 1 1,1 0 12,-1 0 0,1 0 1,-1 0-1,1-1 1,0 1-1,5-1 1,16-1 102,0-2 0,-1 0 1,31-9-1,-29 6-80,-9 1-21,-12 3-4,0 1-1,0 0 0,1 0 1,-1 0-1,1 1 0,6-1 1,-7 1-386,-6-1 706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5:5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68 340 2513,'13'-6'1131,"-1"-1"0,13-9 0,-19 12-599,-1 0 0,0 0-1,0 0 1,-1-1 0,1 1 0,6-10-1,-10 12-453,-1 1 0,1 0-1,0 0 1,-1 0-1,1-1 1,-1 1-1,1 0 1,-1-1-1,0 1 1,0 0 0,0-1-1,1 1 1,-1 0-1,0-1 1,0 1-1,-1 0 1,1-1 0,0 1-1,0 0 1,-2-3-1,1 2-21,0 0-1,0 0 1,0 0-1,-1 0 1,1 0 0,-1 0-1,0 1 1,1-1-1,-1 0 1,0 1-1,-2-2 1,-2 0-15,1 0 0,-1 0 0,1 0 0,-1 1 0,0 0 0,0 0 0,0 0 1,-8 0-1,11 2-33,-1 0 0,1 0 1,0 0-1,0 0 1,0 0-1,0 1 0,0-1 1,0 1-1,0 0 1,1 0-1,-1 0 0,0 1 1,0-1-1,1 1 1,-1-1-1,1 1 1,-1 0-1,1 0 0,0 0 1,-1 0-1,1 0 1,0 1-1,1-1 0,-1 1 1,0-1-1,1 1 1,-1-1-1,1 1 0,0 0 1,0 0-1,-2 5 1,2-3-8,0-1 1,0 1-1,0 0 1,1 0 0,0-1-1,0 1 1,0 0 0,0 0-1,1 0 1,0-1-1,0 1 1,0 0 0,0-1-1,1 1 1,0-1 0,0 1-1,0-1 1,0 0-1,5 7 1,-3-7-6,-1-1 0,0 0 0,1 1 0,0-1 0,0-1 0,0 1 1,0-1-1,0 1 0,1-1 0,-1 0 0,1-1 0,6 3 0,-4-3-21,1 0 0,-1 0 0,0 0 1,1-1-1,-1 0 0,1-1 0,10-1 0,-4-1-258,-1-1-1,0 0 0,0-1 0,0 0 0,-1-1 1,0 0-1,0-1 0,15-11 0,-22 14 35,0 0-1,-1 0 0,1 0 1,-1-1-1,0 1 0,0-1 1,0 0-1,-1-1 1,0 1-1,5-9 0,-7 11 281,-1 0-1,1 0 1,0 0-1,-1 0 1,1 0-1,-1 1 0,0-1 1,0 0-1,0 0 1,0 0-1,-1 0 1,1 0-1,-1 0 0,0 0 1,0 0-1,0 1 1,0-1-1,0 0 1,-1 1-1,1-1 1,-1 1-1,1-1 0,-1 1 1,-3-3-1,-21-19 1556,17 15-970,-1 1 0,-8-11 0,17 17-557,-1-1-1,0 1 0,1 0 0,-1 0 0,1-1 0,0 1 0,0-1 1,0 1-1,0-1 0,0 1 0,0-1 0,1 0 0,0 1 1,-1-1-1,1-3 0,0 5-53,1-1 1,-1 0-1,1 1 1,-1-1-1,1 0 1,-1 1-1,1-1 1,0 1-1,0-1 0,0 1 1,0 0-1,0-1 1,0 1-1,0 0 1,1 0-1,-1 0 1,2-2-1,28-15 9,-24 15-1,9-6 16,1 2 0,0 0 0,1 2 0,0-1 0,21-2 0,-28 6-2,-1 1-1,1 0 0,0 1 0,-1 0 0,1 0 0,0 2 0,-1-1 0,1 1 1,-1 0-1,15 6 0,-22-6-10,1-1 0,-1 1-1,0 0 1,0 0 0,0 0 0,0 0 0,0 1 0,0-1 0,-1 1 0,1 0 0,-1 0-1,0 0 1,3 4 0,-2-2 19,-1 1 1,0-1-1,0 0 0,0 1 0,-1-1 0,1 1 0,0 11 0,-2-2 84,0 0 0,-1 1 0,-1-1 0,0 0 0,-7 24-1,-26 68 773,34-107-885,1 1-1,0-1 0,0 1 1,0-1-1,0 1 1,0-1-1,-1 1 0,1-1 1,0 1-1,0-1 0,0 1 1,1-1-1,-1 1 0,0-1 1,0 1-1,0-1 0,0 1 1,0-1-1,1 1 0,-1-1 1,0 1-1,0-1 0,1 1 1,-1-1-1,0 1 0,1-1 1,0 1-1,0 0-1,0-1 0,0 0-1,0 1 1,0-1 0,0 0 0,0 1-1,0-1 1,0 0 0,0 0 0,0 0-1,0 0 1,0 0 0,2 0 0,4-2-2,1 1 0,0-1 1,7-3-1,-11 3 8,54-18-357,33-11-1045,-30 16-5190,-40 12-184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92 2865,'-1'-2'437,"1"0"0,-1-1 0,0 1 0,0 0 0,0 0 0,0 0-1,0 0 1,0 0 0,-1 0 0,1 0 0,-3-1 0,-3 23 1617,2 13-1752,2 1 0,0 55 0,0 6 41,0-54-265,-3 36-90,-2-148-279,3 13 133,2 0-1,4 0 0,8-74 0,-8 128 179,0 1 0,0-1 0,0 1 0,0 0 0,0-1 0,1 1 0,-1 0 0,1 0 0,0 0 0,0 0 0,0 0 0,0 0 0,1 0 0,-1 1 0,1-1 0,0 1 0,-1 0 0,1 0 0,0 0 0,0 0 0,1 0 0,4-1 0,0 0 7,-1 1 1,1-1-1,0 2 1,0-1-1,0 1 0,0 1 1,0-1-1,0 1 1,9 2-1,-15-2-22,1 0 1,0 1-1,0-1 0,0 1 0,0 0 1,0 0-1,0 0 0,-1 0 0,1 0 1,0 1-1,-1-1 0,1 1 1,-1 0-1,0 0 0,0 0 0,1 0 1,-1 0-1,0 0 0,-1 1 0,1-1 1,0 1-1,-1-1 0,1 1 0,-1-1 1,0 1-1,0 0 0,0 0 0,0 0 1,0 0-1,-1 0 0,1 5 0,0-1 11,-1 0-1,0-1 1,-1 1-1,1 0 1,-1-1-1,-1 1 0,1 0 1,-1-1-1,0 0 1,-1 1-1,1-1 0,-1 0 1,-5 8-1,1-5-7,0 1-1,0-2 1,0 1-1,-1-1 1,-1 0 0,1 0-1,-1-1 1,-1-1-1,1 1 1,-1-1-1,0-1 1,-1 0-1,1 0 1,-1-1-1,0-1 1,-12 3-1,9-6 37,23 3-5,41 14 163,-1 3 0,84 46 0,-113-52 74,0 0 1,34 32-1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32 256 5635,'1'2'190,"1"1"-1,0-1 1,0 1 0,0-1 0,0 0 0,0 0 0,0 0 0,1-1 0,-1 1 0,0 0 0,1-1 0,0 1 0,-1-1 0,1 0 0,4 1 0,-5-2-169,0 1-1,0-2 1,0 1 0,-1 0 0,1 0 0,0 0-1,0-1 1,0 1 0,0-1 0,0 0-1,0 1 1,-1-1 0,1 0 0,0 0-1,0 0 1,-1 0 0,1-1 0,-1 1-1,1 0 1,-1-1 0,0 1 0,1 0-1,1-4 1,5-6 469,3-2 197,0 0 0,-1-1 0,15-30-1,-23 40-670,0 0 0,0-1-1,-1 1 1,0-1 0,0 1 0,0-1-1,0 1 1,-1-1 0,1 0-1,-1 0 1,-1 1 0,1-1-1,-1 0 1,1 1 0,-1-1-1,0 1 1,-1-1 0,1 1-1,-4-6 1,2 3-98,-1 0-1,0 0 0,0 0 1,0 1-1,-1 0 0,0 0 1,-9-8-1,12 12 71,0 1-1,0-1 1,0 1 0,0 0-1,0 0 1,0 0 0,-1 0-1,1 0 1,0 0 0,-1 1-1,1-1 1,0 1-1,-1 0 1,1-1 0,-1 1-1,1 0 1,0 0 0,-1 1-1,1-1 1,-1 0 0,1 1-1,0 0 1,0-1 0,-1 1-1,1 0 1,0 0 0,0 0-1,-3 2 1,1 0 30,0 1-1,-1-1 1,2 1 0,-1 0 0,0 0-1,1 0 1,0 0 0,0 1 0,0-1-1,0 1 1,1 0 0,0-1-1,0 1 1,-3 11 0,0 4 43,1 0-1,-2 30 1,4-32 19,1 0-1,1 0 0,0 0 0,2 0 1,0 0-1,7 29 0,-7-41-55,0 0 0,0 0-1,0 0 1,1 0 0,0-1 0,0 1 0,0-1-1,1 0 1,-1 0 0,1 0 0,1 0-1,-1-1 1,1 1 0,-1-1 0,1 0 0,1-1-1,-1 1 1,0-1 0,1 0 0,0 0 0,-1-1-1,9 3 1,-2-3-31,0 1 0,0-2 1,0 0-1,0 0 0,0-1 0,0 0 0,0-1 0,0-1 1,0 0-1,0-1 0,-1 0 0,1 0 0,17-9 0,-13 5-523,-1-1 0,1-1 0,18-15 0,-18 12-1543,-1-1-1,23-26 1,-16 13-2745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82 6227,'1'-5'5123,"-3"-11"-4853,1 13 107,0-4-297,1 5-81,-1 1 1,1-1-1,0 0 1,-1 1-1,1-1 1,0 0-1,0 1 1,0-1-1,0 0 1,0 1 0,1-1-1,-1 0 1,1 1-1,-1-1 1,1 0-1,-1 1 1,1-1-1,0 1 1,0-1-1,1-2 1,-2 4-3,1 0 0,-1 0 0,0-1 1,0 1-1,0 0 0,0-1 0,0 1 0,0 0 0,0 0 1,0-1-1,0 1 0,0 0 0,0-1 0,0 1 1,0 0-1,0 0 0,-1-1 0,1 1 0,0 0 0,0 0 1,0-1-1,0 1 0,0 0 0,-1 0 0,1-1 0,0 1 1,0 0-1,0 0 0,-1 0 0,1-1 0,0 1 1,0 0-1,-1 0 0,1 0 0,0 0 0,0 0 0,-1-1 1,1 1-1,0 0 0,0 0 0,-1 0 0,-12-4 58,8 5-36,1 0 0,-1 0 0,0 1 0,1 0 0,-1 0-1,1 0 1,0 0 0,0 1 0,0 0 0,0 0 0,0 0 0,1 0 0,-1 1 0,1-1 0,0 1 0,0 0 0,0 0 0,0 0 0,1 0 0,-1 0 0,-1 5-1,0 0 46,1 1 0,-1-1 0,1 1 0,1-1 0,0 1 0,0 0 0,1 0 0,0 0 0,1 12 0,0-15-40,1 0-1,0 0 1,1-1-1,-1 1 1,1 0-1,1-1 1,-1 0-1,1 1 1,0-1-1,0 0 1,1-1-1,0 1 1,0 0-1,0-1 1,1 0-1,0 0 1,0-1-1,0 1 1,9 5-1,-7-6-20,0 0-1,0 0 1,1-1 0,-1 0-1,1 0 1,-1-1 0,1 0-1,0 0 1,0-1 0,0 0-1,0 0 1,0-1 0,0 0-1,1 0 1,-1-1 0,9-2-1,0-1 8,-1-1-1,1-1 1,-1 0-1,0-1 1,-1 0-1,20-14 0,-26 16-22,-1-1-1,0-1 0,0 1 1,0-1-1,-1-1 0,0 1 0,-1-1 1,0 0-1,0-1 0,-1 1 1,0-1-1,4-10 0,-8 16-18,0 0 0,0-1 0,0 1 0,-1 0 0,1-5 0,-1 5-216,2 9 22,0 3 124,4 9 175,1 0 1,1 0 0,0-1-1,21 32 1,-20-32-236,3 5-818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8500,'2'-5'5666,"1"4"-5682,2-1-352,1 2-384,0 0-1361,4 2-1521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8436,'22'64'3885,"2"8"-4841,4 55-54,0 0 1062,-26-120 35,-2-4-19,1-1-1,-1 1 1,1-1 0,0 1-1,-1-1 1,1 1-1,1-1 1,-1 0 0,0 1-1,0-1 1,1 0 0,2 4-1,-3-6-29,-1 0-1,0 0 1,1 0 0,-1 0-1,1 0 1,-1 0-1,0 0 1,1-1-1,-1 1 1,0 0 0,1 0-1,-1 0 1,0 0-1,1 0 1,-1 0 0,0-1-1,1 1 1,-1 0-1,0 0 1,0 0-1,1-1 1,-1 1 0,0 0-1,0 0 1,1-1-1,-1 1 1,0 0-1,1-1 1,6-10 366,-6 9-313,8-14 125,-1 0 0,0 0 0,6-25-1,-8 25-265,0 0-1,0 0 1,2 1-1,10-18 1,22-19-412,5-8-1502,-38 50-133,-1 0-1,5-15 0,-5 10-2752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5:48:29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8 190 6819,'-4'-2'3942,"4"2"-3941,-1 0 1,1 0 0,0 0-1,0 0 1,0 0-1,0 0 1,0 0 0,-1 0-1,1 0 1,0 0 0,0 0-1,0 0 1,0 0 0,0 0-1,0 1 1,-1-1 0,1 0-1,0 0 1,0 0 0,0 0-1,0 0 1,0 0 0,0 0-1,0 1 1,0-1-1,0 0 1,0 0 0,-1 0-1,1 0 1,0 0 0,0 1-1,0-1 1,0 0 0,0 0-1,0 0 1,0 0 0,0 1-1,0-1 1,0 0 0,0 0-1,0 0 1,1 0 0,-1 0-1,0 1 1,0-1-1,0 0 1,0 0 0,0 0-1,0 0 1,0 0 0,0 0-1,0 1 1,0-1 0,0 0-1,1 0 1,2 5 2,0 0 0,0 1 0,0-2 0,1 1 0,0 0 0,0-1 0,0 0 0,1 0 0,0 0 0,-1 0 0,1-1 0,0 0 0,1 0 0,-1 0 0,1 0 0,-1-1 0,1 0 0,0 0 0,-1-1 0,1 0 0,0 0 0,0 0 0,10 0 0,-9-2 54,-1 1 1,1-1-1,-1 0 1,1-1-1,-1 0 0,1 0 1,-1 0-1,0-1 0,0 0 1,0 0-1,0 0 1,-1-1-1,1 0 0,-1 0 1,0 0-1,8-10 0,0 1 103,0 0-1,21-15 1,-18 15-99,20-20 0,-34 31-72,0 0 0,0 0 0,0 0 0,0-1-1,-1 1 1,1-1 0,-1 0 0,1 1 0,-1-1 0,0 0 0,0 0 0,0 0-1,0 0 1,-1 0 0,1 0 0,-1 0 0,0 0 0,0-4 0,-1 4-8,1 0 1,-1 1 0,0-1-1,0 1 1,0-1 0,-1 1-1,1-1 1,0 1 0,-1-1-1,0 1 1,0 0 0,1 0-1,-1 0 1,0 0 0,-1 0-1,1 1 1,0-1 0,0 1-1,-6-3 1,3 1 27,1 1 0,-1 0-1,-1 0 1,1 0 0,0 1-1,0 0 1,-1 0 0,1 0 0,-1 1-1,1-1 1,0 2 0,-1-1-1,1 0 1,-1 1 0,1 0-1,0 0 1,-1 1 0,1-1 0,0 1-1,0 0 1,0 0 0,0 1-1,-7 5 1,1-1 21,1 1 0,0 1 0,0 0 0,1 0 0,0 1 0,1 0 0,0 0 0,-12 21 0,11-14-30,0 0 0,2 0 0,0 1 0,1 0-1,0 0 1,-4 29 0,9-36 28,0 0 0,0-1 0,1 1 0,0 0 0,0 0-1,2 0 1,-1 0 0,1-1 0,1 1 0,0-1 0,1 1 0,8 18 0,-8-24 13,-1 0 0,1 0-1,0 0 1,0-1 0,1 0 0,0 1 0,-1-1-1,1-1 1,1 1 0,-1-1 0,0 0 0,1 0 0,0-1-1,-1 1 1,8 1 0,8 2 241,1-2 0,40 5 0,-19-6 154,50-4 1,-46-1-278,91-7-7,-93 6-351,-33 3-14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232 176 1377,'5'2'156,"0"-1"0,0 0 0,0 0 0,9 0 0,-12-1-134,1-1 0,-1 1 0,1-1-1,-1 1 1,0-1 0,0 0 0,1 0 0,-1 0 0,0 0 0,0 0-1,0-1 1,4-2 0,-4 2 117,0-1-1,0 1 1,0-1-1,0 0 1,0 0-1,0 1 1,-1-1-1,1 0 1,-1-1-1,0 1 1,0 0 0,1-6-1,0 4 248,-1-1 0,-1 0 0,1 0 0,-1 0 0,0 1 0,-1-10 1,0 8-36,-1-1 1,0 1 0,0 0 0,0 0 0,-5-9 0,6 15-328,1-1 0,-1 1 0,0 0 1,0-1-1,0 1 0,0 0 0,0-1 0,0 1 0,0 0 0,0 0 1,0 0-1,0 0 0,-1 0 0,1 0 0,0 0 0,-1 0 0,1 1 1,-1-1-1,1 1 0,-1-1 0,1 1 0,-1-1 0,1 1 0,-1 0 1,0 0-1,1-1 0,-1 1 0,1 0 0,-1 1 0,-3-1 0,0 2-30,0 0-1,1 0 0,-1 0 0,0 0 1,1 1-1,-1 0 0,1 0 0,0 0 1,-5 4-1,-4 6-47,-14 20-1,6-9 18,-2 6 23,2 1 0,0 0 0,3 1 1,-23 51-1,36-71 17,0 0 1,1 0 0,0 1-1,1 0 1,1 0-1,-1 0 1,2 0 0,0 20-1,1-26-6,0 1 0,1 0 0,0-1 0,1 1 0,0-1 0,0 1 0,0-1 0,1 0 0,0 1 0,0-2 0,1 1 0,0 0 0,0-1 0,1 1 0,9 9 0,-7-9-52,0-1 0,0 0 0,0 0 0,1-1 0,0 1 0,0-2 0,1 1-1,-1-1 1,1-1 0,0 1 0,0-2 0,0 1 0,0-1 0,1 0 0,-1-1 0,1 0 0,-1-1 0,1 0 0,-1 0 0,0-1 0,1 0 0,-1-1 0,18-5 0,5-2-735,-1-2-1,0 0 1,50-28 0,-33 10-48,35-19 216,37-6 844,-109 49-79,-9 5-78,0-1-1,0 0 0,0 0 1,0 0-1,0 0 0,0 0 0,-1-1 1,1 1-1,0 0 0,0-1 1,1-2-1,9-4 645,-9 7 1,-14 1 5,7 0-550,-1-1 0,1 1 1,-1-1-1,1 0 0,-1-1 0,1 1 0,-8-4 0,-10-3 416,17 7-536,1 0 0,-1 0 0,0 1 0,1-1 0,-1 1 0,0 0 0,0 1 0,1-1 0,-1 1 0,1 0 0,-1 0 0,0 0 0,1 1 0,0 0-1,-1 0 1,1 0 0,0 0 0,0 0 0,0 1 0,0 0 0,1 0 0,-1 0 0,-4 5 0,3-3-56,1 1-1,1-1 1,-1 1 0,1-1-1,0 1 1,0 0 0,0 0-1,1 0 1,0 1 0,0-1-1,1 1 1,-1-1-1,2 1 1,-1-1 0,1 1-1,0 7 1,1-6-4,-1-1 0,2 0 0,-1 1 0,1-1-1,0 0 1,1 0 0,5 12 0,-6-16 6,0 0-1,0 0 1,0 1 0,0-1 0,1-1-1,0 1 1,-1 0 0,1-1 0,0 1-1,0-1 1,0 0 0,1 0-1,-1 0 1,0 0 0,1-1 0,-1 1-1,5 0 1,-4-1 9,-1-1 1,1 0-1,0 0 1,0 0-1,0 0 0,0-1 1,-1 0-1,1 1 1,0-1-1,0-1 1,5-2-1,-2 1 17,0 0 0,0 0 0,0-1 1,11-9-1,-13 8-4,-1 1 1,0-1 0,0 0 0,0 0 0,-1 0-1,1-1 1,-1 1 0,-1-1 0,1 0-1,-1 0 1,3-12 0,-5 27 23,0 1 0,0-1 1,0 1-1,3 13 0,-2-16-247,1 0-1,0 0 1,0-1 0,3 8-1,-4-12-145,0 1 0,1-1 0,-1 0 0,0 0 0,1 0 1,0 0-1,-1 0 0,1 0 0,0 0 0,0 0 0,0-1 0,4 3 0,5 1-3742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1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70 4802,'-1'-9'547,"0"-2"91,-1 0 1,0 1-1,-6-17 0,9 31-782,-1 1-1,0-1 1,0 0-1,0 0 0,-2 6 1,0 10-131,-5 240 476,-8-25 327,13-178-474,8 79 1,-6-128-86,0-7-27,-1 0-1,1 0 1,0 0-1,0 0 0,0 0 1,0 0-1,0 0 1,0 0-1,0 0 0,1 0 1,-1 0-1,0 0 1,1 2-1,0-3 4,-1 0 0,0 0-1,0 0 1,0 0 0,1 0 0,-1 0 0,0 0 0,0 0-1,1 0 1,-1 0 0,0 0 0,0 0 0,0 0-1,1 0 1,-1 0 0,0-1 0,0 1 0,0 0-1,0 0 1,1 0 0,-1 0 0,0 0 0,0-1-1,0 1 1,0 0 0,0 0 0,0 0 0,1-1-1,-1 1 1,0 0 0,0 0 0,0 0 0,0-1-1,0 1 1,0 0 0,0 0 0,5-12-1348,-4 9 547,7-4-1590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2.1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69 2513,'8'-21'794,"-7"18"-672,1-1-1,-1 1 0,0 0 1,0 0-1,0-1 0,-1 1 1,1 0-1,-1-1 1,1 1-1,-1-1 0,0 1 1,-1-4-1,-8 35 458,-9 115 643,17-137-1174,-55 362 1334,52-323-1529,2 0 0,3 55 1,1-92-200,-2-7 9,1 1-1,-1-1 1,0 0-1,1 1 1,-1-1-1,0 0 1,0 1-1,0-1 1,0 1-1,-1 1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4.7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21 151 2289,'-10'-1'1392,"2"1"-1191,7 1-208,1 0-1,-1 0 1,1 0 0,0-1-1,0 1 1,-1 0-1,1 0 1,0 0 0,0 0-1,0-1 1,0 1 0,0 0-1,0 0 1,0 0 0,1 1-1,5 39-13,1-1 0,22 64-1,-26-94 22,1 3 7,0-1-1,1 1 0,7 11 1,-10-20-4,1 0 1,-1 1-1,1-1 0,0-1 1,1 1-1,-1 0 1,0-1-1,1 1 1,0-1-1,0 0 1,6 3-1,-10-6 3,0 0-1,0 1 1,0-1 0,1 0 0,-1 0-1,0 0 1,0 0 0,0 0-1,1 0 1,-1 0 0,0 0-1,0 1 1,1-1 0,-1 0-1,0 0 1,0 0 0,0 0-1,1 0 1,-1 0 0,0 0 0,0 0-1,1 0 1,-1 0 0,0 0-1,0-1 1,1 1 0,-1 0-1,0 0 1,0 0 0,0 0-1,1 0 1,-1 0 0,0 0 0,0-1-1,0 1 1,1 0 0,-1 0-1,0-1 1,0-9 211,-8-13 43,-12-13-77,3-1-1,0 0 0,3-1 1,-16-62-1,28 91-169,0-1 0,1 1-1,0-1 1,0 1 0,1-1-1,1 0 1,-1 1 0,4-17-1,-3 22-8,1 0-1,-1 0 1,0 0-1,1 0 1,0 0-1,0 1 1,0-1-1,1 0 1,-1 1-1,1 0 1,0 0 0,-1 0-1,2 0 1,-1 0-1,0 0 1,0 1-1,1 0 1,-1-1-1,1 1 1,0 1-1,0-1 1,5-1-1,4-1 34,1 1 0,0 0 0,-1 2 0,1-1-1,0 2 1,0-1 0,0 2 0,0 0 0,0 1 0,-1 0 0,1 1-1,-1 1 1,1 0 0,-1 1 0,22 10 0,-33-14-7,0 0 1,-1 1-1,1-1 0,0 0 1,0 1-1,-1-1 1,1 1-1,0-1 1,-1 1-1,0 0 0,1 0 1,-1-1-1,0 1 1,0 0-1,0 0 0,0 0 1,0 1-1,0-1 1,-1 0-1,1 0 1,-1 0-1,0 0 0,1 1 1,-1-1-1,0 0 1,0 0-1,0 1 0,-1-1 1,1 0-1,-1 0 1,0 3-1,-1 0 43,0-1 1,0 0-1,0 0 0,0 0 1,-1 0-1,0 0 0,1-1 1,-1 1-1,-1-1 0,1 0 1,-1 1-1,1-2 0,-1 1 0,-4 3 1,-19 7-13,-1-1 0,0-1 0,-55 13 1,68-20-185,8-2-501,11-2-318,13-4-87,-2-1 899,0 0 0,1 1 0,-1 1 1,1 0-1,26-1 0,-34 4 150,1 1-1,-1 0 1,1 0-1,-1 0 0,1 1 1,-1 0-1,0 1 1,0 0-1,0 0 1,0 1-1,-1 0 1,10 6-1,-9-5-20,-1 0 0,1-1 1,0 0-1,1-1 0,-1 1 0,1-2 0,-1 1 0,12 1 1,-15-3 28,1-1 0,0 1 1,-1-1-1,1 0 1,-1 0-1,1-1 0,0 0 1,-1 0-1,1 0 1,-1-1-1,1 0 1,-1 0-1,0 0 0,6-4 1,-5 2 75,0 0 1,-1 0-1,1-1 1,-1 0-1,0 0 1,6-8-1,-8 9-42,-1 1 0,0-1 0,0 0 0,0 1 0,0-1 0,0 0 0,-1 0 0,1 0 0,-1 0 0,0 0 0,0-1 0,0-5 0,-2 9-24,1-1 1,-1 0 0,1 1 0,-1-1-1,0 1 1,1-1 0,-1 1-1,0-1 1,0 1 0,0-1 0,0 1-1,-1 0 1,1 0 0,0 0 0,0-1-1,-1 1 1,1 0 0,0 1 0,-1-1-1,1 0 1,-1 0 0,0 1-1,1-1 1,-3 0 0,-3-2 52,-1 1 1,1 0-1,-16-2 1,16 3-89,0 1 1,1 0 0,-1 1-1,0-1 1,0 1 0,0 1-1,1 0 1,-7 2 0,8-3-19,0 1-1,1 0 1,0 0 0,-1 0 0,1 1 0,0 0 0,0 0 0,1 0 0,-1 0 0,1 0 0,-1 1 0,-3 4 0,7-8-15,-1 1 1,1 0-1,-1 0 1,1 0-1,0-1 0,-1 1 1,1 0-1,0 0 1,-1 0-1,1 0 0,0 0 1,0 0-1,0-1 1,0 1-1,0 0 1,0 0-1,0 0 0,0 0 1,0 0-1,0 0 1,0 0-1,1 0 1,-1-1-1,0 1 0,1 0 1,-1 0-1,0 0 1,1 0-1,-1-1 0,1 1 1,0 1-1,1-1-343,0 1 0,0 0-1,0-1 1,0 0 0,0 1-1,0-1 1,1 0 0,-1 0-1,0 0 1,5 1 0,7 2-2938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16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92 4146,'-3'-4'444,"1"0"1,0 0-1,0-1 0,-2-8 1,2 5-912,1-1 1,1 1 0,-1-14 0,0 10 513,1 9 987,2 12-218,18 104 1432,-3-14-1641,32 220 655,-27-169-848,6 59-108,-23-159-257,16 148 190,-3-67-104,37 387 18,-33-112 7,-27-222-145,-15-1 9,4-41-15,-6 32-230,12-100 40,10-73 178,0-1 0,0 1 0,0-1 0,0 1 0,0-1 0,0 1 0,0-1 0,0 1 0,0-1 0,0 1 0,0-1 0,1 1 0,-1-1 0,0 1 0,0-1 0,1 1 0,-1-1 0,0 1 0,0-1 0,1 1 0,-1-1 0,1 0 0,-1 1 0,0-1 0,1 1 0,-1-1 0,1 0 0,-1 0 0,1 1 0,-1-1 0,1 0 0,-1 0 0,1 0 0,-1 1 0,1-1 0,-1 0 0,1 0 0,-1 0 0,1 0 0,-1 0 0,1 0 0,-1 0 0,1 0 0,0 0 0,0-1 0,35-4-210,-22 2 166,287-1 32,-256 5 14,184-14-15,-153 6 16,298-12-16,-260 16 16,112 1 0,-94 6 2,81 5 7,-160-4-7,0 2-1,52 15 1,-40-5 14,102 41 0,-106-33 16,-63-26 406,-4-11-300,-1-26 22,2 0 0,-1-63 0,4 49-109,-16-189 158,-3-46-36,-2 13-71,0 18 17,-9-60-98,-19 2 13,37 232-6,4-1 16,0-96-1,4 32-2,5 132-42,-7-131 277,8 113-234,1 1 0,9-49-1,-7 68-225,-1 1-1,-1-1 1,0 0 0,-2-16-1,-5-6-7102,2 26 1922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6:00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1760 6307,'-93'175'2469,"78"-141"-2368,2 0 0,1 0 0,-10 52 0,8-3-45,4 1-1,3 0 1,5 119 0,6-133-42,4-1 1,2 1 0,4-2 0,33 102-1,-33-133 20,1 0-1,2-2 1,1 0-1,2-1 1,2-1-1,1 0 1,1-2-1,2-1 1,0-1-1,3-2 1,0 0-1,1-2 1,2-1-1,0-2 1,2-1-1,0-2 1,41 17-1,-14-11 115,1-2-1,2-4 0,0-2 1,81 10-1,-68-18 54,1-3-1,0-4 1,103-11 0,-46-8 85,-2-6 1,0-6 0,217-77 0,360-202 276,-503 202-449,-5-9 1,362-273 0,-231 111 9,-20-26 59,-117 87 3,-20-15 60,-132 161-114,-2-1-1,-4-3 1,-3 0-1,-3-3 1,41-153 0,-64 190-80,-2-2 0,-1 1 0,-3-1 0,-1 0 0,-2 0 0,-1 1 0,-14-74 0,10 90-34,-2 1 1,0 0-1,-1 1 1,-2-1 0,0 2-1,-2 0 1,0 0-1,-18-23 1,12 22-8,-1 1 0,-1 1 0,-1 0 0,0 2 0,-2 0 0,-33-20 0,20 17-6,0 3 0,-1 1 0,0 1 0,-44-12 0,30 15-3,0 1 0,-92-9 0,63 16-11,0 4 1,-135 13-1,109 3-3,-158 42-1,-96 62-9,11 30 4,-191 132-34,34 60-414,107 5-1140,284-229-1795,-122 161-1,105-99-3473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5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52 2673,'-7'-14'3360,"6"12"-3399,0 0 0,1 1 0,-1-1 0,0 0 0,0 1 0,0-1 0,0 1 0,-3-3 1,2 2 52,0 0 1,0 0-1,-1 0 0,1 0 1,-1 0-1,1 1 1,-1-1-1,0 1 1,1 0-1,-1 0 1,-5-1-1,6 2 13,0 0 0,1 0 0,-1 0 1,0 0-1,1 1 0,-1-1 0,1 1 0,-1-1 0,1 1 0,-1-1 0,1 1 1,-1 0-1,1 0 0,-1 0 0,1 0 0,0 0 0,0 0 0,-1 0 0,1 0 1,0 1-1,0-1 0,0 0 0,-1 3 0,1-3-30,0 0 1,1 0-1,-1 0 0,1 0 1,-1 0-1,1 0 0,-1 0 1,1 1-1,0-1 0,-1 0 0,1 0 1,0 0-1,0 0 0,0 0 1,0 1-1,0-1 0,0 0 1,0 0-1,0 0 0,1 0 1,-1 0-1,0 0 0,2 3 1,-1-2-7,0 0 0,1 1 0,0-1 1,0 0-1,-1 0 0,1 0 0,0 0 1,1-1-1,3 4 0,3 0-2,-1-1 1,1 1-1,0-2 0,0 1 1,11 2-1,-3-3 30,20 5-53,-35-8 59,-1 0-1,1 1 1,0 0 0,-1-1-1,1 1 1,-1 0-1,1 0 1,0 0 0,-1 0-1,0 0 1,1 0-1,-1 1 1,0-1 0,0 0-1,2 3 1,-2-3 28,-1 0 0,0 0 0,0 1 0,0-1 0,0 0 0,0 0 0,0 0 0,0 0 0,0 1 0,0-1 0,0 0 0,-1 0 0,1 0 0,-1 0 0,1 0 0,0 0 0,-1 0 0,0 0 0,0 1 0,-15 22 604,11-19-477,-9 12-176,0-1 0,-1-1 0,-1-1 1,-28 20-1,61-52-5286,-7 2 1976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5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32 2913,'14'-27'1559,"-12"23"-1431,-11 19-729,1 2 884,0 2 1,1-1-1,0 1 0,2 0 1,0 0-1,1 1 0,1 0 1,-1 35-1,5 6-601,14 93-1,-15-150 239,1-3 21,-1 0 1,0 0-1,0 0 0,0 0 1,0 0-1,1 0 0,-2 0 0,1 0 1,0-1-1,0 1 0,0 0 1,0 0-1,0 0 0,-1 0 1,1 0-1,0 0 0,-1 0 1,1-1-1,-1 1 0,1 0 0,-1 0 1,1-1-1,-1 1 0,-1 1 1,1-2-1,1 0-1,-1 0 1,0 0 0,0 0 0,1 0 0,-1 0 0,0 0 0,0-1 0,1 1-1,-1 0 1,0 0 0,1-1 0,-1 1 0,0 0 0,1-1 0,-1 1 0,0-1-1,1 1 1,-1-1 0,1 1 0,-1-1 0,1 1 0,-1-1 0,1 1 0,-1-1-1,1 0 1,0 1 0,-1-1 0,1 0 0,-1 0 0,-56-83-1064,43 65 2483,-1 2-1,-24-23 1,39 40-1347,0 0-1,-1 0 1,1 0 0,0-1-1,0 1 1,-1 0 0,1 0-1,0 0 1,0-1 0,0 1-1,-1 0 1,1 0 0,0 0-1,0-1 1,0 1 0,0 0 0,0 0-1,-1-1 1,1 1 0,0 0-1,0-1 1,0 1 0,0 0-1,0 0 1,0-1 0,0 1-1,0 0 1,0-1 0,0 1-1,0 0 1,0 0 0,0-1 0,0 1-1,0 0 1,0-1 0,1 1-1,-1 0 1,0 0 0,0-1-1,1 0 51,0 1-1,0-1 0,0 1 0,0-1 1,0 1-1,0-1 0,0 1 1,1 0-1,-1-1 0,2 1 0,39-2 1051,-35 2-1030,65 0-1096,-39 1-341,0-2 0,40-5 0,-57 3-1447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6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40 4194,'29'74'2137,"3"11"-4405,-26-70 1938,-2-15 779,2-7 187,-1-4-331,0-1-1,4-16 0,-5 15-284,0 1 1,9-17-1,-13 28-19,6-10-2,15-20 1,-20 29 2,1 0 0,0-1 1,0 1-1,0 0 1,0 0-1,0 1 0,0-1 1,1 0-1,-1 1 0,0-1 1,1 1-1,0 0 0,-1 0 1,1 0-1,3-1 0,-5 2 7,0 0 0,0 0 0,0 0 0,-1 0 0,1 1 0,0-1 0,0 0 0,0 0 0,-1 1 0,1-1 0,0 1 0,-1-1 0,1 1 0,0-1 0,-1 1 0,1-1-1,0 1 1,-1 0 0,1-1 0,-1 1 0,1 0 0,-1-1 0,1 1 0,-1 0 0,0 0 0,1 1 0,9 27 159,-7-19-119,-2-5-31,1-1-10,0 0 0,-1 1-1,1-1 1,5 7 0,-6-10-6,-1-1 1,0 1 0,1-1-1,-1 1 1,1-1 0,-1 1-1,0-1 1,1 0 0,-1 1-1,1-1 1,-1 0 0,1 1-1,-1-1 1,1 0-1,0 0 1,-1 0 0,1 1-1,-1-1 1,1 0 0,-1 0-1,1 0 1,0 0 0,-1 0-1,1 0 1,-1 0 0,1 0-1,0 0 1,-1 0 0,1-1-1,-1 1 1,1 0 0,-1 0-1,1 0 1,-1-1 0,1 1-1,0 0 1,-1-1 0,0 1-1,1 0 1,-1-1 0,1 1-1,-1-1 1,1 1 0,-1-1-1,0 1 1,1-1 0,8-10 186,11-20 0,-11 18 4,14-18 1,-20 27-174,0 1 1,0 0-1,0 1 1,0-1-1,1 0 0,-1 1 1,1 0-1,-1 0 1,1 0-1,5-2 0,-8 4-13,1-1 0,0 1 0,0 0 0,-1 0 0,1 0 0,0 0 0,0 0 0,-1 0 0,1 0-1,0 1 1,-1-1 0,1 1 0,0-1 0,-1 1 0,1 0 0,-1-1 0,1 1 0,-1 0 0,1 0-1,-1 0 1,1 0 0,-1 0 0,0 1 0,0-1 0,0 0 0,2 3 0,3 4 49,1 1-1,-2 0 1,7 13 0,-2-4-100,-5-10-223,0 0 1,1-1-1,0 0 1,10 9-1,15 9-3402,-19-17 846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6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72 3474,'1'-3'403,"1"-1"0,0 1 0,-1-1 0,0 0 0,0 1 0,0-1 0,0 0 0,-1 0 1,1-3-1,-1 5-361,-1 1 0,1 0 0,0-1 0,0 1 0,-1 0 1,1-1-1,0 1 0,-1 0 0,1 0 0,-1 0 0,0-1 1,1 1-1,-1 0 0,0 0 0,0 0 0,0 0 0,0 0 0,0 0 1,0 0-1,0 1 0,0-1 0,0 0 0,0 0 0,0 1 1,0-1-1,-1 1 0,1-1 0,0 1 0,-2-1 0,0 1-28,-1-1 1,1 1-1,0-1 0,-1 1 0,1 1 0,-1-1 0,1 0 0,0 1 0,-1-1 1,1 1-1,0 0 0,-1 0 0,1 1 0,0-1 0,0 0 0,0 1 0,0 0 1,0 0-1,1 0 0,-1 0 0,0 0 0,1 1 0,0-1 0,-4 5 0,2-3-10,0 1 0,0 1-1,1-1 1,0 0 0,0 1-1,0 0 1,0-1-1,1 1 1,0 0 0,0 1-1,1-1 1,-2 10 0,3-14-2,0 1 1,0-1-1,0 1 1,1-1-1,-1 0 1,1 1-1,-1-1 1,1 0-1,0 1 1,0-1-1,0 0 1,0 0-1,2 3 1,-2-4 0,0 0-1,-1 0 1,1 0 0,0 0-1,1 0 1,-1 0-1,0 0 1,0 0 0,0-1-1,0 1 1,1 0 0,-1-1-1,0 1 1,1-1 0,-1 1-1,0-1 1,1 0-1,-1 0 1,0 1 0,1-1-1,-1 0 1,1 0 0,1-1-1,1 1 12,0-1-1,-1 0 0,1 0 1,0 0-1,0 0 1,-1 0-1,1-1 0,-1 0 1,1 0-1,-1 0 0,0 0 1,0 0-1,6-6 1,-3 0 9,1 0 0,-2 0 1,1 0-1,5-11 0,-5 6-4,-5 9-18,0 1 0,1 0 0,-1 0 0,1 0 0,0 0-1,0 0 1,0 0 0,4-3 0,-3 42-198,-3-36 197,1 14-124,1 0 1,0 0 0,6 16 0,-7-27 95,0 0 0,0 0-1,0 0 1,0 0 0,0-1 0,1 1 0,-1-1 0,1 1 0,0-1 0,0 0 0,0 1 0,0-1-1,0 0 1,0 0 0,1 0 0,-1-1 0,1 1 0,-1 0 0,1-1 0,0 0 0,-1 0 0,5 2-1,-5-3-10,-1 0-1,0 0 0,0 0 0,1-1 0,-1 1 0,0 0 0,0-1 0,1 1 0,-1-1 0,0 1 0,0-1 0,0 1 0,0-1 0,1 0 0,-1 1 1,0-1-1,0 0 0,-1 0 0,1 0 0,0 0 0,0 0 0,0 0 0,-1 0 0,2-2 0,17-32 9,-15 25 33,4-6 32,17-31 102,-22 43-126,0 0-1,0 0 0,0 0 0,1 0 1,-1 1-1,1-1 0,0 1 0,5-4 1,-8 7-12,0-1 1,-1 1-1,1 0 1,0-1-1,0 1 1,0 0-1,-1 0 1,1 0-1,0-1 0,0 1 1,0 0-1,-1 0 1,1 0-1,0 0 1,0 0-1,0 1 1,0-1-1,-1 0 1,1 0-1,0 0 1,1 1-1,0 0 12,-1 0 0,1 0 0,0 1 0,-1-1 0,1 0 0,-1 1 0,1-1 0,1 3 0,2 4 88,0-1 1,-1 1 0,4 9 0,-7-14-49,26 71 791,-26-73-840,0 1 0,0-1 1,0 1-1,0-1 0,0 0 1,1 0-1,-1 0 0,0 1 1,1-1-1,-1 0 0,1-1 1,2 3-1,-2-2-329,1 0-1,-1 0 1,0 1 0,0-1-1,0 1 1,0 0 0,2 2 0,2 5-2047,0 0-1472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07.8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36 179 1665,'-4'-3'946,"0"-1"0,0 0 0,0 1 0,0-1 0,1-1 0,-3-3-1,5 6-886,0 0-1,0 0 1,0 0-1,1 0 0,-1 0 1,1 0-1,-1 0 0,1 0 1,0 0-1,0 0 0,0 0 1,0 0-1,0 0 0,0-1 1,0 1-1,1 0 1,-1 0-1,1 0 0,0 0 1,-1 1-1,1-1 0,0 0 1,0 0-1,0 0 0,1 1 1,0-3-1,5-5-22,1 0-1,0 0 1,12-10-1,-16 15 62,2-1-81,0 1 1,0-1-1,0 2 1,1-1-1,-1 1 1,1 0-1,0 0 1,0 1-1,0-1 1,12-1-1,-10 3-14,0 0-1,0 0 0,-1 0 0,1 1 0,0 1 0,0 0 0,0 0 1,13 4-1,-19-4 5,0 0-1,0 1 1,-1-1 0,1 1 0,-1-1 0,1 1-1,-1 0 1,0 0 0,0 0 0,0 1 0,0-1-1,0 0 1,0 1 0,-1-1 0,1 1 0,-1 0 0,1-1-1,0 5 1,2 5 63,0 1-1,3 22 1,-6-33-65,1 23 62,-2-21-128,0 0-1,0 1 1,0-1 0,1 0 0,0 0-1,0 1 1,2 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22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44 1441,'7'-23'1281,"-6"23"-1145,-1-1 0,0 0 0,0 0 0,1 0-1,-1 1 1,0-1 0,0 0 0,0 0 0,0 0-1,0 0 1,0 0 0,0 1 0,0-1 0,-1 0-1,1 0 1,0 0 0,0 0 0,-1 1 0,1-1-1,0 0 1,-1 0 0,1 1 0,-1-1 0,0-1-1,0 2-134,1 1 0,0-1-1,0 0 1,-1 0 0,1 0-1,0 0 1,-1 0-1,1 1 1,0-1 0,0 0-1,0 0 1,-1 0 0,1 1-1,0-1 1,0 0-1,0 0 1,-1 1 0,1-1-1,0 0 1,0 1-1,0-1 1,0 0 0,0 1-1,0-1 1,0 0 0,-1 0-1,1 1 1,0-1-1,0 1 1,-2 12-21,1-11 19,-18 159 118,13-99-90,3 119 0,3-34-3,-3-118-18,-8 37 1,9-43-12,0-1 1,2 1 0,0 0-1,1-1 1,6 29-1,-4-33 0,-1 3 3,1-6-2,-1-1-1,-1 1 1,0 0 0,-1 0 0,-1 0-1,-3 22 1,4-17 405,1-12-113,-1-7-186,0-3-50,-1 19 98,0-13-152,1 0-1,0 0 1,0 0-1,0 0 1,0-1 0,2 6-1,-1 12-19,-1-19 25,0 1 0,0 0 0,0 0 1,1-1-1,-1 1 0,2 4 0,-1-2 1026,0-8-1940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2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17 3362,'0'-1'45,"-1"0"0,1 0 0,0 0 0,-1 1 0,1-1 0,0 0 0,-1 0 1,1 0-1,-1 0 0,0 1 0,1-1 0,-1 0 0,0 1 0,1-1 1,-1 0-1,0 1 0,1-1 0,-1 1 0,0-1 0,0 1 0,0-1 0,0 1 1,-1-1-1,-2 27-88,1-11 156,3-13-95,0 0-1,0 0 1,-1 1-1,1-1 1,-1 0-1,1 0 1,-2 3-1,0-1-8,1 0 0,0 0 0,0 0 0,0 0 0,0 0 0,1 0-1,-1 0 1,1 0 0,0 0 0,0 0 0,1 1 0,-1-1-1,1 0 1,2 5 0,2 7-4,1 1 1,8 16-1,-6-15 7,20 40 16,-16-37 14,10 30 0,-21-50-41,-1 1 1,0-1 0,1 1 0,-1 0 0,0-1 0,0 1 0,0 0-1,-1 2 1,0 4 51,1-7-75,-1 2-66,-7-3-2465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3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42 3618,'10'1'1846,"45"-6"-1897,-48 4 67,1 0 1,-1 0-1,10-4 0,7-2 10,-5 1-15,-17 5-13,0 0 0,1 0 0,-1 0 0,1 1 0,-1-1 0,1 1 0,0 0 0,-1-1 0,1 1 0,4 1 0,-3-1-286,1 0-1,-1 1 0,0-2 1,0 1-1,0 0 0,1-1 1,-1 0-1,0 0 1,0 0-1,5-2 0,-1 0-2029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3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-1 130 624,'0'-1'37,"1"1"0,0 0 0,-1 0 0,1 0-1,-1 0 1,1 0 0,-1-1 0,1 1 0,-1 0 0,1 0-1,0 1 1,-1-1 0,1 0 0,-1 0 0,1 0 0,-1 0-1,1 0 1,-1 1 0,2-1 0,-2 1-10,1-1 0,-1 0 1,1 0-1,-1 0 0,0 0 1,1 1-1,-1-1 0,1 0 1,-1 0-1,1 0 0,-1 0 1,1 0-1,-1 0 0,1 0 0,-1 0 1,0 0-1,1 0 0,-1 0 1,1-1-1,0 1 0,17-8 920,-15 7-894,0 1-1,0-1 1,0 0-1,-1-1 0,1 1 1,-1 0-1,1-1 0,-1 0 1,1 1-1,2-4 1,-1 0-16,-2 3 36,0 0 0,0 0 0,-1 0-1,1 0 1,-1 0 0,1-1-1,-1 1 1,0-1 0,0 1 0,0-1-1,0 1 1,0-1 0,-1 0-1,1-3 1,-1 3 89,0 0-1,0 1 1,0-1-1,0 0 1,-1 0-1,1 0 1,-1 0-1,0 1 1,0-1-1,0 0 1,0 1-1,0-1 1,-3-3-1,3 4-123,-1 1 0,1-1-1,0 1 1,0 0 0,0-1-1,-1 1 1,1 0-1,-1 0 1,1 0 0,-1 0-1,1 0 1,-1 1 0,1-1-1,-1 0 1,0 1-1,0-1 1,1 1 0,-1 0-1,0-1 1,0 1 0,1 0-1,-5 0 1,5 1-47,0-1 1,0 1-1,-1-1 1,1 1-1,0-1 1,0 1-1,0 0 1,0 0-1,0-1 1,0 1-1,0 0 0,0 0 1,0 0-1,0 0 1,1 0-1,-1 0 1,0 1-1,1-1 1,-1 0-1,0 0 1,1 0-1,0 1 1,-1-1-1,1 0 1,0 0-1,-1 1 0,1-1 1,0 0-1,0 3 1,0 2-346,0 0 0,0 0 0,0-1 0,1 1 0,1 9 0,4-4-2442,1-4 259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5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1 133 1937,'24'-14'642,"33"-12"-1,-56 25-639,14-4 211,-2-2-1,16-8 1,-26 13-122,1 0 0,-1-1 1,0 0-1,1 1 1,-1-1-1,0 0 0,-1-1 1,1 1-1,0 0 0,-1-1 1,0 1-1,3-7 1,-5-3 702,0 13-793,0 0 0,0-1 1,0 1-1,0 0 0,0 0 0,0 0 1,0-1-1,0 1 0,0 0 1,0 0-1,0-1 0,0 1 0,0 0 1,0 0-1,0 0 0,-1-1 0,1 1 1,0 0-1,0 0 0,0 0 0,0-1 1,0 1-1,-1 0 0,1 0 1,0 0-1,0 0 0,0 0 0,-1 0 1,1-1-1,0 1 0,0 0 0,-1 0 1,1 0-1,0 0 0,0 0 1,0 0-1,-1 0 0,1 0 0,0 0 1,0 0-1,-1 0 0,1 0 0,0 0 1,0 0-1,-1 0 0,1 0 1,0 0-1,0 1 0,-1-1-4,1 0 1,0 0-1,0 0 1,0 0-1,0 0 0,0 0 1,0 0-1,0 0 1,0 0-1,0 0 0,0 0 1,0 0-1,0 0 0,0 0 1,-1 0-1,1 1 1,0-1-1,0 0 0,0 0 1,0 0-1,0 0 1,0 0-1,0 0 0,0 0 1,0 0-1,0 0 1,0 0-1,0 1 0,0-1 1,0 0-1,0 0 0,0 0 1,0 0-1,0 0 1,0 0-1,0 0 0,0 0 1,0 0-1,0 0 1,0 1-1,0-1 0,1 0 1,-1 0-1,0 0 1,0 0-1,0 0 0,0 0 1,0 0-1,0 0 0,0 0 1,0 0-1,0 0 1,0 0-1,0 0 0,0 0 1,1 0-1,-1 0 1,0 0-1,0 0 0,0 0 1,0 0-1,0 1 0,0-1 1,0 0-148,0 0 106,-1 1 25,2-1 18,4 5 555,-6-5-543,0-1-1,0 1 0,0 0 0,0 0 0,0 0 0,1 0 0,-1 0 0,0 0 0,0 0 1,0 0-1,0 0 0,0 0 0,0 0 0,1 1 0,-1-1 0,0 0 0,0 0 0,0 1 0,0-1 1,1 1-1,-2 0 0,-27 16 304,14-7-160,11-8-140,-1 1-1,0 0 0,1 0 0,0 0 0,0 0 0,0 1 0,0 0 1,-4 5-1,7-7-18,0-1 1,0 1 0,0-1-1,0 1 1,1-1-1,-1 1 1,0 0 0,1-1-1,0 1 1,-1 0-1,1 0 1,0-1 0,0 1-1,0 0 1,0 0 0,0 0-1,0-1 1,1 1-1,-1 0 1,1-1 0,-1 1-1,1 0 1,0-1-1,-1 1 1,1 0 0,0-1-1,0 1 1,0-1-1,2 2 1,10 13 1,1-1-1,21 18 1,-25-24 8,0 0 0,0 1 0,0 0 0,-1 0-1,-1 1 1,0 0 0,10 20 0,-15-26 2,-2-3 2,0 1-1,0 0 0,0 0 1,0-1-1,0 1 0,0 0 1,0 3-1,-1-5 1,0 0 1,0 0-1,-1-1 0,1 1 0,0 0 1,0 0-1,-1 0 0,1-1 1,0 1-1,-1 0 0,1-1 0,-1 1 1,1 0-1,0-1 0,-1 1 1,0 0-1,1-1 0,-1 1 0,1-1 1,-1 1-1,0-1 0,1 1 1,-1-1-1,0 1 0,0-1 0,1 0 1,-1 0-1,0 1 0,-1-1 1,-13 6 128,13-5-87,0 0-1,0 0 0,0-1 1,-1 1-1,1 0 1,0-1-1,0 1 0,-1-1 1,1 0-1,-1 0 1,1 0-1,0 0 0,-1 0 1,1 0-1,0-1 1,-1 1-1,-2-2 0,-26-9 439,4 2 119,-35-8 0,70 13-4214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56:16.04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0 212 4562,'3'1'316,"0"0"0,0 0 0,-1 0 1,1 0-1,0 0 0,2 3 0,18 7-493,-6-5 195,0-2 0,0 0 1,0-1-1,0 0 0,19-1 1,-4-2 35,60-9 0,-38 1-40,137-13 133,51 5 1145,-69 3-365,24 9-662,-34 1-250,249-7 610,-244 15-64,32-1-261,-36 0-233,-67 0-48,-20-3 1,120 6 194,-102-7-114,-13 0-53,215 2 79,-260-3-118,227-15 66,8-7-12,-69 7-44,-29-3 28,17 8-31,-105 9-12,62-10-3,-43 1 0,-58 6 0,-28 3 0,37 0 0,106 11 16,-112-11-16,-33 0 7,25 2 0,116 6-5,-125-5-2,35-3 0,-5 0 0,143 6 0,-190-4 0,214 0 0,-173 0 0,34-3 0,23-1 0,-45 3 0,-2-1 0,76-4 0,27-3 0,81 1 2,-218 8-1,27-5 13,-41 3-14,26 0-1,31-1 1,-9-1 0,-6 0 0,-39 2 2,23 0-1,26 8 21,-53-3-10,-1-1-1,0 0 0,1-2 1,0 0-1,19-3 1,-17 1 4,0 1 0,0 0 0,0 2 0,23 3 0,-14-1 2,50-3 45,3 1-32,48 3-17,-48-3-9,-21-2 0,-34 0 0,42 4 1,-8 3-6,0-3 1,72-7 0,-70-1 12,46-2-12,138 5 28,-177-1-12,-41 1-2,28 2 1,76 1 11,-26-1-1,-56-2-13,-35 0-5,22 2 1,42 5 13,-18 1-9,88-5 0,-35-1-10,-49 1 12,70-5 49,-115 3-16,34 3-1,-2 1 37,97-8 264,66 1 3,-88 8-346,255-25 1,-376 20-96,50-8-1258,-51 8 299,-1-1 0,1 0 0,0 0 0,5-4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6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18 135 3394,'28'-25'1945,"-17"14"-1980,1 1 0,22-16 0,-31 24 44,20-14-456,-22 16 488,0-1 0,-1 1 1,1-1-1,0 0 0,0 1 1,0-1-1,-1 0 0,1 0 0,0 0 1,-1 1-1,1-1 0,-1 0 0,1 0 1,-1 0-1,1 0 0,-1 0 0,0 0 1,1 0-1,-1-2 0,0 2 7,-1 0 0,1 0 0,-1 0 0,0 0 0,1 0 0,-1 1 0,0-1 0,1 0 0,-1 0 0,0 1 0,0-1 0,0 0 0,0 1 0,0-1 0,0 1 0,0-1 0,-1 0 0,-18-6 72,19 7-117,-1-2-5,-1 1-1,0 1 0,0-1 1,0 0-1,0 1 0,-1 0 1,1 0-1,0 0 0,0 0 1,0 0-1,0 0 0,0 1 1,0-1-1,-6 3 0,6-1-5,-1 0 0,1 1 0,-1-1 0,1 1 0,0 0 0,0 0 0,0 0 0,0 0 0,0 0 0,-2 5 0,3-5-2,0 0 0,0 0 0,0 0 0,1 0 0,-1 0 0,1 1 0,0-1 0,0 0 0,0 1 0,0-1 0,1 1 0,-1-1 0,1 1-1,0-1 1,0 1 0,0-1 0,1 1 0,-1-1 0,1 1 0,0-1 0,0 0 0,0 1 0,0-1 0,1 0 0,-1 0 0,1 0 0,0 0 0,3 5 0,-2-4 8,0-1 1,1 1 0,-1-1 0,1 1 0,0-1 0,0-1 0,0 1 0,0 0 0,1-1 0,-1 0-1,0 0 1,1 0 0,0-1 0,-1 1 0,1-1 0,0 0 0,0 0 0,0-1 0,0 0 0,5 0-1,13 0-59,-18 0-41,-1 0 0,1 0 1,0 0-1,0-1 0,0 1 0,-1-1 1,1 0-1,0 0 0,-1-1 0,1 0 1,-1 1-1,1-1 0,6-5 0,-10 6 13,-1 1-1,1 0 1,-1-1-1,0 1 1,1 0-1,-1-1 1,0 1-1,0-1 1,1 1-1,-1-1 1,0 1-1,0-1 1,0 1-1,0-1 1,0 1-1,1-1 1,-1 0-1,1-4-1092,1-3-704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6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2769,'1'-7'541,"10"-28"2013,-8 35-2604,0 7-8,1 7-26,31 117 33,-34-129 71,-1-1-1,1 1 1,0-1-1,0 1 1,0-1-1,0 1 1,0-1-1,0 0 0,0 1 1,0-1-1,1 0 1,-1 0-1,3 2 1,-3-3 26,-1 1 0,1-1 0,-1 0 1,1 0-1,-1 0 0,1 1 0,-1-1 1,1 0-1,-1 0 0,1 0 0,0 0 0,-1 0 1,1 0-1,-1 0 0,1 0 0,-1 0 0,1 0 1,0 0-1,-1 0 0,1-1 0,-1 1 1,1 0-1,-1 0 0,1-1 0,-1 1 0,1 0 1,-1-1-1,0 1 0,1 0 0,-1-1 0,1 1 1,-1 0-1,0-1 0,1 1 0,-1-1 0,0 1 1,1-1-1,-1 1 0,0-1 0,0 1 1,1-1-1,-1-1 0,4-9 231,5-15-176,-9 25-113,0 0 1,1 0 0,-1 0-1,0 1 1,1-1 0,-1 0 0,1 0-1,0 1 1,-1-1 0,1 0-1,-1 1 1,1-1 0,0 1 0,0-1-1,-1 1 1,1-1 0,0 1-1,0 0 1,-1-1 0,1 1 0,0 0-1,0-1 1,1 1 0,0 0-21,1 1 0,-1-1 1,0 1-1,1-1 0,-1 1 1,0 0-1,0 0 0,0 0 1,0 0-1,0 0 0,0 1 1,3 1-1,22 22-81,-22-19 96,18 20-91,-12-13 63,23 21 1,-31-32-296,0 1 0,0-1 1,0 0-1,0 0 0,0 0 0,0-1 0,1 1 1,-1-1-1,1 0 0,-1 1 0,1-2 0,-1 1 1,8 1-1,-1-3-2152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37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9 5202,'-2'-8'1748,"3"8"-1496,4 16-728,2 52 385,8 65-88,-10-103 151,2 0-1,12 39 1,-18-67 50,0 0 0,-1 0 0,1-1 0,0 1 0,0 0 0,0 0 0,3 2 510,-7-19 1191,1 8-1790,-1 0 0,0 0 0,0 1 0,-1-1 0,0 0 0,0 1 0,-1 0 0,1 0 0,-8-7 0,9 11 62,0-1 0,0 1 0,0-1-1,0 1 1,-1 0 0,1 1 0,0-1 0,-1 0-1,0 1 1,1 0 0,-1 0 0,0 0 0,1 0-1,-1 1 1,0-1 0,0 1 0,0 0 0,0 0-1,0 1 1,-4 0 0,2 0 2,0 1-1,0 0 1,0 1 0,0-1-1,0 1 1,1 0 0,0 1-1,-1-1 1,1 1 0,0 0-1,1 0 1,-6 6 0,7-7-13,0 0 0,0 1 0,1-1 0,0 1 0,-1-1 1,1 1-1,0 0 0,1-1 0,-1 1 0,1 0 0,-1 0 1,1 1-1,1-1 0,-1 0 0,0 0 0,1 0 0,0 0 1,0 1-1,1 5 0,-1-9 20,1 1 1,-1-1-1,0 1 0,1-1 1,0 1-1,-1-1 1,1 1-1,0-1 0,0 0 1,-1 1-1,1-1 1,0 0-1,0 0 0,0 0 1,1 0-1,-1 0 1,0 0-1,0 0 0,3 1 1,-2-1 42,1 0 1,-1 0 0,1 0-1,-1 0 1,1-1-1,-1 0 1,1 1 0,0-1-1,-1 0 1,5-1-1,4 0 149,0-1-1,0-1 0,-1 0 0,15-6 0,-12 4-127,1-1 1,-1-1-1,-1 0 0,1-1 0,-1 0 0,0-1 0,-1 0 1,10-11-1,-13 15-172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43.6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19 3041,'7'-9'1991,"-6"8"-2087,-1 1-1,0-1 1,0 1 0,1-1 0,-1 1 0,1-1 0,-1 1 0,1-1 0,-1 1-1,1-1 1,-1 1 0,1 0 0,-1-1 0,1 1 0,-1 0 0,1-1 0,-1 1 0,1 0-1,0 0 1,-1 0 0,1-1 0,0 1 0,-1 0 0,1 0 0,-1 0 0,1 0-1,0 0 1,-1 0 0,1 0 0,0 0 0,-1 1 0,1-1 0,0 0 0,-1 0 0,12 0 4650,-11 0-4526,-1-1 0,1 1-1,-1 0 1,1 0 0,-1 0 0,1 0 0,-1-1-1,1 1 1,-1 0 0,1 0 0,-1 0 0,1 0-1,-1 0 1,1 0 0,-1 1 0,1-1 0,-1 0-1,0 0 1,1 0 0,0 1 0,-1-1-10,0 0-1,-1 0 1,1 0 0,0 1 0,0-1 0,-1 0-1,1 0 1,0 0 0,0 1 0,0-1 0,-1 0 0,1 1-1,0-1 1,0 0 0,0 0 0,0 1 0,-1-1-1,1 0 1,0 1 0,0-1 0,0 0 0,0 1-1,0-1 1,0 0 0,0 1 0,0-1 0,0 0-1,0 1 1,0-1 0,0 0 0,0 1 0,0-1 0,1 0-1,-1 15 111,2 59-52,-2-52 110,4 43 1,-2-44-48,-1 1 1,-2-1 0,0 1 0,-4 25 0,1-19-74,1 49 1,14 168 32,-15-120-58,0-75-37,-2 63-68,0 78-20,6-141 53,-17 223-219,16-254 247,-7 232-27,8-209 28,1-1-10,-3-1-1,-2 1 1,-1 0 0,-19 72 0,11-66-165,3 1 1,2 0 0,-3 55 0,10-62-57,7 62-1,-1 2-417,-5-53 619,-1-13 51,1 1 0,10 63-1,-4-73-16,0 0 63,3 37-1,-9-51-25,-1-1-1,0 1 0,-4 18 1,-2 14 111,7-42-156,1 1 0,0-1 0,0 0 0,1 1 1,-1-1-1,1 0 0,1 0 0,-1 0 0,1 0 0,0-1 0,4 7 0,4 8 784,-3-9-1715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44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 0 3105,'-32'16'3534,"26"-13"-3205,-1 0-1,1 0 0,0 0 1,-9 8-1,9-6-150,1 0-1,0 1 0,0 0 1,1 0-1,-1 0 0,2 1 1,-1 0-1,1-1 1,-1 1-1,2 0 0,-1 1 1,1-1-1,0 0 0,-1 14 1,1-2-132,1-1 0,1 1 1,0-1-1,6 36 0,-5-48-28,0-1 0,0 0-1,1 0 1,0 0 0,0 0 0,0-1-1,0 1 1,1 0 0,-1-1 0,6 7-1,-5-8-9,0 0 1,0-1-1,0 1 0,0-1 0,0 0 0,0 1 0,1-1 1,-1-1-1,1 1 0,-1 0 0,1-1 0,0 0 0,-1 0 0,9 1 1,-8-1 4,0-1 0,0 0 0,0 0 1,0-1-1,0 1 0,0-1 0,0 0 1,-1 0-1,1 0 0,0 0 1,0-1-1,0 1 0,-1-1 0,1 0 1,-1 0-1,0 0 0,1-1 0,-1 1 1,0-1-1,0 0 0,3-3 1,0-2 9,-1 1 1,1-1 0,-1 0 0,-1 0 0,1-1 0,-2 1 0,7-18-1,0-6 227,28-60-1,-37 89-210,0 1 0,-1-1 0,1 1 0,0-1 0,-1 1 1,1-1-1,-1 1 0,0-1 0,0 0 0,0 1 0,0-1 0,0 1 0,-1-1 0,1 1 0,-1-1 0,1 1 0,-1-1 0,0 1 0,0-1 0,0 1 0,-3-4 0,-1-1 55,0 0 0,0 0 0,-1 0 0,0 1-1,-8-7 1,11 11-84,0 0 0,0 0 0,0 0 0,0 1-1,0-1 1,0 1 0,0 0 0,-1 0 0,1 0-1,0 0 1,-1 1 0,-4-1 0,1 1 3,-1 0 1,1 0-1,0 0 1,-14 4-1,17-3-14,0 1 0,-1-1-1,1 1 1,0 0 0,0 0-1,0 1 1,1-1 0,-1 1 0,0 0-1,1 0 1,0 0 0,0 0-1,-3 4 1,-5 7-16,2 0 0,-9 17 0,9-16 6,7-12-7,1 1-1,-1 0 1,0-1-1,1 1 1,0 0-1,0 0 1,0 0-1,0 1 1,0-1-1,1 0 0,0 0 1,0 0-1,0 0 1,1 0-1,-1 0 1,1 0-1,0 1 1,0-1-1,0-1 1,1 1-1,-1 0 1,1 0-1,0 0 1,0-1-1,0 1 1,1-1-1,-1 0 1,1 0-1,0 1 1,0-2-1,3 4 1,8 7-343,-6-6 347,-1 0 0,1 0 1,14 8-1,-19-14-354,-1 1-1,0-1 1,1 0 0,-1 0 0,1-1 0,-1 1-1,1 0 1,-1-1 0,1 1 0,-1-1 0,1 0 0,0 0-1,-1 0 1,1 0 0,-1 0 0,1-1 0,-1 1 0,1-1-1,2-1 1,9-4-5269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0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72 263 5202,'10'-88'3781,"-10"87"-3773,0 0 1,1 0-1,-1 1 1,0-1-1,0 0 0,1 0 1,-1 0-1,1 1 1,-1-1-1,0 0 1,1 0-1,1-1 1,-2 2-11,0 0 0,0 0 0,0 0 0,1 0 0,-1 0 0,0 0 0,0 0 0,1 0 0,-1-1 0,0 1 0,0 0 0,0 0 0,1 0 0,-1 0 0,0 0 0,0 0 0,1 0 0,-1 1 0,0-1 0,0 0 0,1 0 0,-1 0 0,0 0 0,0 0 0,0 0 0,1 0 0,-1 0 1,0 0-1,0 1 0,0-1 0,2 1-16,-1 1 0,0-1 0,0 1 1,1-1-1,-1 1 0,-1 0 0,1-1 0,0 1 1,0 0-1,0 2 0,5 20-27,-1 0-1,-2 1 1,0-1-1,-1 27 1,0-9 64,-2 207 141,-1-231-128,-7 29 0,7-39-4,-1-1 0,-1 1 0,0-1-1,0 0 1,0 0 0,-6 10 0,8-16-21,0 0 0,1 0 0,-1 0 0,0 0 0,1 0 0,-1 0 0,0 0 0,0 0 0,0-1 0,0 1 0,0 0 0,0-1 0,0 1 0,0 0 0,0-1 0,0 1 0,0-1 0,-1 0 0,1 1 0,0-1 0,0 0 0,-2 0 0,1 0-11,1 0 0,-1-1 0,1 1 0,0-1 0,-1 1 0,1-1 0,0 0 0,-1 1 0,1-1 0,0 0 1,0 0-1,0 0 0,0 0 0,0 0 0,-2-2 0,-1-3-49,0 1 1,0-1-1,1 0 1,0-1-1,0 1 1,-4-12-1,2-6 8,0 1-1,1-1 0,0-26 1,5-74 353,1 87-131,2 1-1,1-1 1,3 1 0,11-39 0,-13 56-82,1 0 0,1 1-1,1-1 1,1 1 0,0 1 0,1 0 0,1 1 0,0 0 0,16-15 0,-24 26-78,1 1 1,0 1 0,0-1-1,0 1 1,0-1 0,1 2-1,-1-1 1,1 0 0,0 1 0,-1 0-1,1 1 1,0-1 0,0 1-1,0 0 1,0 0 0,7 1-1,-8 0-14,0 1 0,0-1-1,0 1 1,-1 0-1,1 0 1,0 1-1,-1-1 1,1 1 0,-1 0-1,0 0 1,1 1-1,-1-1 1,0 1-1,0 0 1,-1 0 0,1 0-1,-1 0 1,1 1-1,-1 0 1,4 5-1,-2 0 3,0 0 0,0 0 0,0 0-1,-1 1 1,-1 0 0,0 0 0,0 0-1,2 20 1,-4-16 7,0 0 1,-1 0-1,-1 0 0,0 0 1,-7 28-1,1-19 8,0 0 0,-2-1 0,-1 1 1,0-2-1,-2 0 0,0 0 0,-21 26 0,18-30 0,0 0 0,-1-2 0,-28 21 0,1 0 7,42-35-28,1-1 0,-1 0 0,1 1-1,0-1 1,-1 0 0,1 1 0,0-1 0,-1 0 0,1 1 0,0-1 0,-1 1 0,1-1 0,0 1 0,0-1 0,-1 0 0,1 1 0,0-1 0,0 1 0,0-1 0,0 1 0,0-1 0,0 1 0,0 0 0,0-1 0,0 1 0,0-1 0,0 1 0,0-1 0,0 1 0,0-1 0,0 1 0,1-1 0,-1 0 0,0 1 0,1 0 0,0 0-7,0 1 1,1-1-1,-1 1 0,1-1 1,0 0-1,-1 0 1,1 0-1,0 0 0,3 1 1,5 2-29,0-1-1,18 4 1,25 1 39,1-2-1,-1-2 1,1-3 0,0-2-1,102-16 1,-137 14-2,0 0 12,0 0-1,0-1 1,-1-1 0,34-14-1,-51 19-7,0-1 0,0 0 0,0 0-1,0 0 1,0 0 0,0 0 0,0-1-1,0 1 1,0 0 0,-1 0 0,1 0 0,0-1-1,-1 1 1,1 0 0,-1-1 0,0 1-1,1-1 1,-1 1 0,0 0 0,0-1 0,0 1-1,0-1 1,0 1 0,0-1 0,0 1-1,0 0 1,-1-1 0,1 1 0,-1-2 0,-1-4 13,0 0 1,-1 0 0,1 0 0,-6-9 0,2 9-5,1 0 0,-1-1-1,-1 2 1,1-1 0,-1 1 0,0 0 0,-1 0 0,1 1 0,-1 0 0,0 1 0,0-1 0,-15-4 0,21 8-10,-1 0 0,0-1 0,0 1 0,0 1 0,0-1 0,-1 0 0,1 1 0,0-1-1,0 1 1,0 0 0,0 0 0,-1 0 0,1 1 0,0-1 0,0 1 0,0 0 0,0 0 0,0 0 0,0 0 0,0 0 0,0 0 0,0 1 0,1 0-1,-1-1 1,0 1 0,1 0 0,0 0 0,-1 1 0,1-1 0,0 0 0,0 1 0,0-1 0,0 1 0,1 0 0,-1 0 0,1-1 0,0 1 0,-1 0 0,0 6-1,-2 4-1,1 1-1,1 0 0,0-1 0,1 1 1,0 16-1,1-21 0,0 0 0,1-1 0,0 1 0,1 0 0,0-1 1,0 1-1,1-1 0,0 1 0,6 9 0,-7-14-4,1 0-1,-1 0 1,1 0 0,0-1-1,0 1 1,1-1 0,-1 0-1,1 0 1,0 0 0,0 0-1,0-1 1,0 1 0,8 3-1,-6-4 23,1-1-1,-1 1 1,1-1-1,-1 0 1,1 0-1,-1-1 1,1 0-1,-1 0 1,7-1 0,8-3-470,0-1 0,-1-1 0,0-1 0,0 0 0,21-12 1,32-18-5345,-49 26 2228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1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94 2513,'1'-1'170,"0"0"0,0 0 0,-1 0-1,1 0 1,0 0 0,0 0 0,-1 0 0,1 0-1,0-1 1,-1 1 0,1 0 0,-1-1 0,0 1 0,1 0-1,-1-1 1,0 1 0,0 0 0,0-1 0,0 1-1,0-3 1,0 2-82,-1 0-1,0 0 0,0-1 0,0 1 1,0 0-1,0 0 0,0 0 0,0 0 1,-1 0-1,1 0 0,-2-2 0,-2-1-2,0 1 0,0-1 0,-1 1 0,1 0 0,-1 1 0,0-1 0,-10-3 0,14 6-75,1 1-1,0 0 1,-1-1-1,1 1 1,-1 0 0,1 0-1,-1 0 1,1 0-1,-1 0 1,1 0-1,0 1 1,-1-1-1,1 0 1,-1 1 0,1-1-1,0 1 1,-1 0-1,1-1 1,0 1-1,-1 0 1,1 0-1,0 0 1,0-1 0,0 1-1,0 1 1,0-1-1,0 0 1,-1 2-1,-3 4 15,1-1 0,0 1-1,-6 14 1,10-21-17,-5 11 89,2-1 1,-1 0-1,1 1 0,1-1 0,0 1 0,-1 11 1,3-17-42,0-1 1,0 1-1,1-1 1,-1 1-1,1 0 1,0-1-1,2 7 1,-2-8-34,0-1 0,1 0 1,-1 0-1,0 0 0,1 0 0,-1 0 1,1 0-1,-1 0 0,1 0 0,0 0 0,0-1 1,0 1-1,0-1 0,3 3 0,-1-3 4,0 1-1,0-1 1,1 0-1,-1 0 1,0 0-1,0-1 0,0 1 1,1-1-1,-1 0 1,0 0-1,0-1 1,1 1-1,-1-1 0,0 0 1,0 0-1,0 0 1,0-1-1,4-1 1,0-1 13,-1 1 0,0-1 0,0 0 0,0-1 0,0 0 0,-1 0 0,0-1 0,8-7 0,-1-11 132,-15 31-154,1 1-1,-1 0 1,2-1 0,-1 1-1,1 14 1,0-19-184,1 1-1,-1-1 1,0 0 0,1 1-1,0-1 1,0 0 0,0 0-1,0 0 1,1 0 0,-1 0 0,1 0-1,0 0 1,0 0 0,0 0-1,4 4 1,-5-7-82,0 1 1,0 0-1,0 0 1,0-1-1,1 1 1,-1-1-1,0 1 0,0-1 1,0 1-1,1-1 1,-1 0-1,0 0 0,1 0 1,-1 1-1,0-1 1,3-1-1,11-1-3590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2.1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83 233 6323,'-6'-37'1078,"2"-1"0,2-1-1,5-73 1,-2 106-1101,0 6 13,3 12 16,2 26 57,-6-34-53,20 180 417,0 8-248,-12-141-163,25 86-1,-28-121-19,2 6-21,0-1-1,16 32 1,-20-47 16,-5-9-27,-8-10-114,9 12 126,-64-60-728,56 54 709,0 0 0,0 1 0,-1 0-1,0 1 1,-19-9 0,27 14 44,1-1-1,-1 1 0,1-1 1,-1 1-1,1-1 0,-1 1 1,1 0-1,-1 0 0,0 0 1,1 0-1,-1 0 0,1 0 1,-1 0-1,0 0 0,1 1 1,-1-1-1,1 1 0,-1-1 1,1 1-1,-1-1 0,1 1 1,0 0-1,-1 0 0,1 0 0,0 0 1,-1 0-1,1 0 0,0 0 1,0 0-1,0 0 0,0 1 1,0-1-1,0 0 0,1 1 1,-1-1-1,0 1 0,1-1 1,-1 1-1,0-1 0,1 1 1,-1 1-1,-1 6-3,1 0 1,-1 0-1,2 1 0,-1-1 0,2 17 1,-1-20-7,1 1 1,0-1 0,0 0 0,0 0 0,1 0 0,0 0-1,5 11 1,-6-15 5,1 1 0,-1-1 0,1 1 0,0-1 0,0 0 0,0 0 0,1 0 0,-1 0 0,0 0 0,1 0 0,-1-1 0,1 1 0,-1-1 0,1 1 0,0-1 0,0 0 0,0 0 0,5 0 0,2 1 9,0-1-1,0-1 1,0 0 0,0 0-1,0-1 1,0 0 0,16-4-1,-7 0 7,0-1-1,-1 0 0,19-10 1,-25 10 20,1-1 0,-1-1 0,-1 0 0,1 0 0,-1-1 0,-1-1 0,11-10 0,-16 14-11,0 0 0,-1 0 1,1-1-1,-1 1 0,-1-1 1,1 0-1,-1 0 0,0 0 1,-1 0-1,0-1 0,0 1 1,0-1-1,-1 1 0,1-12 1,-4 44 171,2-13-195,-1-1 1,1 0 0,1 0 0,2 20 0,-2-29-4,-1 0 1,1 1 0,0-1 0,0 0-1,0 0 1,0 0 0,0 0-1,0 0 1,0 0 0,1 0 0,-1 0-1,1 0 1,-1 0 0,1-1-1,0 1 1,0-1 0,-1 1-1,1-1 1,0 0 0,0 1 0,1-1-1,-1 0 1,0-1 0,0 1-1,0 0 1,1 0 0,4 0 0,0-1 10,0 1 0,0-1 0,0 0 0,0-1 0,0 0 0,0 0 0,0 0 0,0-1 0,-1 0 0,1 0 1,0-1-1,-1 0 0,0 0 0,0 0 0,0-1 0,0 0 0,9-7 0,-6 2-16,-1 1-1,0-1 1,0-1-1,0 0 1,-1 0 0,-1 0-1,0-1 1,0 0-1,5-14 1,-11 24-1,0 1 1,0 0-1,0-1 1,0 1-1,0 0 1,0-1-1,1 1 1,-1 0-1,0-1 1,0 1-1,0 0 1,1-1-1,-1 1 1,0 0-1,0 0 1,1-1-1,-1 1 1,0 0-1,0 0 1,1 0-1,-1-1 1,0 1-1,1 0 1,-1 0-1,1 0 1,5 6-160,2 20-7,-6-21 135,32 127-238,25 180 0,-47-189 176,-12-103 100,0 0-1,-1 0 1,-1 0 0,-5 23 0,5-35 31,-1-1 1,1 1-1,-1-1 1,-1 0-1,1 0 1,-1 0 0,-1-1-1,1 1 1,-1-1-1,0 0 1,0-1-1,-1 1 1,-11 8-1,13-11 13,0 0-1,-1 0 0,1-1 1,-1 1-1,0-1 0,0 0 1,0-1-1,0 1 0,0-1 1,0 0-1,0 0 0,-1 0 1,1-1-1,0 0 0,0 0 1,-1 0-1,1-1 0,0 0 1,0 0-1,0 0 0,-6-2 1,8 2-35,1 0 1,-1 0 0,1-1-1,-1 1 1,1-1-1,0 1 1,0-1 0,-1 0-1,1 1 1,1-1 0,-1 0-1,0 0 1,0-1-1,1 1 1,-1 0 0,-1-4-1,2 2-110,-1 0 0,1 0 0,0 0-1,0 0 1,0 0 0,1 0 0,0 0 0,-1-1 0,2-6-1,1-4-1000,1 0 1,0 1-1,1-1 0,10-23 0,2 0-2933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8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41 367 5458,'0'4'1526,"-1"-8"-1508,2-12 98,6-30 747,6-62-360,-12 94-390,-1 0 0,-1 0 1,0 1-1,-1-1 1,-7-26-1,5 26 89,-10-26 474,13 37-589,-1-1 0,1 1 0,-1 0 1,0 0-1,0 0 0,0 0 0,0 0 0,-5-4 0,7 7-84,0 0-1,0 0 1,0 0-1,0-1 1,-1 1-1,1 0 1,0 0-1,0 0 0,0 0 1,0 0-1,0 0 1,0 0-1,-1 0 1,1 0-1,0 0 1,0 0-1,0 0 1,0 0-1,0 0 0,0 0 1,-1 0-1,1 0 1,0 0-1,0 0 1,0 0-1,0 0 1,0 0-1,-1 0 1,1 0-1,0 0 1,0 0-1,0 0 0,0 0 1,0 0-1,0 0 1,0 0-1,-1 1 1,1-1-1,0 0 1,-3 7 22,2 10-48,1-17 24,2 164-146,1-60 132,7 182-86,0-44-842,-9-220 568,0-10-585,-1 0 0,-2 21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9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33 162 4226,'-12'-7'1168,"2"2"17,5 1-609,0 1-160,6 1-159,2 0-161,3-3-112,5 0-48,4-3-16,2 0 0,5-2 15,0-3-111,3-2-176,3-2-272,0-1-481,-2-2-751,1 0-1650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3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2497,'-3'-2'718,"3"2"-688,0 0-1,0 0 1,-1 0 0,1 0 0,0-1 0,-1 1 0,1 0 0,0 0 0,0 0 0,-1 0-1,1 0 1,0 0 0,-1 0 0,1 0 0,0 0 0,-1 0 0,1 0 0,0 0-1,-1 0 1,1 0 0,0 0 0,0 0 0,-1 0 0,1 0 0,0 0 0,-1 1 0,1-1-1,0 0 1,-1 0 0,1 0 19,0 0 1,0 0-1,-1-1 0,1 1 0,0 0 1,0-1-1,0 1 0,-1 0 0,1 0 1,0-1-1,0 1 0,-1 0 0,1 0 1,0 0-1,-1-1 0,1 1 0,0 0 1,-1 0-1,1 0 0,0 0 0,-1 0 1,1 0-1,0 0 0,-1 0 0,1-1 1,0 1-1,-1 0 0,1 1 0,0-1 1,-1 0-1,1 0 0,0 0 0,-1 0 1,1 0-1,0 0 0,-1 0 0,0 1-27,1-1-1,-1 1 1,1-1-1,-1 1 0,1-1 1,-1 1-1,1-1 1,0 1-1,-1-1 1,1 1-1,0 0 0,0-1 1,-1 1-1,1-1 1,0 2-1,0-1-9,0-1 0,1 0 1,-1 1-1,0-1 0,1 0 0,-1 0 0,0 1 0,1-1 0,-1 0 1,1 0-1,-1 1 0,0-1 0,1 0 0,-1 0 0,1 0 1,-1 0-1,1 0 0,-1 1 0,1-1 0,-1 0 0,1 0 0,-1 0 1,0 0-1,1 0 0,-1-1 0,1 1 0,0 0 0,3 0 122,1 1 0,0 0 0,-1 0 0,1 0 0,4 2 0,20 5-97,-18-8-2,0 0 0,16-3 0,-11 2 135,4-4 126,-17 4-276,0 0-1,0 0 0,0 1 0,0-1 1,0 1-1,0 0 0,0 0 1,0 0-1,0 0 0,0 0 0,4 1 1,54 15 124,-56-15-114,-1 1 1,1-1-1,-1 0 1,1 0 0,-1 0-1,1-1 1,0 1-1,5-1 1,-6 0 17,-1 0 0,1 0 0,0 1 0,-1-1 0,1 1 0,-1 0 0,8 3 1,-7-2 14,0-1 0,0 0 1,0 0-1,1 0 1,4 1-1,17-4 351,-22 3-400,0-1-1,-1 1 1,1-1 0,0 1-1,4 2 1,-4-2-3,-1 0 0,1 0-1,-1 0 1,1 0 0,-1-1-1,1 0 1,4 1 0,2-2 105,1 2 0,18 2 0,-4-1 152,-4-5-21,-1 0-75,-12 3-131,-5 0-33,-1-1 0,0 1 0,1 1 0,-1-1 0,1 0-1,-1 1 1,1-1 0,2 2 0,-3-2-3,0 1-1,0-1 1,-1 1 0,1-1-1,0 0 1,0 0 0,0 0-1,0 0 1,3-1 0,-3 1-2,-1 0 1,1 0 0,0 0 0,0 0-1,0 0 1,0 0 0,0 0-1,3 1 1,6 2 15,-9-3-18,0 1 1,-1-1 0,1 1 0,0-1 0,-1 1-1,1-1 1,-1 1 0,4 1 0,-5-1-1,1-1-1,0 1 1,0-1 0,-1 0 0,1 0-1,0 0 1,0 1 0,0-1 0,0 0-1,0 0 1,-1 0 0,1 0-1,0 0 1,0 0 0,0-1 0,0 1-1,1 0 1,10-2 13,-1 3-12,-8-1 0,0 1 0,1-1 0,-1 0 0,0 1 0,1 0 0,3 1 0,-3 0 1,0 0 1,-1-1-1,1 1 1,0-1-1,0 0 1,0 0-1,0 0 1,0-1-1,0 0 1,0 1-1,0-2 1,0 1-1,0 0 1,0-1-1,0 1 1,0-1-1,0 0 1,7-3-1,-8 3 5,1 0-1,-1 1 1,1-1-1,0 1 1,-1 0-1,1 0 0,-1 1 1,1-1-1,0 1 1,-1 0-1,5 1 1,16 2 17,45 9 20,-61-13-41,0-1 0,0 0 0,9-1 0,-9 1 0,-1 0-1,1 1 1,0 0 0,-1 0-1,1 0 1,-1 1-1,1 1 1,10 2-1,-16-3 1,1-1 0,0 0-1,0 0 1,0 0 0,-1 0-1,1 0 1,3-1 0,8 0 14,-14 1-17,1 0 1,-1 0-1,0 0 0,1 0 0,-1-1 0,1 1 0,-1 0 0,0 0 0,1 0 0,-1 0 0,0 0 0,1-1 1,-1 1-1,0 0 0,1 0 0,-1 0 0,0-1 0,0 1 0,1 0 0,-1-1 0,0 1 0,0 0 1,1-1-1,-1 1-1,0-1 1,0 1 0,1 0 0,-1-1-1,0 1 1,0 0 0,1-1-1,-1 1 1,0 0 0,1 0 0,-1 0-1,0-1 1,1 1 0,-1 0-1,0 0 1,1 0 0,-1 0 0,0-1-1,1 1 1,-1 0 0,0 0-1,1 0 1,-1 0 0,1 0 0,-1 0-1,0 0 1,1 0 0,-1 0-1,0 0 1,1 0 0,-1 1 0,1-1-1,0 0 1,1 1 2,1 0 0,-1-1 0,1 1-1,-1-1 1,1 1 0,0-1 0,-1 0 0,1 0 0,-1 0-1,1 0 1,0-1 0,-1 1 0,1-1 0,-1 0 0,5-1-1,-6 2-1,1 0 0,-1-1 0,0 1 0,0 0 0,0 0 0,1 1 0,-1-1 0,0 0 0,0 0 0,0 1 0,0-1 0,0 0 0,1 1 0,-1-1 0,1 2 0,11 2 13,8 0 0,-18-3-12,0 0 0,0 0 1,0-1-1,0 1 0,0-1 0,0 0 1,4 0-1,-5 0-2,0 1 0,0-1 1,0 1-1,0-1 0,0 1 1,1 0-1,-1-1 0,3 3 1,11 4-2,-12-7 5,0 1 0,0-1 0,0 0-1,0 0 1,0-1 0,5 0 0,11-1 15,24 8 13,-30-8-29,-13 2-3,1-1 0,0 1 0,-1 0 0,1-1 1,0 1-1,-1 0 0,1 0 0,0 0 0,-1 0 1,1 1-1,2-1 0,3 3 9,0-2 0,1 1 0,-1-1 0,1-1 0,-1 1-1,1-1 1,0 0 0,8-2 0,-10 1-5,1 1 1,-1 0-1,0 0 0,0 1 0,12 2 0,10 1 0,-19-3 12,0 0-1,1 0 1,-1 1-1,9 3 1,-15-4-10,-1-1 0,0 1 0,1-1 0,-1 0 0,1 0 0,-1 0 0,0 0 0,1 0 0,-1 0 0,1 0 0,-1-1 0,0 0 0,1 1 0,-1-1 0,0 0 0,1 0 1,-1 0-1,4-3 0,-5 4-6,1-1 1,0 0-1,-1 1 1,1-1-1,0 1 1,0-1 0,-1 1-1,1 0 1,0 0-1,0 0 1,0 0-1,0 0 1,3 0 0,24 6 7,23 12-8,-46-17 0,1 0 0,-1-1 0,0 0 0,9 0 0,-9-1 0,1 1 0,-1 0 0,1 1 0,-1 0 0,8 1 0,-1 1 0,0 0 0,1-2 0,15 2 0,7-1 0,-21 1 6,-12-2-2,0-1-1,0 1 0,-1-1 1,1 0-1,0 0 1,0 0-1,0 0 1,0 0-1,0 0 1,0-1-1,4-1 1,-2 1 3,0 0 0,1 0 0,-1 1 0,0 0 0,1 0 0,-1 0 0,0 1 0,1 0 0,-1 0 0,8 2 0,4 2 14,1-2 0,0 0 0,0-1 0,0-1 0,0 0 0,20-2 0,21-10 200,-48 10-191,0 1 9,0-1 0,18-3 0,-8-5-3,5-1-5,6 8 6,-27 2-27,-1 0-1,1 0 1,0 0-1,0-1 0,-1 0 1,1 0-1,-1 0 1,6-2-1,-5 1-2,1 1 0,0 0 0,0 0 1,0 1-1,0-1 0,-1 1 0,1 0 0,0 1 0,0 0 0,6 1 0,2 0-2,6-3 1,-18 0-5,0 1-1,0 0 1,0-1 0,0 1 0,0 0 0,0 0-1,0 0 1,1 1 0,-1-1 0,0 0-1,0 1 1,2 0 0,4 4 11,-7-5-11,-1 0 0,1 0 1,-1 1-1,1-1 0,-1 0 1,1 0-1,-1 1 0,1-1 1,0 0-1,-1 0 0,1 0 1,-1 0-1,1 0 1,0 0-1,-1 0 0,1 0 1,0 0-1,-1 0 0,1 0 1,-1-1-1,1 1 0,-1 0 1,1 0-1,0-1 0,2 0 7,0 0-1,0 1 0,0-1 0,0 1 1,0-1-1,0 1 0,0 0 1,0 0-1,0 1 0,4 0 0,-6-1-5,0 0-1,0 0 0,0 0 0,0 0 0,0 0 0,0 0 1,0 0-1,0 0 0,-1 0 0,1-1 0,0 1 0,0 0 1,1-1-1,10-1 4,55 9 56,-54-8-28,-12 1-26,1 0-1,0 0 0,0-1 0,-1 1 0,1 0 0,0 0 0,0 1 0,-1-1 0,1 0 1,0 1-1,2 0 0,-5-2-148,0 1 0,0-1 0,0 1 0,1 0 0,-1-1 1,0 1-1,0 0 0,0-1 0,0 1 0,0 0 0,0 0 0,0 0 0,0 0 0,0 0 1,0 0-1,0 0 0,0 0 0,1 0 0,-1 1 0,0-1 0,-2 1 0,-1-1-455,-13 3-3061,-4 0-2422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8:59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4 5763,'-4'-4'2933,"4"4"-2867,-5 7 762,-4 13-766,4-3-71,0 1-1,1 0 1,1 0-1,-2 28 1,5 76-14,1-81 64,-1 17 16,-1-24-54,1 0 1,9 56-1,-7-84-324,0 0 0,0-1 0,5 12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00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27 382 4450,'-9'-9'1297,"-6"-8"910,15 16-2169,-1 0 0,1 1-1,0-1 1,-1 1 0,1-1 0,0 0 0,0 1 0,0-1-1,0 0 1,0 1 0,0-1 0,0 1 0,0-1 0,0 0-1,0 1 1,0-1 0,0 0 0,0 1 0,0-1 0,1 0-1,-1 1 1,0-1 0,0 1 0,1-1 0,-1 0 0,0 1 0,1-1-1,-1 1 1,1-1 0,0 0 0,12-10 0,1 0 1,28-17-1,-17 12-30,20-14-23,64-46-18,-86 58 44,0-1 1,29-32-1,-29 27 18,-14 15 93,0 0-1,-1 0 1,9-13-1,-15 20 556,-4 7-377,-6 14-135,3 7-147,2 0 0,-1 46 0,9 54-43,-2-72 23,-3-46-4,0-6-2,0 1 1,0-1-1,0 1 0,0-1 1,0 1-1,1-1 0,-1 1 0,1-1 1,1 3-1,-1-5-2,-1 0 0,1 0 0,-1 0 1,1 0-1,-1-1 0,1 1 0,-1 0 0,1-1 0,-1 1 1,1 0-1,-1-1 0,1 1 0,-1 0 0,1-1 0,-1 1 0,0-1 1,1 1-1,-1-1 0,1 0 0,9-11 18,-6 5 2,1 1 0,0 1 0,0-1 0,0 1 0,1-1 0,6-3 0,-10 7-22,0 1-1,0 0 0,0 0 0,0 0 1,0 0-1,0 0 0,0 1 0,0-1 1,0 1-1,1-1 0,-1 1 0,0 0 0,0 0 1,1 0-1,-1 0 0,0 0 0,0 1 1,0-1-1,1 0 0,-1 1 0,0 0 1,0 0-1,0-1 0,3 3 0,-1-1-36,1 0 0,0-1-1,-1 1 1,1-1 0,0 0-1,0 0 1,0 0-1,0-1 1,0 0 0,0 0-1,0 0 1,0-1 0,-1 1-1,10-3 1,6-3-285,-1-1 0,25-11 0,-14 4 198,-8 6 241,-1-1-1,0-1 1,0-1-1,-1-1 0,-1-1 1,25-20-1,-42 31-76,0 0 0,1 0 0,-1-1 0,-1 1 0,1 0 0,0-1-1,-1 1 1,1-1 0,-1 0 0,0 1 0,0-1 0,0 0 0,1-4 0,-2 5 0,0 1 1,0-1-1,0 1 0,0-1 1,0 1-1,-1-1 1,1 1-1,0 0 1,-1-1-1,0 1 0,1 0 1,-1-1-1,0 1 1,1 0-1,-1 0 1,0 0-1,0-1 0,0 1 1,0 0-1,0 0 1,0 0-1,0 1 1,0-1-1,-1 0 0,1 0 1,0 1-1,-1-1 1,1 0-1,-2 0 0,0 0-12,1 0 0,-1 0 0,1 0 0,-1 1 0,1-1-1,-1 1 1,1-1 0,-1 1 0,1 0 0,-1 0 0,1 0-1,-1 0 1,0 0 0,1 1 0,-1-1 0,1 1 0,-1 0 0,1 0-1,-5 2 1,5-2-28,0 1 0,1-1-1,-1 1 1,0-1 0,1 1 0,-1 0-1,1 0 1,-1 0 0,1 0 0,0 0-1,0 0 1,0 0 0,0 0 0,0 1-1,0-1 1,1 0 0,-1 1-1,1-1 1,0 0 0,-1 1 0,1-1-1,0 3 1,1 2-65,-1-1-1,1 1 0,0 0 1,0-1-1,1 1 1,-1-1-1,2 0 0,-1 1 1,1-1-1,0 0 1,0 0-1,5 7 1,-6-10 43,0-1 0,0 0 0,0 1 0,1-1 1,-1 0-1,0 0 0,1 0 0,0-1 1,-1 1-1,1 0 0,0-1 0,0 0 1,0 0-1,0 0 0,0 0 0,0 0 1,0 0-1,0-1 0,0 0 0,0 1 1,0-1-1,0 0 0,0-1 0,0 1 1,1 0-1,-1-1 0,0 0 0,4-1 1,6-3 203,-1-1 0,0-1 1,0 0-1,-1 0 0,20-17 1,-15 11 55,28-17 1,-39 27-217,46-22 71,-46 23-95,0 0 1,0 0-1,0 1 0,0 0 1,0 0-1,0 0 0,0 0 1,10 1-1,-14 0 5,-1 0 0,1 1 0,0-1 0,0 0 0,0 1 0,0-1 1,0 0-1,-1 1 0,1-1 0,0 1 0,0 0 0,0-1 0,-1 1 0,1-1 0,0 1 0,-1 0 0,1 0 0,-1-1 1,1 1-1,-1 0 0,1 0 0,-1 0 0,0-1 0,1 1 0,-1 0 0,0 0 0,0 0 0,1 0 0,-1 0 1,0 0-1,0 0 0,0 1 0,0 6 13,0-1 0,-1 0 0,-2 11 0,2-6 20,0-7-22,1-1 0,0 1 0,0-1 0,0 1-1,1-1 1,0 1 0,0-1 0,0 0 0,0 1-1,0-1 1,4 7 0,-4-10-3,1 1 0,-1 0 1,0 0-1,0-1 0,1 1 1,-1 0-1,1-1 0,0 0 0,-1 1 1,1-1-1,0 0 0,0 0 1,0 0-1,0 0 0,0 0 0,0 0 1,0-1-1,0 1 0,0 0 0,0-1 1,0 0-1,0 0 0,0 0 1,0 1-1,5-2 0,0 0 16,0 0 0,0-1 0,-1 0 0,1 0 0,-1-1-1,1 0 1,8-4 0,42-32 140,-27 18-79,74-44 52,-104 65-158,1-1 1,0 1 0,-1 0-1,1-1 1,0 1 0,0 0-1,-1 0 1,1 0-1,0-1 1,0 1 0,0 0-1,-1 0 1,1 0 0,0 0-1,0 0 1,-1 1 0,1-1-1,0 0 1,0 0-1,0 0 1,-1 1 0,1-1-1,0 0 1,-1 1 0,1-1-1,0 1 1,-1-1 0,1 1-1,0-1 1,-1 1-1,1-1 1,-1 1 0,1-1-1,-1 1 1,1 0 0,-1-1-1,1 1 1,-1 1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18.3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1 1953,'-7'4'368,"0"1"-128,2-2-464,0-1-176,-1 1-304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21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13 2657,'-1'0'77,"-2"2"1230,3-2-1230,0 0 0,0 1 0,0-1 0,0 0 0,0 0 0,0 0 0,0 1-1,0-1 1,-1 0 0,1 0 0,0 1 0,0-1 0,0 0 0,0 0 0,0 1 0,-2 15 253,-1 18-650,3-26 320,0-1-1,1 1 0,-1-1 0,5 15 0,-5-20 0,1 0 0,0 0 0,-1-1 0,1 1 0,0 0 0,0 0 0,0-1 0,0 1 0,1-1 0,-1 1 0,0-1 0,1 1 0,-1-1 0,1 0 0,-1 0-1,1 0 1,-1 0 0,1 0 0,0 0 0,0 0 0,-1 0 0,1-1 0,3 2 0,-1-2 17,-1 1 0,1-1 0,-1 0 1,1 0-1,-1 0 0,1 0 0,0 0 0,-1-1 0,0 0 0,1 0 0,-1 0 1,1 0-1,-1 0 0,0-1 0,0 1 0,0-1 0,0 0 0,0 0 0,0 0 1,0 0-1,-1-1 0,1 1 0,3-6 0,-1 2 146,0-1 0,-1 1 1,0-1-1,0 0 0,-1 0 0,0-1 0,0 1 1,0-1-1,1-12 0,-2 12-38,-2 6-104,0-1 0,0 1-1,1 0 1,-1-1 0,1 1-1,0 0 1,0-1 0,0 1-1,0 0 1,0 0-1,2-4 1,-2 6-11,-1 0-1,1 0 1,-1 0 0,1 0-1,-1 0 1,0 0-1,1 1 1,-1-1-1,1 0 1,-1 0 0,0 0-1,1 1 1,-1-1-1,0 0 1,1 0 0,-1 1-1,0-1 1,1 0-1,-1 1 1,0-1 0,0 0-1,1 1 1,-1-1-1,0 0 1,0 1 0,0-1-1,1 0 1,-1 1-1,0-1 1,0 1 0,0-1-1,0 1 1,7 16 134,4 32-2536,-8-36 347,-1-1-1564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0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8 4466,'0'-6'2611,"0"6"-2608,0 0 1,0 0-1,0 0 0,0 0 0,0 0 0,0-1 0,0 1 1,0 0-1,0 0 0,0 0 0,0 0 0,0 0 0,0 0 0,0 0 1,-1 0-1,1 0 0,0 0 0,0 0 0,0 0 0,0 0 0,0 0 1,0 0-1,0 0 0,0 0 0,0 0 0,0 0 0,-1 0 0,1 0 1,0 0-1,0 0 0,0 0 0,0 0 0,0 0 0,0 0 0,0 0 1,0 0-1,0 0 0,-1 0 0,1 0 0,0 0 0,0 0 1,0 0-1,0 0 0,0 0 0,0 0 0,0 0 0,0 0 0,0 0 1,0 0-1,0 0 0,-1 0 0,1 1 0,0-1 0,0 0 0,0 0 1,0 0-1,0 0 0,0 0 0,0 0 0,0 0 0,0 0 0,0 0 1,0 0-1,0 1 0,0-1 0,0 0 0,0 0 0,-12 23-42,1-2-95,-9 25 1,0 10 189,-47 144 360,62-182-477,1 0 0,1 0 0,0 0-1,1 0 1,1 0 0,1 0 0,1 1 0,3 23 0,-3-41-42,-1 1 0,0-1 0,1 0-1,-1 1 1,1-1 0,-1 0 0,1 1-1,0-1 1,-1 0 0,1 0 0,0 0 0,0 0-1,0 0 1,0 0 0,0 0 0,2 2 0,-2-3 19,-1 0 0,1 0 0,-1 1 0,1-1 0,-1 0 0,1 0 0,-1 0 0,1 0 0,0 0 0,-1 0 0,1 0 0,-1 0 0,1 0 0,-1 0 0,1 0 0,-1-1 0,1 1 0,-1 0 0,1 0 0,-1 0 0,1-1 0,-1 1 0,1 0 0,-1-1 0,1 1 0,-1 0 1,1-1-1,-1 1 0,0-1 0,1 1 0,-1 0 0,0-1 0,1 1 0,-1-1 0,0 1 0,0-1 0,1 1 0,-1-1 0,0 1 0,0-1 0,0 0 0,0 0 0,3-6-1458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1.3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29 176 2929,'-27'-7'2559,"27"7"-2554,0 0 0,0 0 0,0 0 0,0 0 0,0 0 0,0 0 1,0 0-1,-1 0 0,1 0 0,0 0 0,0 0 0,0 0 0,0 0 0,0 0 0,0 0 0,0 0 0,0-1 1,0 1-1,0 0 0,0 0 0,0 0 0,0 0 0,0 0 0,0 0 0,0 0 0,0 0 0,0 0 1,0 0-1,0 0 0,0 0 0,0 0 0,0-1 0,0 1 0,0 0 0,0 0 0,0 0 0,0 0 0,0 0 1,0 0-1,0 0 0,0 0 0,0 0 0,0 0 0,0 0 0,0 0 0,0 0 0,0 0 0,0 0 1,0-1-1,1 1 0,-1 0 0,0 0 0,0 0 0,0 0 0,5-4 84,7-3-51,-12 7-37,259-121 1320,-255 120-1316,24-9 20,-26 10-12,0-1 1,0 1-1,-1 0 0,1 0 0,0-1 1,0 1-1,0 0 0,-1 1 0,1-1 1,0 0-1,0 0 0,-1 1 0,3 0 1,-3 0 7,0-1 0,0 1 0,0 0 0,0 0 0,0 0 0,-1 0 0,1 0 0,0 0 0,-1 0 0,1 0 0,-1 0 0,1 0 0,-1 0 0,1 0 0,-1 1 0,0-1 0,1 0 1,-1 0-1,0 2 0,1 27 211,-1-22-232,0-5 7,-1 1-91,1 1 0,1-1-1,-1 0 1,0 0 0,1 0-1,2 6 1,-3-9 72,1 0 0,-1 0 0,1 0 0,-1 0 1,1 0-1,0 0 0,-1-1 0,1 1 0,0 0 1,-1-1-1,1 1 0,0 0 0,0-1 0,0 1 0,0-1 1,0 1-1,0-1 0,0 0 0,0 1 0,0-1 0,0 0 1,0 0-1,0 1 0,0-1 0,0 0 0,0 0 1,0 0-1,0 0 0,0-1 0,0 1 0,0 0 0,1 0 1,4-2 60,0 0 0,0 0 0,-1 0 0,1 0 0,-1-1 0,1 0 1,-1 0-1,0 0 0,0-1 0,0 0 0,-1 0 0,8-8 0,-8 8 29,-1 0 0,1 0 0,-1 0 0,0-1 0,0 0-1,0 1 1,-1-1 0,0 0 0,0 0 0,0-1-1,0 1 1,-1 0 0,0 0 0,1-8 0,-2 12-42,0 1 1,0-1 0,0 1 0,0 0-1,0-1 1,0 1 0,0 0 0,0-1-1,0 1 1,-1-1 0,1 1 0,0 0-1,0-1 1,0 1 0,0 0 0,0-1-1,-1 1 1,1 0 0,0-1 0,0 1-1,-1 0 1,1-1 0,0 1 0,0 0-1,-1 0 1,1-1 0,0 1 0,-1 0-1,1 0 1,0 0 0,-1-1 0,0 1-10,0 0 1,0 0 0,0 0-1,0 0 1,0 0 0,0 1-1,0-1 1,0 0 0,0 0-1,0 1 1,1-1 0,-2 1-1,-25 17-215,27-18 188,-47 41-2084,18-13-2662,21-20 1310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2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150 235 4050,'-1'-1'74,"1"0"1,-1 0-1,1 1 1,-1-1-1,1 0 1,-1 0-1,1 0 1,-1 0-1,1 0 1,0 0-1,0 0 1,0 0-1,-1 0 1,1 0-1,0 0 1,0 0-1,0 0 1,1-1-1,-1 1 1,0 0-1,0 0 1,0 0-1,1-1 1,13-28-655,-3 4 714,-10 20-116,1-1 1,-2 1 0,1-1-1,-1 1 1,0-13-1,-1 15 43,1 1-1,-1 0 0,1 0 1,-1 0-1,0 0 0,0 0 1,0 0-1,-1 0 0,1 1 1,-1-1-1,1 0 0,-1 1 1,0-1-1,-3-3 0,4 5-9,0 0 0,0 0 0,0 1 0,0-1 0,0 0 0,0 0 0,-1 1 0,1-1-1,0 1 1,0-1 0,-1 1 0,1-1 0,0 1 0,0 0 0,-1 0 0,1 0 0,0 0 0,-1 0 0,1 0-1,-3 0 1,2 1-15,1-1-1,-1 1 0,0 0 1,0 0-1,1 0 1,-1 0-1,0 0 0,1 0 1,-1 0-1,1 1 0,-1-1 1,-1 3-1,-1 2-10,-1 1-1,1-1 0,0 1 1,1 0-1,-5 13 1,2-3-12,-6 31 1,11-43-54,0 0 0,1 0 0,-1 0 1,1 0-1,0 0 0,1 0 0,-1 0 0,1 0 0,0 0 0,0 0 1,3 7-1,-4-11 20,1-1 0,-1 1 1,0 0-1,1-1 0,-1 1 1,0 0-1,1-1 0,-1 1 1,1-1-1,-1 1 0,1-1 1,-1 1-1,1-1 0,-1 1 1,1-1-1,-1 1 0,1-1 1,0 0-1,-1 1 0,1-1 1,0 0-1,-1 0 0,1 0 1,0 1-1,0-1 0,0 0 4,1 0-1,-1-1 0,0 1 1,0 0-1,0-1 0,1 1 1,-1-1-1,0 1 1,0-1-1,0 1 0,0-1 1,0 0-1,1-1 0,5-4 26,-1-1 0,0 1 0,7-12 0,-8 11 49,2-3 34,-1 0 1,0 0 0,8-21-1,-9 18 18,13-22-1,-18 35-107,1-1-1,-1 1 1,0 0-1,0-1 1,0 1-1,0-1 1,0 1-1,1 0 0,-1-1 1,0 1-1,0 0 1,1-1-1,-1 1 1,0 0-1,0 0 1,1-1-1,-1 1 1,0 0-1,1 0 0,-1 0 1,0-1-1,1 1 1,-1 0-1,0 0 1,1 0-1,-1 0 1,1 0-1,-1 0 0,0-1 1,1 1-1,-1 0 1,1 0-1,-1 0 1,0 0-1,1 1 1,-1-1-1,0 0 0,1 0 1,-1 0-1,1 0 1,-1 0-1,0 0 1,1 1-1,-1-1 1,0 0-1,1 0 0,-1 0 1,0 1-1,1-1 1,-1 0-1,0 0 1,0 1-1,1-1 1,-1 0-1,0 1 1,0-1-1,0 0 0,1 1 1,-1-1-1,0 1 1,0-1-1,0 0 1,0 1-1,0 0 1,9 28 0,-9-27 0,5 26-24,-2 0-1,0 43 1,-9 58-266,4-100 196,-1 1-1,-2-1 1,-1 0-1,-16 50 0,17-68 98,1-1-1,-1 0 1,-1 0-1,0 0 0,-1-1 1,-12 15-1,14-19 36,-1 1 0,0-1 0,0 0-1,0-1 1,-1 0 0,1 0 0,-1 0-1,0 0 1,-1-1 0,-12 3 0,18-5-23,1 0 1,0-1-1,-1 0 1,1 1-1,-1-1 1,1 0-1,-1 0 1,1 1-1,-1-1 1,1 0-1,-1-1 1,1 1-1,-1 0 1,1 0-1,0-1 1,-1 1-1,1-1 1,-1 1-1,1-1 1,0 1-1,-1-1 1,1 0-1,0 0 1,0 0-1,-2-1 1,2 1-1,0-1 0,1 0 1,-1 1-1,0-1 1,1 0-1,-1 1 1,1-1-1,0 0 1,0 0-1,0 1 1,-1-1-1,1 0 1,1 0-1,-1 0 1,0 1-1,0-1 1,1 0-1,-1 0 0,1 1 1,1-4-1,3-6-33,0-1 0,1 1-1,0 0 1,13-17-1,37-38-129,-24 29 89,26-34-86,-12 13 360,97-93 0,-143 150-217,18-12 428,-17 13-416,-1 0 0,0 0 0,0 0 0,0 0 1,1 0-1,-1 0 0,0 0 0,0 0 0,1 0 0,-1 0 1,0 0-1,0 0 0,1 0 0,-1 0 0,0 0 0,0 0 0,1 0 1,-1 0-1,0 0 0,0 0 0,0 0 0,1 0 0,-1 1 1,0-1-1,0 0 0,0 0 0,1 1 0,1 10 242,-3 9-71,1-15-186,-1 0-1,1 1 1,0-1 0,1 1-1,-1-1 1,3 10 0,-3-15-8,0 1 1,0-1 0,1 1 0,-1 0 0,0-1 0,1 1-1,-1-1 1,0 1 0,1-1 0,-1 1 0,1-1 0,-1 1-1,1-1 1,-1 0 0,1 1 0,-1-1 0,1 1 0,-1-1-1,1 0 1,0 0 0,-1 1 0,1-1 0,0 0-1,-1 0 1,2 0 0,0 0-4,-1 0-1,1 0 1,0 0-1,0 0 1,0 0-1,0-1 1,-1 1-1,1-1 1,2 0-1,0-1 22,1 0 0,-1 0 0,1-1 0,-1 0 0,0 1 0,5-5 0,4-7 123,0-1 0,-1 0 0,0 0 0,16-30 0,-22 33-65,0 0-1,-1 0 1,-1 0-1,0-1 1,0 1-1,-1-1 0,-1 0 1,1-14-1,-3 26-16,0-1-1,0 0 0,0 0 0,0 0 1,0 0-1,0 0 0,-1 0 0,1 0 1,-1 1-1,1-1 0,-1 0 0,1 0 1,-1 0-1,0 1 0,-2-4 0,2 5-30,0-1 0,0 0-1,0 1 1,0-1-1,0 1 1,0-1-1,0 1 1,0-1-1,0 1 1,0 0 0,-1-1-1,1 1 1,0 0-1,0 0 1,0 0-1,0 0 1,-1 0-1,1 0 1,0 0 0,0 1-1,0-1 1,0 0-1,-1 1 1,1-1-1,0 1 1,-1 0 0,-8 3-243,1 1 0,0 0 0,0 0 0,1 1 0,-16 13 0,-14 19-4776,22-19-43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4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28 1713,'0'0'57,"-1"-1"0,0 0 0,0 0 0,1 0 0,-1 0 0,1 0 0,-1 0 1,1 0-1,-1 0 0,1 0 0,0 0 0,0 0 0,-1 0 0,1 0 0,0 0 0,0 0 0,0 0 1,0 0-1,0-1 0,0 0 0,1-4-37,-1 10 19,-1 11-26,2 0-1,0 0 0,6 29 0,3-4-425,-1 0-1,-3 1 0,3 52 1,-7-8 392,6 5 21,-6-76-2,12 71 20,-10-64-10,-1 0-1,-2 0 1,-1 40 0,1 17 11,10 77-27,-9-142-49,-1-8 14,0 0 1,-1 0 0,0 0-1,0 8 1,-10 81-356,8-73 399,3 26-1,-1-17-33,0 1-292,-1-17-54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5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0 1697,'-1'27'448,"0"-4"-16,-1-5-80,2 2-320,-2 3-112,0-7-160,1 0-192,1-4-320,-1 3-705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37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2465,'5'19'2684,"-8"43"-1395,8 86-1,1-89-1223,1 39 100,-6 15 274,24 188-1,-18-256-325,-1 1 0,-2 0 0,-4 73-1,-7-46 159,-10 152 208,12-173-396,-2 0 0,-21 79 0,12-64-28,6-25-38,2 0-1,2 0 1,-2 78 0,27 67 391,-13-147-355,-4-13 119,-1 51-1,-2-33-47,0-17-97,-1 0 0,-1 0-1,-1-1 1,-1 1 0,-14 40-1,17-60-319,0-1-1,1 0 0,-2 11 1,3 9-5021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4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57 2401,'-1'0'102,"1"0"-1,0 0 1,-1 0-1,1-1 1,0 1-1,0 0 1,-1 0-1,1 0 1,0 0-1,0 0 1,-1 0-1,1-1 1,0 1-1,0 0 1,0 0-1,-1 0 1,1-1-1,0 1 1,0 0 0,0 0-1,0-1 1,-1 1-1,1 0 1,0 0-1,0-1 1,0 1-1,0 0 1,0 0-1,0-1 1,0 1-44,0-1 0,0 1 0,-1-1 1,1 1-1,0 0 0,0-1 0,0 1 0,0 0 1,-1-1-1,1 1 0,0 0 0,0-1 0,-1 1 1,1 0-1,0 0 0,0-1 0,-1 1 1,1 0-1,0 0 0,-1 0 0,1-1 0,0 1 1,-1 0-1,1 0 0,0 0 0,-1 0 0,1 0 1,-1 0-1,1-1 0,-1 1 0,-2 0 131,1-1-1,-1 0 1,1 1 0,0-1-1,-1 0 1,1-1-1,0 1 1,0 0-1,-3-3 1,-11-5 436,9 6-414,4 1-108,0 1 0,-1 0 0,1 0 0,0 0 0,-1 0 0,1 0 0,-1 0 0,1 1 0,-1 0 0,-3 0 0,-10 0-22,15 0-76,-1 0-1,0 0 1,1 0 0,-1 0 0,0 1-1,1-1 1,-1 1 0,0 0 0,-3 1-1,4-1-3,0 0-1,1 0 0,-1 0 0,0 1 1,1-1-1,-1 1 0,1-1 0,-3 3 1,3-2 1,-1 0 0,0 0 0,0-1 0,0 1 0,0-1 0,-4 3-1,2-1-1,-1-1 0,0 1 0,1-1 0,0 1 0,0 1 0,0-1 0,0 0 0,0 1 0,1 0 0,-1 0 0,1 0 0,0 0 0,0 1 0,1-1 0,-1 1 0,1 0 0,-2 7 0,-3 8-13,5-16 13,1 1 0,-1 1 0,1-1 0,0 0 0,0 0 0,1 0 0,-1 8 0,2-2 3,0 0 1,1 0-1,1 0 1,6 20-1,22 40 7,1 3 8,-29-63-11,0 0-1,-1 1 1,-1 0-1,0-1 1,-2 23-1,1-14 4,0-18-8,-1 1 0,1 0 1,-1 0-1,0 0 1,0 0-1,0-1 1,0 1-1,-1 0 0,1-1 1,-1 1-1,0-1 1,-1 3-1,-26 26 49,19-22-22,6-4-10,0 0 0,-1-1 0,0 0 1,1 0-1,-1-1 0,-1 1 0,1-1 1,0 0-1,-1 0 0,-7 2 0,9-4 4,2-1 1,0 1 0,0-1 0,0 1 0,1-1 1,-1 0-1,0 0 0,0 0 0,-3 0 0,-2-1 32,6 1-48,1 0 0,-1 0 0,0 0 0,0 0 0,0 0 0,1 0 0,-1 0 0,0-1 0,0 1 0,1 0 0,-1 0 0,0-1 0,0 1 1,0-1-1,-1 0 44,-3-3 16,5 3-63,4 0-18,6 1 14,-1-1 1,13-3 0,-16 3-1,0-1 0,0 1 0,0 1 0,0-1 0,0 1 0,0 0 0,-1 1 0,1-1 1,7 2-1,4 3 13,-11-4 6,0 0 1,-1 1 0,1 0 0,0 0-1,8 5 1,-13-6-17,1 0 1,-1 0-1,1 1 1,-1-1-1,0 0 1,1 1-1,-1-1 0,0 1 1,0-1-1,0 1 1,0 0-1,0-1 1,-1 1-1,1 0 0,0 0 1,-1-1-1,0 1 1,1 0-1,-1 0 0,0 0 1,0 0-1,0 2 1,0 27 118,-1-10-106,1-1 1,2 0-1,3 22 0,-3-27-17,-1-10 0,0 1 0,0 0 0,1-1 0,-1 1 0,1-1 0,0 0 0,1 0 0,5 10 0,11 20 2,-16-28-2,0-1-1,1 1 1,0-1-1,0 0 0,0 0 1,0 0-1,1 0 1,9 7-1,-11-11 4,0-1-1,0 1 1,0-1 0,0 0-1,0 0 1,1 0-1,-1 0 1,1-1 0,-1 1-1,6-1 1,37-2 80,-30 1-51,7 1-5,27 3 0,5-1 5,149 3 141,-94-4-106,-79-1-41,22 3-11,-31-2-5,33-1 0,-38 0-8,0 0 0,0 2 0,0 0-1,0 0 1,27 9 0,-24-6 0,25 3 15,54 3 0,-49-6-16,-25-4 23,1-1 0,47-6 0,16 0 109,-64 5 2,37-7 0,12-1 44,97-4-94,-52 12-71,17 0 1,-43 1-6,-39 1 1,46 7-10,-22 0-3,18-2 11,111 3 16,-155-11-18,-32 1-1,1 0 1,0 2-1,0 0 0,34 7 0,-35-3 0,0-1 0,0 0 0,1-2 0,0-1 0,23 0 0,25-1-5,-43 2-5,26-3-1,178-12 19,-113 15-6,-72 1-2,56-5-1,-28-1-4,101 8 0,-123 0 6,30 0 4,23 4-10,-42-2 0,-22-3 0,-9 0 0,45-2 0,30 0 0,1 0 0,26 0 14,-86 0-12,74-6 15,6 1 108,-108 4-114,218 15 58,-223-14-61,117 10 32,-74-16-10,-40 2-22,1 1-1,23 1 1,1 2 1,63-7 0,-43 2 19,-1 0 13,106-1-5,-116 5 141,82-9 1,-73 3-59,-29 2-33,49-9 0,85-24 263,-151 34-346,46-9 140,81-24-1,-108 26-125,-27 8-17,0 0 0,1 0 0,-1-1 1,0 0-1,0-1 0,0 0 0,-1 1 1,1-2-1,5-3 0,-2 1 23,-1-1 1,-1-1-1,1 1 1,-1-1-1,-1 0 1,1-1-1,-1 1 1,-1-1-1,1-1 1,-2 1-1,1-1 1,-1 0-1,-1 0 1,4-17-1,10-49 102,-15 69-120,-1-1 0,-1 1-1,0-1 1,0 1 0,-2-13-1,1 3 1,0 10-1,0-1 0,-1 0 0,-3-9 0,-2-11 9,4 12 14,0 1 1,-1 0-1,-1 0 0,-11-25 1,12 32-16,-1 1 0,1 0 0,-1 0 1,0 0-1,-1 0 0,1 1 1,-1-1-1,-1 1 0,1 1 1,-9-7-1,-1 2-5,1-1 0,0 0 0,1-1 0,-18-20 0,26 26-4,0-1 1,-1 1-1,0 1 1,0-1 0,-1 1-1,1 1 1,-1-1-1,0 1 1,-10-3 0,-9-3 9,-44-8-1,-4-1 20,61 13-9,1 0 1,0-1-1,-19-13 1,15 10 12,-19-10-1,-55-13 128,11 5-40,50 13-129,18 9 0,0 1 0,0 0 0,-17-5 1,-68-6-43,65 11 54,-63-2 1,79 10-6,14-3-10,0 1 0,-1 0 0,1-1 0,0 0-1,-1 0 1,1 0 0,-1 0 0,1 0-1,-3 0 1,4-1-396,0 0 0,0 0-1,1 0 1,-1 1 0,0-1 0,0 0-1,1 0 1,-1 0 0,1 0 0,-1-1-1,1 1 1,-1 0 0,1 0-1,0 0 1,-1 0 0,1 0 0,0 0-1,0-1 1,0 0 0,-1-4-2167,-3-9-3868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7:48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85 3362,'0'2'250,"0"0"1,1 0 0,-1 0-1,1 0 1,0 0 0,0 0-1,-1 0 1,1 0 0,2 3 0,-2-4-80,7 20-9,0-1 0,-2 1-1,0 0 1,2 22 0,-2-13-99,-1-5-32,17 94 69,-18-94-58,-2 1 0,-2 42 0,1-59-24,-1-8-3,0 0-1,0 1 1,0-1 0,0 0-1,0 0 1,0 0-1,-1 0 1,1 0-1,0 1 1,-1 0-1,-3-20 352,-38-171-151,27 136 369,2-2-1,-7-74 1,20 123-555,-1 1-1,1 0 1,0-1 0,1 1-1,0 0 1,-1 0 0,2-1-1,-1 1 1,0 0 0,1 0-1,0 0 1,3-5 0,-3 8-38,0-1 1,0 1-1,0-1 1,0 1 0,0 0-1,1 0 1,-1 0-1,1 0 1,-1 0-1,1 0 1,0 1-1,-1 0 1,1-1-1,0 1 1,0 0 0,0 0-1,0 0 1,0 1-1,1-1 1,-1 1-1,5 0 1,4 0-9,0 1 1,0 0-1,0 1 0,1 0 1,-2 1-1,1 0 1,0 1-1,-1 0 0,0 1 1,17 9-1,-11-4 15,-1 1-1,0 1 1,-1 0-1,0 1 1,24 27-1,-37-37 17,0-1 0,0 1 0,-1-1 0,1 1 0,-1 0-1,0-1 1,0 1 0,0 0 0,0 0 0,-1 0 0,1 0-1,-1 0 1,1 0 0,-1 0 0,0 0 0,0 0 0,0 0-1,-1 0 1,0 5 0,-1-1 66,0 0-1,-1 0 1,0-1-1,0 1 0,0-1 1,-1 1-1,-5 6 1,6-9-21,0 0 1,-1-1 0,0 1-1,1-1 1,-1 0-1,-1 0 1,1 0 0,0-1-1,-1 1 1,1-1-1,-1 0 1,-6 1 0,1 0-261,1 0 0,-1-1 0,0-1 1,-1 1-1,-10-1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7:49.7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3 473 2481,'-2'2'2852,"2"-2"-2790,3-5 567,3-11-420,1 0 0,0 1 0,1-1 0,1 2 0,10-15 1,-4 7-185,12-25 0,-8 4 118,-2 0 0,19-76 0,-34 110 138,-1 0 0,0 0 1,-1 0-1,-1-17 0,0 0 538,2 25-763,0 5-37,2 13-46,2 24 17,-4 122 88,-2-22-42,2-112-34,6 115 29,-4-124-95,0 0-1,1 0 0,2 0 1,-1-1-1,10 21 0,-10-31-13,-5-8 25,1 0 0,0 0 0,-1 0 0,1 0 0,-1 0 0,0 0 0,1 0 1,-1 0-1,0 0 0,1 0 0,-1 0 0,0 3 0,-1-4 42,1 1 0,-1-1 0,1 1 0,-1-1 0,0 0 0,1 1 0,-1-1-1,0 0 1,0 1 0,1-1 0,-1 0 0,0 0 0,0 1 0,1-1 0,-1 0-1,0 0 1,0 0 0,1 0 0,-1 0 0,0 0 0,0 0 0,-1-1 0,-70 9 475,46-9-80,169-5-371,34-2 388,-177 8-401,0 0 1,0 0 0,0 0 0,0 0 0,-1 0 0,1 0-1,0 0 1,0 0 0,0 0 0,0 0 0,0 0-1,0 0 1,0 0 0,1 1 0,-1-1 0,0 0 0,0 0-1,0 0 1,0 0 0,0 0 0,0 0 0,0 0-1,0 0 1,0 0 0,0 0 0,0 0 0,0 0 0,0 0-1,0 0 1,0 0 0,0 0 0,0 0 0,0 0 0,0 0-1,0 1 1,0-1 0,0 0 0,-10 4-2025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7:51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5 2657,'-3'-5'2677,"5"9"-2582,0-1-59,-1 0 1,0 0-1,-1 0 1,1 0-1,0 0 0,-1 1 1,1 2-1,-1 0-15,4 15-4,1-1 0,11 30 0,-10-36-3,-1 1-1,0 1 0,-2-1 0,0 0 1,2 31-1,-8 37 132,1-42 64,3 56 0,5-59-168,-3-28-34,-2 0 1,1 0-1,-2 0 0,1 16 0,-2 2-4,1 0-1,6 48 1,2 22-21,-8-96 17,0 0 1,1 0-1,0 0 1,-1 0 0,1 0-1,0-1 1,1 4 0,4 10 3,-5-12 44,0 0 0,1 0 0,-1 0 0,1 0 1,3 4-1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7:53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95 2529,'-4'-2'1067,"-22"-10"2373,23 12-3370,0-1 0,0 0 0,0 1 0,0-1 0,0 1 0,0 0 0,0 0 0,0 0 1,0 0-1,0 1 0,0-1 0,0 1 0,-4 1 0,-1 0-21,1 1 0,0 0-1,0 1 1,0 0 0,0 0 0,-11 9-1,15-10-39,0-1 1,0 1-1,1 0 0,-1 0 0,1 0 0,0 0 0,0 0 0,0 1 0,0-1 0,0 1 1,1-1-1,0 1 0,-1-1 0,2 1 0,-1 0 0,0 5 0,0-7-16,1 1 0,0 0 1,1-1-1,-1 1 0,0-1 0,1 1 0,0 0 0,-1-1 0,1 0 0,0 1 0,0-1 0,1 1 1,-1-1-1,0 0 0,1 0 0,-1 0 0,1 0 0,0 0 0,3 4 0,-1-4 7,-1 1 0,0-1 0,1 0 0,0 0 0,-1 0 0,1 0 0,0-1 0,0 0 0,0 1 0,0-1 0,0-1 0,5 2 0,8-1 16,0 0 0,1 0 0,33-5 0,-39-2 0,-12 5-14,1 0 0,0 1 0,0-1 1,0 0-1,0 1 0,0-1 0,0 1 1,0-1-1,0 1 0,0 0 0,0-1 1,2 1-1,0-1 2,1 1 0,-1-1 0,1 0 1,-1 0-1,0 0 0,1 0 0,-1 0 0,0-1 0,0 0 1,0 0-1,0 0 0,0 0 0,0 0 0,0 0 0,3-5 1,-5 6-4,-1 0 0,1 1 1,0-1-1,-1 0 1,1 0-1,0 1 0,0-1 1,0 1-1,-1-1 1,1 0-1,0 1 1,0 0-1,0-1 0,0 1 1,1-1-1,-1 1 2,0 0 0,0-1 0,0 1 0,0-1 0,0 1 0,0-1 0,0 0 0,0 1 0,0-1 0,-1 0 0,1 1 0,0-1 0,1-1 0,-1 0 9,1-1 0,-1 1 1,0 0-1,0 0 0,0 0 0,0-1 1,0 1-1,-1 0 0,1-1 1,-1 1-1,1 0 0,-1-4 1,0 5 0,0-1 0,1 1 0,-1 0-1,0 0 1,1-1 0,-1 1 0,0 0 0,1 0 0,-1 0 0,1 0 0,0 0 0,-1 0 0,2-2 0,-1 2 8,0 0 0,0-1 0,0 1 0,0 0 1,-1 0-1,1-1 0,-1 1 0,1-1 0,-1 1 0,1 0 0,-1-3 1,1 2 16,-1-1 1,0 1 0,0 0 0,0-1 0,0 1-1,0 0 1,-1-1 0,1 1 0,-1 0 0,-1-5-1,-3-11 284,5 17-292,0-1-1,-1 0 1,1 1-1,-1-1 1,1 1 0,-1-1-1,1 0 1,-1 1-1,0 0 1,0-1-1,0 1 1,0-1 0,0 1-1,0 0 1,-2-2-1,-2-1 15,0 0-1,-1 1 1,1 0-1,-1 0 1,0 0-1,0 1 1,0 0-1,0 0 1,-7-1-1,-21-8 43,31 10-83,-1 0 0,0 0 0,1 0 0,-1 1 0,0-1 0,1 1 0,-1 0 0,0 0 1,0 0-1,1 0 0,-1 1 0,0 0 0,1-1 0,-1 1 0,1 1 0,-5 1 0,0 1 4,0 0 0,0 0 0,0 1-1,1 0 1,-10 9 0,16-12-6,-1 0-1,1 1 1,-1-1-1,1 0 1,0 1-1,-1-1 1,1 1-1,1-1 1,-1 1 0,0-1-1,1 1 1,-1-1-1,1 1 1,0 0-1,0-1 1,0 5-1,0-3 1,0-1 0,0 0-1,-1 1 1,1-1 0,-1 0-1,0 1 1,0-1 0,0 0-1,-2 5 1,2-7-1,1 0 0,-1 1-1,1-1 1,-1 1 0,1-1-1,0 1 1,-1-1 0,1 0 0,0 1-1,0-1 1,0 1 0,0-1 0,0 1-1,1 1 1,6 23-19,-3-14-6,-3-8 16,0-1 0,1 1 0,-1 0 0,1-1 0,0 1 0,0-1 0,1 0 0,-1 1 0,1-1 0,-1 0 0,1 0 0,0-1 0,0 1-1,0-1 1,1 1 0,-1-1 0,1 0 0,3 2 0,-2-2 4,0 0-1,-1-1 0,1 1 1,0-1-1,0 0 1,0 0-1,-1 0 0,1-1 1,0 1-1,0-1 0,0-1 1,0 1-1,0-1 1,6-1-1,-9 1 6,0 0 0,0 0 0,0 0 0,0 0 0,0 0 0,0-1 0,1-1 0,15-8 0,-4 5 2,-8 3 1,0 1-1,0 0 0,0 0 0,0 0 1,9-1-1,-12 2-1,-1 0 0,1 0 0,0 0 0,-1 0 1,1 0-1,-1 0 0,1-1 0,-1 0 0,0 1 0,4-4 0,6-4 3,-10 8 2,-1 0-1,1 0 1,-1 0-1,1 0 1,-1 0-1,0 0 1,1 0-1,-1 0 1,0-1 0,1-1-1,-2 2 2,1 0 0,-1 0 0,0 0 0,0 0 0,0 0 0,0-1 0,0 1 1,0 0-1,-1 0 0,1 0 0,0 0 0,-1-2 0,0-2 3,-7-34 355,8 37-352,-1 1-1,1 0 0,-1 0 1,1 0-1,-1-1 1,1 1-1,-1 0 0,0 0 1,1 0-1,-1 0 1,0 0-1,0 0 0,-1-2 1,-17-13 93,13 11-66,2 2-51,-8-7 78,0 1 0,-19-12 1,28 18-129,-1 1 1,0 1-1,0-1 1,0 0-1,0 1 0,0 0 1,0 0-1,0 0 1,0 1-1,0-1 1,0 1-1,-1 0 1,1 0-1,-4 1 1,-5 6-1741,12-6 1349,0 0 0,0 0 0,-1 0 0,1 0 0,0 0 0,-1-1 0,1 1 0,-1 0 0,-1 0 0,-9 0-4147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1324 2257,'0'1'28,"0"-1"0,0 0-1,0 1 1,0-1 0,0 0-1,0 1 1,0-1 0,0 0 0,0 0-1,1 1 1,-1-1 0,0 0 0,0 0-1,0 1 1,1-1 0,-1 0 0,0 0-1,0 1 1,1-1 0,-1 0-1,0 0 1,0 0 0,1 0 0,-1 1-1,0-1 1,1 0 0,-1 0 0,0 0-1,0 0 1,1 0 0,-1 0 0,0 0-1,1 0 1,-1 0 0,0 0 0,1 0-1,-1 0 1,0 0 0,1 0-1,-1 0 1,0 0 0,1 0 0,-1-1-1,0 1 1,0 0 0,1 0 0,-1 0-1,0 0 1,0-1 0,1 1 0,-1 0-1,0 0 1,0 0 0,1-1-1,-1 1 1,0 0 0,0 0 0,0-1-1,0 1 1,0 0 0,1-1 0,-1 1-1,0 0 1,0-1 0,0 1 0,0 0-1,0-1 1,1-2 171,0 1-1,0-1 1,0 0-1,0 0 1,0 0 0,-1-4-1,0-6 18,-1 1 0,-1-1 0,0 1 1,0 0-1,-2 0 0,1 0 0,-1 0 0,-1 1 0,0-1 0,-8-11 0,4 5 130,1 1-1,-10-33 1,2 5 357,14 41-649,1 0 0,1 0 0,-1 1 0,0-9 0,-3-11 137,1 10-151,1 0-1,1 0 0,0 0 1,1 1-1,2-18 0,-1-16 19,-1 31-58,2 0 0,0 1 0,7-27 0,0-2 0,8-84 16,-7-15 13,-9 108-26,1 4 12,0 16 1,-2 1 0,1-1 1,-3-18-1,-1 15 13,-1 1-1,-1 0 1,0 0 0,-13-27 0,6 17-17,-5-9 30,-17-53 0,30 56-255,3 21 69,0 9 88,1 4 21,-1 14-15,1-1 0,1 0 0,0 0 0,1 0 0,0 0 0,7 20 0,13 51-11,24 120-185,-36-125 197,17 105-1134,-9-89-2878,-9-41-314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54.0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146 132 3378,'-1'-6'758,"-1"-2"978,-1 16-1090,-4 36 255,2-17-491,-2 29-1,7-45-365,-18 261 430,14-209-327,-5-95 1827,-6-45-2180,-15-101 54,18 46 166,13 126-23,-1-1 1,1 0-1,0 0 1,1 0-1,-1 1 0,1-1 1,0 1-1,1-1 1,0 1-1,0 0 1,0 0-1,5-6 0,-1 2-12,1 0-1,0 1 0,1 0 0,0 0 0,17-13 0,-23 20 11,0-1-1,1 1 1,0 0-1,-1 0 1,1 0-1,0 1 1,0 0-1,0-1 1,0 1 0,0 0-1,0 1 1,1-1-1,5 1 1,-5 0 0,0 1 1,0-1 0,0 1-1,-1 1 1,1-1-1,0 1 1,-1 0-1,1 0 1,-1 0-1,0 0 1,6 4 0,3 5 2,0 0 1,-1 1-1,0 0 1,-1 0 0,0 1-1,-1 1 1,0 0-1,11 23 1,-19-32 16,1 0 0,-1 0 1,0 1-1,0-1 0,-1 1 1,1-1-1,-1 1 0,0 0 1,-1 0-1,0-1 0,0 1 0,0 0 1,0 0-1,-1-1 0,0 1 1,0 0-1,-1-1 0,1 1 1,-1-1-1,-1 1 0,1-1 0,-1 0 1,1 0-1,-2 0 0,1 0 1,0-1-1,-1 1 0,0-1 1,0 0-1,0 0 0,-1 0 0,-5 4 1,-13 5 19,-1-1-1,0-1 1,0-1 0,-40 10 0,37-13-1602,-1-1 0,-33 2 1,15-3-639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09:54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5 3009,'7'-2'268,"1"1"-1,0 0 0,0 0 0,0 1 0,0 0 0,0 1 1,0 0-1,0 0 0,10 3 0,-3 0-30,0 2 0,-1 0 1,24 13-1,-29-14-110,-5-3-38,0 0 0,0 0 0,0 1-1,0 0 1,5 5 0,-8-7-67,0 0-1,0 0 1,0 0-1,0 0 1,-1 0-1,1 0 1,0 1-1,-1-1 1,1 0-1,-1 1 1,0-1-1,1 0 1,-1 1-1,0-1 1,0 0-1,0 1 1,0-1-1,0 0 1,0 1-1,0-1 1,0 1-1,-1-1 1,1 0-1,-1 2 1,-3 6 72,0 0 1,0-1 0,-1 1 0,0-1 0,-1 0 0,-10 11 0,-8 12 140,6-4-59,-59 92 619,56-83-574,13-24-108,0 1 0,2 0-1,-10 24 1,14-32-92,1-3 8,0 1-1,0-1 1,1 1-1,-1-1 1,1 1-1,-1 4 1,1-6-15,1 0 0,-1 0 0,0 0 0,0 0 0,1 0 0,-1 0 1,1 0-1,-1 0 0,1 0 0,-1-1 0,1 1 0,0 0 0,-1 0 1,1 0-1,0-1 0,-1 1 0,1 0 0,0-1 0,0 1 1,1 0-1,5 3 77,0-1 1,0 1-1,0-2 1,1 1-1,-1-1 0,1 0 1,-1-1-1,10 2 1,64-1 358,-62-2-413,106-8 82,-83 4-164,-42 4 12,0-1 0,1 1 0,-1 0 0,1 0 0,-1 0 0,1 0 0,-1 0 0,1 0 0,-1 0 0,0 0 0,1 0 0,-1 0 1,1 0-1,-1 1 0,1-1 0,-1 0 0,0 0 0,1 0 0,-1 0 0,1 1 0,-1-1 0,0 0 0,1 0 0,-1 1 0,0-1 0,1 0 0,-1 1 0,0-1 0,0 0 0,1 1 0,-1 0 0,0 0-510,0 0 1,0 0 0,0 0-1,0 1 1,0-1 0,0 0-1,0 0 1,0 0 0,-1 0-1,1 0 1,-1 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60 3970,'0'0'75,"0"-1"1,0 1-1,0 0 0,0 0 1,1 0-1,-1 0 1,0-1-1,0 1 1,0 0-1,0 0 0,0-1 1,0 1-1,0 0 1,0 0-1,0 0 0,0-1 1,0 1-1,0 0 1,0 0-1,-1 0 1,1-1-1,0 1 0,0 0 1,0 0-1,0 0 1,0 0-1,0-1 0,0 1 1,-1 0 150,1 0-150,0-1-1,0 1 0,0 0 1,-1 0-1,1 0 1,0 0-1,0 0 0,-1 0 1,-5 8 335,-4 17-585,10-23 202,-1-1 0,1 1 0,0 0 0,-1 0 0,1 0 0,0 0 0,0 0-1,0 0 1,1 0 0,-1 0 0,0 0 0,1 0 0,-1 0 0,1-1 0,0 1-1,-1 0 1,1 0 0,0 0 0,0-1 0,0 1 0,0-1 0,2 3 0,-1-3 27,0 1-1,0-1 1,0 0 0,0 1 0,0-1 0,0 0 0,1 0 0,-1-1 0,0 1 0,0 0 0,1-1 0,-1 1 0,1-1 0,-1 0 0,0 0 0,1 0-1,3-1 1,1 1 56,0-2 0,0 1-1,0-1 1,0 0-1,0 0 1,-1-1 0,1 0-1,-1 0 1,11-7-1,-13 7-79,1-1 0,-1 1 0,0-1-1,0 0 1,-1 1 0,1-2 0,-1 1 0,0 0-1,0-1 1,0 0 0,-1 1 0,1-1-1,1-7 1,-3 11-22,-1-1 0,0 1-1,1 0 1,-1-1 0,0 1-1,0 0 1,0-1 0,0 1 0,0 0-1,0 0 1,0-1 0,0 1-1,-1 0 1,1-1 0,-1 1 0,1 0-1,0 0 1,-1 0 0,0-1-1,0 0 1,-1 0 6,1 1 1,-1-1-1,1 1 0,-1 0 1,0-1-1,1 1 0,-1 0 1,0 0-1,0 0 0,0 1 1,-3-2-1,-3 0 4,1 1 0,-1-1 0,1 2 0,-1-1-1,-14 2 1,16-1-28,0 1-1,1 0 1,-1 0-1,1 1 1,0 0-1,-1 0 1,1 0-1,-9 6 1,12-7 2,0-1-1,1 2 1,-1-1 0,1 0 0,0 0-1,-1 0 1,1 1 0,0-1 0,0 1-1,0-1 1,0 1 0,0-1 0,0 1-1,0-1 1,0 1 0,1 0 0,-1 0-1,1-1 1,-1 1 0,1 0 0,0 0-1,0 0 1,0-1 0,0 1 0,0 0-1,0 0 1,0 0 0,0-1 0,1 1-1,-1 0 1,2 3 0,-2-4 14,1 0 1,0 0 0,-1 0-1,1 0 1,0-1 0,0 1-1,0 0 1,-1 0-1,1 0 1,0-1 0,0 1-1,0 0 1,0-1 0,0 1-1,1-1 1,-1 1 0,0-1-1,0 0 1,0 1-1,0-1 1,0 0 0,1 0-1,-1 0 1,0 0 0,0 0-1,0 0 1,0 0-1,2 0 1,-1-1 29,0 1 0,0 0 1,0-1-1,0 1 0,0-1 0,-1 1 1,1-1-1,0 0 0,0 0 0,-1 1 0,1-1 1,-1-1-1,1 1 0,-1 0 0,1 0 1,-1 0-1,2-3 0,-3 4-29,0-1 1,1 0-1,-1 1 0,0-1 1,0 0-1,0 0 0,0 1 1,0-1-1,0 0 0,-1 1 0,1-1 1,0 0-1,0 1 0,0-1 1,-1 1-1,1-1 0,0 0 1,-1 1-1,1-1 0,0 1 1,-1-1-1,1 1 0,-1-1 1,1 1-1,-1-1 0,0 0 1,-15-12 25,13 11-38,0 0 1,0 0 0,0 0 0,-1 0 0,1 1-1,0-1 1,-6 0 0,8 2-1,0-1 0,0 1 0,-1 0-1,1 0 1,0 0 0,0 0 0,0 0 0,0 0 0,0 1 0,0-1-1,-1 0 1,1 0 0,0 1 0,0-1 0,0 1 0,0-1 0,0 1 0,0-1-1,0 1 1,0 0 0,1 0 0,-1-1 0,0 1 0,0 0 0,0 0 0,1 0-1,-2 1 1,-1 3-17,1 0 0,-1 0 0,1 0 0,0 0 0,1 0 0,-1 0 0,-1 8 0,3-11 15,0 0 1,-1 0 0,1 0-1,0 1 1,0-1-1,0 0 1,1 0-1,-1 0 1,0 0 0,1 0-1,0 0 1,-1 0-1,1 0 1,0 0-1,0 0 1,0 0-1,0 0 1,0 0 0,1 0-1,-1-1 1,2 3-1,-2-4 11,-1 1 0,1-1 0,-1 1 0,1-1 0,0 1 0,-1-1 0,1 1 0,0-1 0,-1 0 0,1 1 0,0-1 0,0 0 0,-1 0 0,1 1 0,0-1 0,0 0 0,0 0 0,-1 0 0,1 0 0,1 0 0,-1-1 7,-1 1-1,1 0 1,-1 0 0,1-1 0,0 1 0,-1-1 0,1 1 0,-1 0 0,1-1 0,-1 1 0,0-1 0,1 1 0,-1-1-1,1 1 1,-1-1 0,0 0 0,0 1 0,1-1 0,-1 0 0,1-1 0,-1 0 0,1 0 0,-1 0 1,1 0-1,-1 0 0,0 0 0,0 0 0,0 0 1,0 0-1,0 0 0,-1 0 0,1 0 0,-1 0 1,0-3-1,-5 1-830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3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46 3025,'-5'10'2273,"5"-7"-2248,-1-1 0,1 1 0,-1 0 0,1-1 0,0 1-1,0-1 1,0 1 0,0 0 0,1-1 0,-1 1 0,1-1-1,1 5 1,-2-7-5,0 1 0,0-1 1,1 0-1,-1 0 0,0 0 0,0 1 0,1-1 0,-1 0 0,0 0 0,1 0 1,-1 0-1,0 0 0,1 0 0,-1 0 0,0 1 0,1-1 0,-1 0 0,0 0 0,1 0 1,-1 0-1,0 0 0,1-1 0,-1 1 0,0 0 0,1 0 0,-1 0 0,0 0 1,0 0-1,1 0 0,-1 0 0,0-1 0,1 1 0,-1 0 0,0 0 0,0 0 1,1-1-1,-1 1 0,0 0 0,0 0 0,1-1 0,11-11 1195,-12 11-1112,2-1 22,0-1 1,0 0-1,0 0 1,0 0-1,-1 0 1,1-1-1,-1 1 1,0 0-1,0-1 1,0 1-1,0 0 1,-1-1-1,1 1 1,-1-1-1,0 1 1,0-1-1,0 0 1,-1 1 0,-1-7-1,2 10-130,0-1 0,0 1 1,-1-1-1,1 1 0,0 0 0,-1-1 0,1 1 1,0-1-1,-1 1 0,1 0 0,-1-1 0,1 1 1,-1 0-1,1-1 0,0 1 0,-1 0 0,1 0 0,-1-1 1,1 1-1,-1 0 0,0 0 0,1 0 0,-1 0 1,1 0-1,-1 0 0,1 0 0,-1 0 0,1 0 1,-1 0-1,1 0 0,-1 0 0,0 0 0,1 0 0,-1 0 1,1 1-1,-1-1 0,1 0 0,-1 1 0,-3 0-42,1 1-1,0 0 0,0 0 0,-4 4 0,-2 2-13,1 0 0,1 1 0,-1 0-1,1 0 1,-7 13 0,2 0 3,-14 33 0,18-36 52,2 0-1,-1 0 1,2 1-1,1 0 1,0 0-1,-1 30 0,5-42 13,1 1-1,-1-1 0,2 0 0,-1 1 0,1-1 1,0 0-1,6 15 0,-5-17 1,0 0 0,1-1 0,-1 1 0,1-1 0,0 0-1,1 0 1,-1 0 0,1 0 0,0-1 0,0 0 0,7 4 0,-1-2 15,-1 0 1,1-1-1,1 0 1,-1-1-1,1 0 1,0-1-1,15 2 1,87 5 71,-109-10-91,34 2-35,-1-2 0,0-2 0,53-9 0,-70 6 16,-1 0-1,1-1 1,-1 0 0,0-2 0,-1-1 0,1 0 0,28-20-1,-27 15 20,-11 8 1,0-1-1,-1 0 1,0 0 0,0-1 0,12-13 0,-20 20 3,0-1 0,0 1 1,0-1-1,0 1 0,-1 0 0,1-1 1,0 1-1,-1-1 0,0 0 1,1 1-1,-1-1 0,0 1 0,1-1 1,-1 1-1,0-1 0,0 0 0,-1-2 1,0 1-2,1 1 0,-1-1 0,0 1 0,0-1 0,-1 1 0,1 0 0,0 0 0,-1 0 0,1 0 0,-3-3 0,-2-1-7,0 1 0,0 0 0,0 0 1,-1 1-1,0 0 0,-9-5 0,12 7-4,0 1 1,0-1-1,0 1 1,0 0 0,0 0-1,0 0 1,0 1-1,0-1 1,0 1-1,0 0 1,-1 0 0,1 1-1,0-1 1,0 1-1,0 0 1,-5 1-1,4 0-10,1 0 1,-1 1-1,0-1 0,1 1 0,0 0 0,0 0 0,0 0 0,0 0 0,0 1 1,0 0-1,1 0 0,-6 8 0,1 0 0,1 1-1,0 0 1,1 0-1,-5 15 1,8-21 16,2-1 0,-1 0 0,1 1 1,-1-1-1,2 1 0,-1-1 0,1 1 0,0-1 0,0 1 1,1-1-1,2 11 0,-2-15 11,0 1 1,0-1-1,0 0 1,0 1-1,0-1 1,0 0-1,1 0 1,-1 0-1,1 0 1,0 0-1,-1-1 1,1 1-1,0 0 1,0-1-1,0 1 1,0-1-1,0 0 1,1 1-1,-1-1 1,0 0-1,1 0 1,-1-1-1,0 1 1,1 0-1,-1-1 1,1 0-1,-1 1 1,1-1-1,-1 0 1,1 0-1,-1-1 1,4 0-1,-1 1 20,0-1 0,0 0 0,0 0 0,0-1-1,0 0 1,0 0 0,0 0 0,-1 0 0,1-1-1,-1 0 1,0 1 0,0-2 0,0 1 0,0 0-1,4-6 1,-8 9-43,0 0 0,1-1 0,-1 1 0,0-1 0,0 1 0,0 0 0,1-1 0,-1 1 0,0 0 0,1-1 0,-1 1 0,0 0 0,1-1 0,-1 1 0,0 0 0,1 0 0,-1-1 0,1 1 0,-1 0 0,0 0 0,1 0 0,-1 0 0,1-1 0,-1 1 0,1 0 0,-1 0 0,1 0 0,-1 0 0,0 0 0,1 0 0,-1 0 0,1 0 0,-1 0 0,1 1 0,-1-1 0,1 0 0,0 1-47,0 1-1,1-1 0,-1 0 1,-1 1-1,1-1 1,0 1-1,0-1 0,0 3 1,2 2 47,1 1-135,0 0 1,0 0 0,1 0-1,-1-1 1,2 1-1,-1-1 1,1 0 0,11 9-1,-12-12-381,0 1-1,0-1 0,0-1 1,1 1-1,-1-1 1,1 0-1,11 3 0,5-2-3027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3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35 4658,'-3'-6'711,"3"3"-482,-1 1 0,0 0-1,0 0 1,0 0 0,-1-1 0,1 1-1,-1 0 1,1 0 0,-1 1-1,1-1 1,-1 0 0,-2-1-1,4 3-224,-1 0 0,1 0 0,-1 0-1,1 0 1,0 0 0,-1 0 0,1 0-1,0 0 1,-1 0 0,1 1 0,0-1-1,-1 0 1,1 0 0,0 0-1,0 0 1,-1 1 0,1-1 0,0 0-1,-1 0 1,1 1 0,0-1 0,0 0-1,0 1 1,-1-1 0,1 0 0,0 1-1,0-1 1,0 0 0,0 1-1,0-1 1,-1 1 0,-4 13-166,5-12 143,-9 37 153,1 1 0,2-1 0,0 44 0,4-60-56,-3 41 48,4 0 1,2 0 0,14 98 0,-15-161-117,1 3-150,0 0-1,0 0 0,0 0 0,2 4 0,-3-7 75,0-1 0,0 1 0,0-1 0,1 0 0,-1 1 0,0-1 0,0 1 0,0-1 0,1 0 0,-1 1 0,0-1 0,0 0 0,1 1 0,-1-1 0,0 0 1,1 0-1,-1 1 0,0-1 0,1 0 0,-1 0 0,0 0 0,1 1 0,-1-1 0,1 0 0,-1 0 0,0 0 0,1 0 0,-1 0 0,1 0 0,-1 0 0,1 0 0,-1 0 0,0 0 0,1 0 0,-1 0 0,1 0 1,-1 0-1,0 0 0,1-1 0,-1 1 0,1 0 0,-1 0 0,0 0 0,1 0 0,-1-1 0,0 1 0,1 0 0,-1-1 0,0 1 0,1 0 0,-1 0 0,0-1 0,1 0 0,5-6-1953,2-3-1108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3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35 640 3362,'-3'-2'765,"-1"0"0,1 0 0,0 0 0,-1 0 1,-4-7 431,-1 7 409,8 1-1464,7 2-161,6 1 62,0-1 0,1 0 0,-1-1 0,0 0 1,24-4-1,107-17 250,0-6 1,204-67-1,-18-20-84,133-42 108,-376 129-257,292-84 251,-326 98-258,17-5 97,103-14-1,-37 27-80,-134 5-118,0 0 0,0 0 0,0 0 0,0 1 0,1-1 0,-1 0 0,0 1 0,0-1 0,0 1 0,2 1-1,4 3-3102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3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0 2817,'1'10'389,"-1"-1"-1,0 1 0,-1-1 0,0 1 1,-1-1-1,-2 11 0,0-2-27,-21 122 928,-7 162-1,30-260-1316,-4 116-94,7-116-1408,10 72 1,-11-113 1435,7 30-2686,-1-21 390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4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10 108 2049,'26'361'1038,"-25"-354"-1078,0 0 0,5 13 1,-5-19 85,-1 1 0,1 0 0,0-1 0,-1 1 0,1-1 0,0 1 0,0-1 0,0 1 0,0-1 0,1 1 0,-1-1 0,0 0 0,1 0 0,-1 0 0,0 0 0,1 0 0,1 1 0,-3-2 2,1 0-1,-1 0 1,0 0-1,1 1 1,-1-1-1,0 0 1,1 0-1,-1 0 1,0 0-1,1 0 1,-1 0-1,0 0 1,1 0-1,-1-1 1,0 1-1,1 0 1,-1 0-1,0 0 1,1 0-1,-1 0 1,0 0-1,1-1 1,-1 1-1,0 0 1,0 0-1,1 0 1,-1-1-1,1 1 1,3-12 869,-2-14-653,-5 8-643,-1 0 0,0 0 0,-1 0 1,-14-29-1,-6-23 280,19 48 216,1 0 0,2 0 1,-3-35-1,6 45-38,0 0-1,1-1 1,0 1-1,0 0 1,2 0 0,-1 0-1,2 1 1,4-14 0,-6 22-42,0-1 1,-1 1 0,1-1 0,1 1-1,-1 0 1,0 0 0,1 0 0,0 0-1,-1 1 1,1-1 0,0 1 0,0 0-1,1-1 1,5-2 0,-4 3 5,0 1 0,-1-1-1,1 1 1,0 0 0,-1 0 0,1 1 0,0-1 0,0 1 0,0 0 0,8 1 0,-5 0-19,-1 1 0,0 0 0,-1 0 0,1 0 0,0 1 1,0 0-1,-1 0 0,0 0 0,1 1 0,-1 0 0,-1 0 1,1 1-1,-1 0 0,1 0 0,7 11 0,-7-9-3,-2 0-1,1 1 1,-1 0-1,0 0 1,4 14-1,-7-19 3,0 0 0,0 0 0,-1 1 0,1-1 0,-1 0 0,0 0-1,0 0 1,0 0 0,0 1 0,-1-1 0,1 0 0,-1 0 0,0 0-1,0 0 1,0 0 0,0 0 0,0 0 0,-4 5 0,3-5-57,0-1 1,0 0-1,0 1 1,-1-1-1,1 0 1,-1 0-1,1 0 1,-1 0-1,1-1 1,-1 1-1,0-1 1,-3 2-1,3-2-458,0-1 1,0 1-1,-1 0 0,1-1 0,0 0 0,0 1 1,-4-1-1,-3-1-2659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5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178 148 720,'2'-1'176,"0"0"0,0 0 0,0 0 0,-1 0 0,1 0-1,0 0 1,-1 0 0,1-1 0,0 1 0,-1-1 0,0 1-1,1-1 1,-1 1 0,0-1 0,0 0 0,0 0 0,0 0-1,0 1 1,0-1 0,0 0 0,-1 0 0,1 0 0,0-3-1,-1 1 34,0-1-1,0 1 1,-1 0-1,1-1 0,-1 1 1,0 0-1,0 0 1,0 0-1,-1 0 0,-2-6 1,2 6-180,1 1 0,-1 0 0,0-1 0,1 1 1,-2 0-1,1 0 0,0 0 0,-1 0 0,1 1 1,-1-1-1,0 1 0,0-1 0,0 1 0,0 0 0,0 0 1,0 0-1,-1 1 0,1-1 0,0 1 0,-1 0 1,0 0-1,1 0 0,-1 0 0,1 1 0,-1-1 1,0 1-1,0 0 0,1 0 0,-1 0 0,0 1 1,1-1-1,-1 1 0,-6 2 0,5-2-30,0 1-1,0 0 1,1 0-1,-1 1 1,0-1-1,1 1 1,0 0-1,-1 0 1,1 1 0,0-1-1,1 1 1,-1 0-1,1 0 1,-1 0-1,1 0 1,1 0-1,-1 1 1,0 0-1,1-1 1,0 1 0,-2 9-1,2-10-20,1 1 0,0-1-1,0 1 1,0 0 0,1-1 0,-1 10 0,2-13-10,-1 1 0,0 0 0,0 0 0,0-1 0,1 1 1,-1 0-1,1-1 0,-1 1 0,1 0 0,0-1 0,0 1 0,0-1 0,0 1 1,0-1-1,0 1 0,0-1 0,0 0 0,0 0 0,1 1 0,-1-1 1,3 1-1,0 1-247,1-1 0,-1-1 1,1 1-1,0-1 0,0 0 0,-1 0 1,1 0-1,0 0 0,0-1 1,0 0-1,0 0 0,0 0 0,0-1 1,0 1-1,-1-1 0,8-3 1,9-1-2321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6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46 4066,'-10'-7'2901,"11"7"-2903,-1 0-1,0 0 0,0 0 0,0-1 1,0 1-1,0 0 0,0 0 0,1 0 1,-1 0-1,0 0 0,0 0 1,0 0-1,0 0 0,0 0 0,0 0 1,0 0-1,1 0 0,-1 0 0,0 0 1,0 0-1,0-1 0,0 1 1,0 0-1,0 0 0,0 0 0,0 0 1,0 0-1,0 0 0,0 0 0,0-1 1,0 1-1,0 0 0,0 0 0,0 0 1,1 0-1,-1 0 0,0 0 1,0-1-1,-1 1 0,1 0 0,0 0 1,0 0-1,0 0 0,0 0 0,0 0 1,0-1-1,0 1 0,0 0 1,0 0-1,0 0 0,0 0 0,0 0 1,0 0-1,0 0 0,0-1 0,-1 1 1,1 0-1,0 0 0,0 0 0,0 0 1,0 0-1,0 0 0,0 0 1,0 0-1,-1 0 0,1 0 1,0 0 0,0 0 1,0 0-1,-1 0 0,1 0 0,0 0 0,0 0 1,0 0-1,-1 0 0,1-1 0,0 1 0,0 0 0,0 0 1,0 0-1,-1 0 0,1 0 0,0 0 0,0 0 0,0-1 1,0 1-1,0 0 0,-1 0 0,1 0 0,0 0 0,0 0 1,0-1-1,0 1 0,0 0 0,-2 2-276,2 1 52,0-3 223,0-1 0,0 1 1,0 0-1,0 0 1,0 0-1,0 0 1,0 0-1,0 0 1,0 0-1,0 0 1,0 0-1,0 0 1,0 0-1,0 0 1,0 0-1,0 0 1,0 0-1,0 0 1,0 0-1,0 0 1,0 0-1,0 0 1,0 0-1,0 0 1,1 0-1,-1 0 0,0 0 1,0 0-1,0 0 1,0 0-1,0 0 1,0 0-1,0 0 1,0 0-1,0 0 1,0 0-1,0 0 1,0 0-1,0 0 1,0 0-1,0 0 1,0 0-1,0 0 1,1 0-1,-1 0 1,0 0-1,0 0 1,0 0-1,0 0 1,0 0-1,0 0 1,0 0-1,0 0 0,0 0 1,0 0-1,0 0 1,0 0-1,0 1 1,0-1-1,0 0 1,0 0-1,0 0 1,0 0 9,0 0 1,0-1 0,0 1-1,0 0 1,0 0 0,1 0-1,-1 0 1,0 0 0,0-1-1,0 1 1,0 0 0,0 0-1,0 0 1,0 0 0,0-1-1,0 1 1,0 0-1,0 0 1,0 0 0,0 0-1,-1 0 1,1-1 0,0 1-1,0 0 1,0 0 0,0 0-1,0 0 1,0 0 0,0 0-1,0-1 1,0 1 0,0 0-1,-1 0 1,1 0 0,0 0-1,0 0 1,0 0-1,0 0 1,0 0 0,0 0-1,-1 0 1,1-1 0,0 1-1,0 0 1,0 0 0,0 0-1,0 0 1,-1 0 0,1 0 0,0 0 0,0 0 0,-1 0 0,1-1 0,0 1 0,0 0 0,0 0 0,0 0 0,0-1 0,-1 1 0,1 0 0,0 0 0,0-1 1,0 1-1,0 0 0,0 0 0,0-1 0,0 1 0,0 0 0,0 0 0,0-1 0,0 1 0,0 0 0,0 0 0,0 0 0,0-1 0,0 1 1,0 0-1,0 0 0,1-1 0,-1 1 0,0 0 0,0 0 0,0-1 0,1 1 0,-1 0-3,0-1 0,0 1-1,0 0 1,0 0 0,1-1-1,-1 1 1,0 0 0,0-1 0,0 1-1,0 0 1,0-1 0,0 1 0,0 0-1,0-1 1,0 1 0,0 0 0,0 0-1,0-1 1,0 1 0,0 0 0,0-1-1,0 1 1,0 0 0,0-1-1,0 1 1,-1 0 0,1 0 0,0-1-1,0 1 1,0 0 0,-1-1 0,1 1-1,0 0 1,-1-1 0,-2 1 84,-1-1 38,5 0-172,1 1-17,0-1-255,-1-1 237,-30-3 656,27 6-592,1-1 1,-1 1-1,0 0 1,1 0-1,0 0 1,-1-1-1,1 2 1,-1-1-1,1 0 0,0 0 1,0 0-1,0 0 1,-1 1-1,1-1 1,1 1-1,-1-1 1,0 1-1,0-1 1,0 1-1,1-1 0,-1 1 1,1 0-1,-1-1 1,1 1-1,0 3 1,-1-2-24,1 0 1,0 0-1,-1-1 0,2 1 1,-1 0-1,0 0 1,0 0-1,1 0 0,0-1 1,-1 1-1,1 0 1,0 0-1,1-1 0,-1 1 1,2 2-1,0-2 8,0 1-1,1-1 1,-1 0-1,1 0 1,0 0-1,0 0 1,0-1-1,0 1 1,0-1-1,7 2 1,7 2-23,25 5 0,-2 0 39,-31-9 15,-7-1 2,0 0 0,0 0 0,0 0 0,0 0 0,0 0 0,-1 1 0,1-1 0,4 4 0,-7-4 5,0 0-1,-1 0 0,1 0 0,0 0 0,-1 0 1,1 0-1,-1 0 0,1 0 0,-1 0 1,0 0-1,1 0 0,-1 0 0,0-1 0,-1 3 1,-5 3 65,-1 1 0,0-1 1,-1 0-1,1-1 0,-1 0 1,0-1-1,-1 1 0,-17 4 1,15-5-24,0 0 1,-21 11 0,29-9-504,4-4-216,3-12-2397,2 4 647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6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22 3073,'-1'-2'207,"1"0"-1,0 0 0,0 0 1,0 0-1,0-1 0,0 1 1,0 0-1,1-3 0,3 26 152,-1 111 761,0 5-109,-2-120-926,2 28 111,14 72 1,-13-98-176,-1-7-7,0 0 0,0 0 0,1 0 0,11 22 0,-14-30 345,-2-4-113,-7-4-15,-11-13-223,-54-85-1073,37 49 1343,29 43 59,0 1 0,-9-9 0,16 18-336,0 0 0,0 0 0,0 0-1,0 0 1,0 0 0,0 0 0,0 0-1,0 0 1,0 0 0,-1-1 0,1 1 0,0 0-1,0 0 1,0 0 0,0 0 0,0 0 0,0 0-1,0 0 1,0 0 0,0 0 0,0 0 0,0 0-1,0 0 1,0-1 0,0 1 0,0 0 0,0 0-1,0 0 1,0 0 0,0 0 0,0 0 0,0 0-1,0 0 1,0 0 0,0 0 0,0 0 0,1 0-1,-1 0 1,0-1 0,0 1 0,0 0-1,0 0 1,0 0 0,0 0 0,0 0 0,0 0-1,0 0 1,0 0 0,0 0 0,7-2-72,11 1-101,-14 1 148,8-1-33,-5 1-68,1 0-1,-1-1 0,0 0 1,0 0-1,0 0 0,10-5 1,30-8-1214,-4 1-250,8-6-1494,-37 14 1286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7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 1521,'-1'1'131,"0"1"0,0 0 0,0-1 0,1 1 0,-1 0 0,1 0 0,0-1 0,-1 1 1,1 3-1,0-5-87,-1 13 315,0 0-1,1 1 1,1-1 0,0 0-1,1 0 1,3 13-1,-1-7-38,2 10 81,-4-22-318,7 13 205,-9-19-274,1-1 0,-1 1 0,0-1 0,1 1-1,-1-1 1,0 0 0,1 1 0,-1-1 0,1 0 0,-1 1 0,1-1 0,-1 0-1,1 1 1,-1-1 0,1 0 0,0 0 0,-1 0 0,1 1 0,-1-1 0,1 0-1,-1 0 1,1 0 0,0 0 0,-1 0 0,1 0 0,-1 0 0,1 0 0,-1 0-1,1-1 1,0 1 0,-1 0 0,1 0 0,0-1 0,7-3 101,0 0 0,0-1 0,0 0 0,-1 0 0,0-1 0,0 0 0,9-11 0,-10 10-91,0 0 0,6-10 0,-8 9-17,1 1 1,0 1-1,9-10 1,-9 11-5,21-17-46,-25 21 39,1 0 0,-1 0 0,0 1-1,0-1 1,1 0 0,-1 1 0,0-1 0,1 1 0,-1-1 0,1 1-1,-1 0 1,0-1 0,1 1 0,-1 0 0,1 0 0,-1 0-1,1 0 1,-1 1 0,3-1 0,-2 2 15,-1 0 1,1 0-1,0 1 0,-1-1 0,1 0 1,-1 1-1,0-1 0,0 1 1,1 3-1,-1-4 1,7 29 85,-7-24-139,1-1-1,-1 1 1,4 6 0,-4-10-12,0-1-1,0 1 1,1 0 0,-1 0-1,1-1 1,0 1-1,2 3 1,-3-6 44,0 1 1,-1-1-1,1 1 1,0-1-1,0 1 0,-1-1 1,1 0-1,0 1 1,0-1-1,0 0 1,0 0-1,-1 0 0,1 1 1,0-1-1,0 0 1,0 0-1,0 0 1,0 0-1,0-1 0,-1 1 1,1 0-1,0 0 1,0 0-1,0-1 1,0 1-1,-1 0 0,1-1 1,0 1-1,0-1 1,-1 1-1,2-2 1,2-1 34,0 0 1,-1 0-1,1-1 1,-1 1-1,0-1 1,0 0-1,4-8 1,-5 8 13,0 1 0,0-1 1,0 1-1,1 0 0,-1 0 0,1 0 0,0 0 1,0 0-1,0 0 0,1 1 0,5-5 1,-8 7-96,0 0 1,-1 0 0,1 0 0,0-1 0,-1 1 0,1 0 0,-1 0 0,1 0-1,0 0 1,-1 0 0,1 0 0,0 0 0,-1 0 0,1 1 0,0-1 0,-1 0-1,1 0 1,0 0 0,-1 1 0,1-1 0,-1 0 0,1 1 0,-1-1 0,1 1 0,-1-1-1,1 0 1,-1 1 0,1-1 0,-1 1 0,1-1 0,-1 1 0,0 0 0,1 0-1,8 8-2882,-2-5-85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7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82 3458,'0'-2'209,"1"0"1,-1 0 0,0-1 0,0 1-1,1 0 1,-1 0 0,0 0 0,-1 0 0,1-1-1,0 1 1,-1 0 0,1 0 0,-1 0 0,0 0-1,1 0 1,-1 0 0,0 0 0,-2-2-1,3 3-158,-1-1 0,1 1 0,-1-1-1,1 1 1,0-1 0,0 0-1,0 1 1,0-1 0,0 0-1,0-2 1,0-10 448,-2 9-153,1 5-85,-6 0 4,7 0-264,-1 0 0,1 0-1,-1 0 1,1 0 0,-1 0-1,1 0 1,0 1 0,-1-1-1,1 0 1,-1 0 0,1 0 0,0 1-1,-1-1 1,1 0 0,-1 1-1,1-1 1,0 0 0,0 1-1,-1-1 1,1 0 0,0 1-1,-1-1 1,1 1 0,-9 13-49,7-10 39,-7 12-13,0 1 0,-9 24 0,16-34 29,-1 0-1,1 0 1,0 0 0,1 1-1,0-1 1,0 1-1,1-1 1,0 0 0,0 8-1,1-14-2,-1-1 0,0 1 0,0 0 0,0-1 1,0 1-1,0-1 0,0 1 0,1-1 0,-1 1 0,0-1 0,0 1 0,1-1 0,-1 1 0,0-1 0,1 0 0,-1 1 0,0-1 0,1 1 0,-1-1 0,1 0 0,-1 1 0,0-1 0,1 0 0,-1 0 0,2 1 1,-1-1 4,0 0 1,0 0-1,0 0 1,0 0-1,-1 0 1,1 0-1,0 0 1,0 0-1,0 0 1,0-1-1,0 1 1,0 0-1,1-1 1,1-1 9,0 0 1,0 1-1,0-1 1,0 0-1,0-1 1,0 1 0,2-4-1,-1 1-55,0-1 0,-1 0 0,0-1 0,0 1-1,0 0 1,1-9 0,2-2-210,-7 22 106,0-1-1,0 1 1,1 0-1,-1-1 1,1 1 0,1 0-1,-1-1 1,0 1-1,1-1 1,2 7-1,-3-8-65,1-1-1,-1 0 0,1 1 1,0-1-1,0 0 1,0 0-1,0 0 1,0 0-1,0 0 0,1 0 1,-1 0-1,1 0 1,-1 0-1,1 0 0,0-1 1,0 1-1,0-1 1,0 1-1,0-1 0,0 0 1,0 0-1,0 0 1,0 0-1,4 1 0,5 0-2311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7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 3089,'0'-10'2157,"0"16"-605,0 19-1495,0 0-56,-2-12 60,0 1 0,0-1 0,2 1 0,0 23 0,0-37-35,0 1 0,1 0 0,-1 0 1,0 0-1,0-1 0,0 1 0,0 0 1,1 0-1,-1 0 0,0-1 0,1 1 1,-1 0-1,0-1 0,1 1 0,-1 0 1,1-1-1,-1 1 0,1 0 1,0-1-1,-1 1 0,1-1 0,0 1 1,-1-1-1,1 1 0,0-1 0,-1 0 1,1 1-1,0-1 0,0 0 0,-1 0 1,1 1-1,0-1 0,0 0 0,0 0 1,-1 0-1,1 0 0,0 0 0,0 0 1,0 0-1,0 0 0,1-1 0,4 0 354,0-1-1,-1 0 0,1-1 0,9-4 0,-3 1-288,-11 5-129,0 0 0,1 1 1,-1 0-1,0-1 0,1 1 0,-1 0 0,0-1 1,1 1-1,-1 0 0,0 0 0,1 0 0,-1 0 0,1 0 1,-1 1-1,0-1 0,1 0 0,-1 1 0,0-1 1,0 1-1,1-1 0,-1 1 0,0-1 0,0 1 0,0 0 1,1 0-1,-1 0 0,0-1 0,0 1 0,0 0 1,-1 0-1,1 0 0,0 1 0,0-1 0,0 0 0,-1 0 1,1 0-1,-1 1 0,1-1 0,0 2 0,1 4-729,0-1 0,0 1 0,-1 0 0,0 0-1,0 0 1,0 10 0,-1 0-2600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9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1 3538,'-3'17'1475,"-2"5"-1377,-9 25 0,0-1 301,7-22-383,2 0 1,0 0-1,2 0 1,1 1-1,0 26 1,7-34-2893,-5-11 45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09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1 110 4194,'0'0'108,"0"0"1,0-1-1,-1 1 0,1 0 1,0-1-1,0 1 0,0 0 1,1 0-1,-1-1 0,0 1 0,0 0 1,0-1-1,0 1 0,0 0 1,0 0-1,0-1 0,0 1 1,2-2 757,-2 2-757,0 0-1,0 0 0,1 0 1,-1 0-1,0-1 0,0 1 1,1 0-1,-1 0 0,0 0 1,1 0-1,12-5-174,-9 4 363,32-11-85,0 1 0,0 2 0,1 1 0,47-3-1,-81 11-218,-1-1 0,0 1 0,0 0 0,0 1 0,0-1-1,0 0 1,0 1 0,0-1 0,1 1 0,-1-1 0,0 1-1,0 0 1,3 2 0,-3-2 5,0 1 0,0 0-1,-1 0 1,1 1 0,0-1-1,-1 0 1,1 0 0,-1 1 0,0-1-1,1 3 1,0-1 13,0 0 1,0 0-1,0-1 0,0 1 0,5 5 1,-5-7 3,-1-1 1,1 0 0,0 0 0,-1 1-1,1-1 1,0 0 0,0-1 0,0 1-1,0 0 1,0 0 0,0-1 0,0 1-1,3-1 1,3 1 69,0 0-1,0-1 1,0 0-1,0-1 1,0 0 0,0 0-1,-1-1 1,1 0-1,0 0 1,8-4-1,-10 4-22,0-1-1,-1 0 1,1 0-1,-1 0 1,0-1-1,1 0 0,-2 0 1,1 0-1,0-1 1,-1 1-1,0-1 0,0 0 1,3-6-1,-6 10-42,0-1-1,0 1 0,-1-1 1,1 1-1,0 0 0,-1-1 1,0 1-1,1-1 1,-1 1-1,0-1 0,0 0 1,0 1-1,0-1 0,0 1 1,0-1-1,0 1 0,-1-3 1,1 3-16,-1 0 0,1 0 0,-1 0 0,0 0 0,1 0 0,-1 0 1,0 0-1,0 1 0,1-1 0,-1 0 0,0 0 0,0 1 0,0-1 0,0 1 0,0-1 1,0 1-1,0-1 0,0 1 0,0-1 0,0 1 0,0 0 0,-1 0 0,1 0 0,-1-1 0,-6 1-151,1 0 0,-1 0 0,0 0 0,1 1 0,-1 0 0,0 1 0,-7 2 0,-3 2-2864,-29 13 0,26-8-1633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103 370 4946,'-55'-108'4154,"47"87"-3663,0 0 0,1 0 0,-6-31 0,9 31-142,1 0 1,0 0-1,2 0 1,2-39-1,0 58-266,1 5-59,1 8-24,15 84 3,47 149 0,55 86 26,-115-318-24,1 5-2,1-1-1,13 23 1,-20-38-3,0-1 0,0 1 0,0-1 0,1 0 0,-1 1 0,0-1 0,0 0 0,0 1 0,1-1 0,-1 0 0,0 0 1,1 1-1,-1-1 0,0 0 0,1 0 0,-1 0 0,0 1 0,1-1 0,-1 0 0,0 0 0,1 0 0,-1 0 0,1 0 0,-1 0 0,0 1 0,1-1 0,0 0 0,-1-1 1,1 1 0,-1 0 0,1-1-1,-1 1 1,1 0 0,-1-1-1,1 1 1,-1-1 0,1 1 0,-1-1-1,0 1 1,1-1 0,-1 1-1,0-1 1,1-1 0,8-28 28,-7 23-23,25-75 9,-22 70-34,0 0 0,1 1 0,0 0 0,14-19 0,-19 29 14,0-1 0,0 1 0,0 0 0,0 0 0,1 0 0,-1 0 1,0 0-1,0 0 0,3-1 0,-3 2 2,-1 0 0,1-1 0,0 1 1,-1 0-1,1 0 0,-1 0 0,1 0 0,0 0 0,-1 0 1,1 0-1,0 0 0,-1 0 0,1 0 0,-1 1 1,1-1-1,-1 0 0,1 0 0,0 1 0,1 0-2,0 1 0,0 0 0,0 0 0,0 0 0,-1 0 0,1 0 0,-1 0 0,1 0 0,-1 0 0,2 5 1,7 14 1,-7-14 3,0 1 1,1 0-1,0-1 1,7 8 0,-1-2-267,2-1 0,0 0 0,0-1 0,16 11 0,29 16-6059,-39-28 1203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0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2113,'4'7'416,"0"-1"1,-1 1-1,1-1 1,-2 1-1,1 0 1,-1 0-1,0 1 0,0-1 1,-1 0-1,1 14 110,-2-21-490,0 0 1,0 1-1,0-1 1,0 0-1,0 0 0,0 0 1,0 0-1,0 0 1,0 0-1,0 0 1,1 0-1,-1 0 0,0 0 1,0 1-1,-1 0 729,1-1-729,-1 0 1,1 0-1,0 0 1,0 0-1,0 0 0,0 0 1,0 0-1,0 0 1,0 0-1,0 0 0,0 0 1,0 0-1,-1 0 1,1 0-1,0 0 1,0 0-1,0 0-52,0 0-1,0-1 1,0 1 0,0-1-1,0 1 1,0 0 0,0-1-1,0 1 1,0 0 0,0-1 0,0 1-1,0-1 1,1 1 0,-1 0-1,0-1 1,0 1 0,0 0-1,1-1 1,-1 1 0,0-1 0,2-1-142,0-1 1,0 1 0,0-1 0,0 1 0,0-1 0,0 1 0,1 0-1,-1 0 1,4-2 0,-6 4 127,0 0 0,1 0-1,-1-1 1,0 1 0,0 0 0,0 0-1,0 0 1,1 0 0,-1 0 0,0 0-1,0 0 1,0 0 0,0 0 0,1 0-1,-1 0 1,0 0 0,0 0 0,0 0-1,1 0 1,-1 0 0,0 0 0,0 0 0,0 0-1,0 0 1,1 0 0,-1 0 0,0 0-1,0 0 1,0 0 0,0 0 0,1 1-1,-1-1 1,0 0 0,0 0 0,0 0-1,0 0 1,0 0 0,1 1 0,2 9-421,-1 23 595,-2-17-179,13 61 133,-1-13-33,-26-127-3656,11 55 2850,-2-1-388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0.8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23 143 1329,'-1'-2'277,"0"0"1,0 0 0,0 0-1,1 0 1,-1 0 0,1 0-1,0 0 1,-1 0 0,1-2-1,-4-16 305,-8-14 430,12 33-979,0 0 0,0 0 0,0 1 1,0-1-1,0 0 0,0 0 1,0 0-1,0 0 0,1 0 1,-1 0-1,0 0 0,1 0 0,-1 0 1,1 0-1,-1 1 0,1-1 1,-1 0-1,1 0 0,-1 0 0,1 1 1,0-1-1,-1 0 0,1 1 1,0-1-1,1 0 0,23-14 313,-22 13-277,6-3 81,0 1 1,-1 0-1,2 1 0,-1-1 0,0 2 0,13-3 1,-19 5-135,0-1 1,0 1 0,0 0 0,-1 0 0,1 0-1,0 1 1,0-1 0,0 1 0,0-1 0,-1 1 0,1 0-1,0 0 1,0 0 0,-1 1 0,1-1 0,-1 1-1,0-1 1,1 1 0,-1 0 0,0 0 0,0 0 0,0 0-1,0 0 1,0 0 0,3 6 0,-4-6-11,0 1 1,1 0-1,-1 0 1,0 0-1,-1 1 1,1-1-1,-1 0 1,1 0-1,-1 0 1,0 1 0,0-1-1,0 0 1,-1 0-1,1 0 1,-1 1-1,1-1 1,-1 0-1,-2 4 1,-3 7 51,0 0 0,-14 21 0,14-24-17,-21 30 474,-42 50-1,61-81-431,7-9-79,0 0 0,0 0 0,0 1 0,0-1 0,0 0 0,1 0 0,-1 1 0,0-1 0,1 0 0,-1 1 0,1-1 0,0 1 0,-1-1 0,1 1 0,0-1 0,0 1 0,0 1 0,0-2-6,1 1 0,-1-1 0,1 0 0,-1-1 0,1 1 0,0 0 0,-1 0 0,1 0 0,0 0 0,0 0 0,-1-1 0,1 1 0,0 0 0,0-1 0,0 1 0,0 0 0,0-1 0,0 1 0,0-1 0,0 0 0,0 1 0,0-1 0,0 0 0,2 1 0,4 0-30,0 0 1,0 0-1,0-1 1,0 1-1,1-1 1,-1-1 0,0 0-1,0 0 1,10-2-1,8-5-594,30-12 0,-19 6-246,-18 7-291,1 0 1,-1-1-1,0-1 0,24-17 1,-33 19-527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1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59 205 2833,'0'0'151,"1"0"0,-1 0 0,1 0-1,-1 0 1,1 0 0,0 0 0,-1-1-1,1 1 1,-1 0 0,1 0 0,-1 0-1,1-1 1,-1 1 0,0 0 0,1 0-1,-1-1 1,1 1 0,-1 0 0,1-1-1,0 0 1,11-8 365,-8 6-440,-1 0-1,0 0 1,0 0 0,0-1 0,0 1-1,-1-1 1,1 0 0,-1 0 0,0 0-1,0 0 1,0 0 0,-1 0-1,1 0 1,-1-1 0,0 1 0,-1 0-1,1-1 1,-1 1 0,1-1 0,-1 1-1,0-1 1,-1 1 0,1-1-1,-1 1 1,-2-6 0,1 2-133,0 0 0,0 0-1,-1 0 1,-1 1 0,1-1 0,-8-11 0,10 18 51,1 0 1,-1 0-1,0 0 0,0 0 1,0 0-1,0 0 1,0 0-1,0 1 1,0-1-1,0 0 0,0 1 1,0-1-1,-1 0 1,1 1-1,0-1 1,0 1-1,-1 0 0,1-1 1,0 1-1,-1 0 1,1 0-1,0 0 1,-1 0-1,1 0 0,0 0 1,-1 0-1,1 0 1,0 1-1,0-1 1,-1 0-1,1 1 0,0-1 1,0 1-1,-1-1 1,1 1-1,0 0 1,-2 1-1,0 0 40,0 1 0,0-1 0,0 1-1,1 0 1,-1 0 0,1 0 0,-1 1 0,1-1 0,0 1 0,0-1 0,-2 6-1,2 0 29,-1 1-1,1 0 0,1 0 0,0-1 0,0 1 0,1 0 0,0 0 0,1 0 0,0 0 0,0 0 0,1 0 0,0-1 0,1 1 0,0-1 0,1 0 0,5 11 0,-6-16-56,-1 0-1,1-1 1,-1 1 0,1-1-1,0 0 1,1 0-1,-1 0 1,0 0 0,1 0-1,-1-1 1,1 0 0,0 0-1,0 0 1,0 0-1,0 0 1,0-1 0,5 2-1,-4-3-165,0 1 0,0-1 0,0 1 0,0-2 0,0 1 0,0 0 0,0-1 0,0 0 0,0 0 0,0-1 0,0 1 0,-1-1 0,1 0 1,7-5-1,31-18-4290,-31 17 1917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30 2385,'2'-12'3938,"-2"12"-3922,0-1 1,0 1-1,1-1 0,-1 1 1,0-1-1,0 1 0,0-1 0,0 1 1,0-1-1,0 1 0,0-1 1,0 0-1,-1 1 0,1-1 1,0 1-1,0-1 0,0 1 1,0-1-1,-1 1 0,1-1 1,0 1-1,-1-1 0,1 1 1,0 0-1,-1-1 0,1 1 1,0-1-1,-1 1 0,1 0 1,-1-1-1,1 1 0,-1 0 1,1-1-1,-1 1 0,1 0 1,-1 0-1,0-1 0,0 1 8,0 0 0,0 0 0,0-1-1,0 1 1,0 0 0,0 0 0,0 0 0,0 0 0,0 0-1,0 0 1,0 1 0,0-1 0,0 0 0,1 0-1,-1 1 1,0-1 0,0 0 0,0 1 0,0-1 0,-1 2-1,-1 1 3,0 0-1,1 0 0,-1 0 0,1 1 1,0-1-1,0 1 0,0 0 0,1-1 0,-1 1 1,-1 6-1,-1 6 181,-2 19 0,4-24-159,1-2 27,0 1 0,0 0 0,1-1 1,0 1-1,2 18 0,-1-25-59,-1-1-1,1 0 1,-1 0 0,1 1-1,0-1 1,-1 0 0,1 0-1,0 0 1,1 0-1,-1 0 1,0 0 0,1 0-1,-1 0 1,1-1 0,-1 1-1,1 0 1,0-1 0,0 1-1,-1-1 1,1 0-1,0 0 1,0 1 0,1-1-1,-1-1 1,0 1 0,0 0-1,0 0 1,1-1 0,-1 1-1,3-1 1,3 0 4,0 0 1,0 0-1,-1-1 0,1 0 1,0 0-1,0-1 0,-1 0 1,1-1-1,-1 1 0,0-1 1,13-8-1,0-1-62,0-2 1,27-24-1,-46 37 33,-1 0-1,1 0 1,0 0 0,1 0 0,-1 0 0,0 1-1,0-1 1,0 0 0,0 1 0,1-1-1,-1 1 1,0-1 0,0 1 0,1 0 0,1-1-1,-2 1 11,0 1 0,0-1 0,0 1 0,0-1 0,-1 1 0,1 0 0,0-1 0,0 1 0,-1 0-1,1-1 1,0 1 0,-1 0 0,1 0 0,-1-1 0,1 1 0,-1 0 0,0 0 0,1 0 0,-1 0 0,0 0 0,1 2-1,8 32 128,-8-28-204,0 0-1,1 0 1,0 0-1,0 0 0,7 12 1,-9-18 37,0-1 0,0 0 0,0 1 0,1-1 1,-1 1-1,0-1 0,0 1 0,1-1 1,-1 1-1,0-1 0,1 0 0,-1 1 0,1-1 1,-1 0-1,0 1 0,1-1 0,-1 0 0,1 0 1,-1 1-1,1-1 0,-1 0 0,1 0 0,-1 0 1,1 0-1,-1 0 0,1 0 0,-1 1 0,1-1 1,-1 0-1,1-1 0,-1 1 0,1 0 1,-1 0-1,1 0 0,-1 0 0,1 0 0,-1 0 1,1-1-1,-1 1 0,1 0 0,-1 0 0,1-1 1,-1 1-1,1-1 0,0 0-308,1 0 0,-1-1 0,1 1 0,-1-1 0,0 0 0,0 1 0,0-1 0,0 0 0,0 0 0,0-2 0,3-9-2712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2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33 4786,'-5'-11'1329,"1"3"-1,-1 2-543,2 2-401,1 1-320,0 2-240,2 2-240,2 3-225,-1-1-287,1 2-385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2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4482,'4'10'836,"-1"1"0,3 16 1,3 11-771,-8-33-52,6 18 194,1 1 0,1-1-1,13 23 1,-21-45-144,-1 0-1,1 0 1,-1 0-1,1 0 1,0 0-1,0 0 1,-1 0-1,1-1 1,0 1-1,0 0 1,0-1-1,0 1 0,0 0 1,0-1-1,0 1 1,0-1-1,0 1 1,0-1-1,0 0 1,1 1-1,-1-1 1,0 0-1,0 0 1,0 0-1,0 0 1,0 0-1,1 0 1,-1 0-1,0 0 1,0-1-1,0 1 0,0 0 1,0-1-1,0 1 1,0-1-1,0 1 1,0-1-1,0 1 1,2-2-1,4-3-47,0 0 0,0-1 0,0 0-1,7-8 1,-7 6-110,6-6-1012,13-19 0,1-2-3245,-13 18 488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3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1 138 4082,'5'6'974,"-2"-2"-592,1 1 1,0-1 0,0 0-1,6 5 1,-8-8-363,-1 0 1,1 0-1,-1 0 0,1 0 1,0-1-1,-1 1 0,1 0 1,0-1-1,-1 0 0,1 1 1,0-1-1,0 0 0,0 0 1,-1 0-1,1 0 0,0 0 1,0 0-1,3-1 0,0-1 115,0 1-1,0-2 0,-1 1 0,1 0 1,0-1-1,-1 0 0,0 0 0,1 0 1,-1-1-1,4-4 0,3-4 414,-1 0 1,11-16-1,-20 26-523,1 0 1,-1 0-1,0 0 1,0 0 0,0 0-1,0-1 1,-1 1-1,1 0 1,0 0-1,-1-1 1,0 1-1,1 0 1,-1-1 0,0 1-1,0-1 1,-1 1-1,1 0 1,0-1-1,-1 1 1,1 0-1,-1 0 1,0-1 0,0 1-1,0 0 1,0 0-1,0 0 1,0 0-1,-1 0 1,1 0-1,0 0 1,-4-2 0,3 2-28,0 0 0,0 0 1,0 1-1,-1-1 1,1 1-1,-1-1 1,1 1-1,-1 0 1,1 0-1,-1 0 1,0 0-1,0 1 1,1-1-1,-1 1 1,0 0-1,0-1 0,1 1 1,-1 0-1,0 1 1,0-1-1,0 0 1,1 1-1,-1 0 1,0 0-1,1-1 1,-6 4-1,4-1-3,-1 0 0,1 0 0,0 0 1,0 1-1,1-1 0,-1 1 0,1 0 0,0 0 0,0 1 0,0-1 0,0 1 0,1-1 1,0 1-1,0 0 0,0 0 0,0 0 0,-1 8 0,0 1-7,1-1 0,1 2 0,0-1 0,0 0 0,3 18 0,-2-24 5,1-1 1,1 1-1,-1-1 0,1 0 1,0 0-1,1 0 0,0 0 1,0 0-1,0 0 0,1-1 1,7 10-1,-7-11-7,1 0 1,0 0-1,-1-1 0,2 0 0,-1 0 1,0 0-1,1 0 0,0-1 1,0 0-1,0 0 0,0-1 0,0 0 1,9 2-1,-7-2-216,0-1 0,1 1 0,-1-2 0,0 1 0,1-1 0,-1-1 0,9-1 0,-9 1-678,-1-1 0,1 0-1,-1 0 1,11-5-1,6-6-3530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4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2561,'0'-12'2204,"0"5"165,3 15-1650,0 1-1049,-1-3 388,0-1-1,0 1 0,0-1 0,1 0 0,0 0 0,6 9 1,-7-12-19,8 13 189,-9-14-220,-1 0 0,0 0 0,0 0 0,0-1 0,0 1 0,0 0 1,0 0-1,0 0 0,0 0 0,0-1 0,0 1 0,0 0 0,0 0 0,-1 0 1,1 0-1,0-1 0,-1 1 0,1 0 0,-1 1 0,1-1-7,-1 0 1,1 0-1,0 0 0,0 1 0,0-1 1,-1 0-1,1 0 0,1 0 0,-1 0 1,0 1-1,0-1 0,0 0 0,1 0 1,-1 0-1,0 0 0,1 0 1,-1 0-1,1 0 0,-1 0 0,1 0 1,0 0-1,-1 0 0,1 0 0,0 0 1,1 1-1,-1-1 1,0 1 1,0-1 0,0 1-1,0-1 1,0 1-1,0-1 1,-1 1 0,1-1-1,-1 1 1,1 0 0,0 1-1,-1 1 3,1 0-1,-1 0 1,1-1-1,0 1 0,0 0 1,3 4-1,-3-4-3,1-1 0,-1 1 0,0-1 0,0 1 0,0 0 0,0 5 0,0 58 47,-6-35-35,10 24-61,-9-14 32,6-22 16,-2-16-2,1 1-1,-1-1 0,0 1 0,0 0 1,-1-1-1,0 6 0,0-4-11,0 0 0,0 0 0,1 0 0,0 8 0,0 10-28,-1-3-3,1-15 13,0 1 1,-1-1-1,0 0 0,0 1 1,-2 6-1,0-3-3,1 0-1,1 0 0,0 1 0,1-1 1,0 0-1,0 1 0,3 17 0,-1-13 29,-1 1-1,0 18 0,-3-13-24,0-6-83,1 0-1,2 23 0,-1-30 47,0 0 1,0 0-1,-1 0 0,0 0 1,-3 13-1,3-15 41,-2 10-167,1 0 0,1 29-1,-1 12 3,-6 48-293,4-32-738,3-64 987,1 1 1,1 16-1,0-16 126,-1-1 0,-1 17 0,1-19 114,-1-1 0,1 0 0,2 10 0,-1-10 17,-1-1 0,0 1 0,0-1 0,-1 10 0,0-7 2,0 0 1,1 12 0,-2 13-59,-1-11-20,-1 32 0,5-19 150,0-18-63,-1 22 1,2-22-161,-1-15-110,-1-1 1,1 1-1,-1 0 1,0 0-1,0 0 1,0-1-1,0 1 1,0 3-1,0-1-1100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18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2481,'1'4'391,"0"-1"-1,0 0 0,0 1 1,-1-1-1,1 5 1,0 40 637,0-30-823,-1 0 1,2-1 0,6 33 0,-4-37 23,1 24 1,-4-24-122,1 0 1,4 14-1,-3-16-43,-1 0-1,1 12 1,3 18 62,-5-36-106,0-1 0,-1 1 1,0 0-1,0 0 1,0 0-1,-2 8 0,0 17 120,-1-9-13,2-18-109,1-1 1,-1 1-1,1 0 0,0-1 1,0 1-1,0 0 0,0-1 1,0 5-1,2 1 28,-1 0 1,-1 13 0,2 9 14,6 76 5,-8-92-51,-1 11 16,0-19-17,1 0 1,0 0-1,0 11 0,13 69 84,-9-60-70,-1 33 1,-2-41-22,-2-5 2,0 0 0,-1 0 1,0 0-1,-6 20 0,5-22-3,3-6-3,-1 0-1,1-1 1,0 1-1,0 0 1,0 0-1,2 9 1,1 14 9,0 6 7,-2-26-15,0 0 1,-1 0 0,0 1-1,-2 12 1,2-14 1,-1 0 0,1 0 0,0 11 0,1 14 13,-2-22-17,1 1 0,1 9 0,1 16 1,0 57 27,-2-83-30,-1 21-1,0-24 0,1 1 0,0-1 0,1 13 0,0-18 0,-1 0 0,0 0 0,0 0 0,0 0 0,-1-1 0,1 1 0,0 0 0,-1 0 0,1 0 0,-2 2 0,1-2 0,1 0 0,-1 0 0,0 0 0,1 0 0,0 0 0,-1 0 0,1 4 0,1 91-83,-1-84 50,1 2-30,0 0 0,1 0 0,0 0-1,6 20 1,-6-26 26,0 0 1,-1 0-1,0 0 1,0 14-1,1 10 15,3 3-6,8 89-235,-14-95 117,-6 52 1,1-11-271,3 122-855,0 20 981,4 57-2698,27 19 3320,-1-20 558,-18 33-332,-2-219-1027,-2-23-2421,-4-50 1497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30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7 2753,'-7'-6'6951,"7"5"-6777,-3 11 1102,1-1-1262,1 1 0,0-1 0,0 1-1,1 0 1,0-1 0,0 1 0,3 13-1,-1-3-8,9 58-3,0 31 28,-7 64-14,10 2-1,-9-139-14,-1-9 3,-2-9 2,2 25 0,-3-20-1,1 0-1,8 31 0,-3-16-1,-2-18 0,7 21-1,-8-29 0,0 1-1,-1-1 1,0 0 0,-1 1-1,0 0 1,0 14-1,-3-8 0,-9 109 12,5-62-10,2-6-4,2-40-1,1-1-1,1 1 0,1-1 1,1 1-1,8 29 0,-7-33 3,-2-1 0,1 1 0,-2-1 0,0 28 0,-1-34-2,1-1 0,0 1 0,2 11 0,2 9-19,-5 24-83,1-46-138,1 0 0,0 0 0,0 0 0,0 0 0,1 0 0,-1-1 0,9 13 0,-7-11-519,0-1 1,0 2-1,-1-1 1,3 10-1,-5-12-35,1 0-1,0 0 1,3 9 0,3 2-1528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165 281 2881,'10'-20'1207,"-2"0"-1,0 0 1,8-37-1,-13 46-918,-1-1 1,-1-1-1,0 1 0,0 0 0,-1 0 0,-1 0 0,0-1 1,-3-12-1,4 23-256,0 0-1,-1 0 1,1 0 0,-1 0 0,0 0 0,1 0 0,-1 0-1,0 1 1,0-1 0,0 0 0,0 1 0,0-1 0,-1 1-1,1-1 1,0 1 0,-1-1 0,1 1 0,-1 0 0,1 0-1,-1-1 1,0 1 0,0 0 0,1 1 0,-1-1 0,0 0-1,0 1 1,0-1 0,0 1 0,0-1 0,0 1 0,0 0-1,0 0 1,0 0 0,0 0 0,0 0 0,0 0 0,0 0-1,1 1 1,-1-1 0,0 1 0,0-1 0,0 1 0,-2 1-1,-5 2 25,0 1 1,0 0-1,0 0 0,1 0 0,0 1 0,0 1 0,1-1 0,-1 1 0,1 1 0,1-1 0,-1 1 0,-8 15 0,11-16-20,0 0-1,0 1 0,0-1 1,1 1-1,1 0 0,-1 0 1,1 0-1,0 0 0,1 0 0,0 0 1,0 0-1,1 1 0,0-1 1,0 0-1,4 16 0,-4-21-27,1 1 1,1-1-1,-1 1 0,0-1 0,1 0 1,0 0-1,0 0 0,0 0 0,0 0 0,0 0 1,0-1-1,1 1 0,0-1 0,-1 1 0,6 2 1,-3-2-3,0 0 1,0-1 0,0 0-1,0 0 1,1 0 0,-1-1-1,0 0 1,1 0 0,8 0-1,-5 0 0,0-1 0,-1-1 0,1 0 0,0 0 0,-1 0 0,1-1 0,-1-1 0,1 1-1,-1-1 1,0-1 0,0 1 0,13-10 0,-16 9-6,1 0 0,-1 0 1,-1-1-1,1 0 0,-1 0 0,1 0 0,3-9 1,-7 13 0,0 0 1,0-1 0,0 1 0,-1-1 0,1 1 0,0-1 0,-1 0 0,1 1 0,-1-1 0,0 0 0,0 1 0,1-1 0,-1 0-1,0 1 1,-1-1 0,1 0 0,0 1 0,0-1 0,-1 0 0,1 1 0,-1-1 0,1 0 0,-1 1 0,0-1 0,1 1-1,-1-1 1,0 1 0,0 0 0,0-1 0,0 1 0,-1 0 0,1 0 0,-3-2 0,-2-2-442,-12-11 1236,14 6-2592,6-3-3957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39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1937,'-1'0'123,"1"0"0,-1 0-1,1 0 1,-1 0 0,1 1 0,-1-1 0,1 0-1,-1 0 1,1 1 0,-1-1 0,1 0 0,-1 0 0,1 1-1,-1-1 1,1 1 0,0-1 0,-1 0 0,1 1-1,0-1 1,-1 1 0,1-1 0,0 1 0,0-1 0,-1 1-1,1-1 1,0 1 0,0 0 0,1 3-84,-1 0 1,1 0-1,-1 0 1,0 0-1,0 0 1,0 0-1,-1 4 1,0 8 554,7 67-1,-3-58-740,-1-1 0,-3 44 0,1-58 130,0-1 1,0 1 0,1-1 0,1 1-1,3 16 1,-2-17 19,-1 1-1,0 0 1,-1 0-1,0 0 0,-1 14 1,0-6-35,2 31 1,0-33 11,10 106-279,-10-109 295,-1-1-1,-1 0 0,-2 17 1,2-18 4,0 0-1,1-1 1,2 14 0,-2-13-2,6 48-57,-7-50 59,1-1-1,-1 1 1,-1 0-1,-2 15 1,-1 16 0,3 71 34,-7-9-4,6-70-29,0-11-11,2 0 0,3 40-1,28 125-122,-27-166-233,2 29 0,-6-36-1270,-2 21-1,1-24-150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3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1 3458,'-3'3'3815,"-3"7"-3146,4-4-643,0-1-1,0 1 0,0 0 0,1 0 0,0 1 1,0-1-1,1 0 0,0 0 0,0 0 0,0 1 1,2 6-1,-2-11-14,0-1 0,1 1 0,-1 0 0,1 0-1,-1 0 1,1-1 0,0 1 0,0 0 0,0-1 0,0 1 0,0-1 0,0 1 0,0-1 0,0 1-1,0-1 1,1 0 0,-1 0 0,1 1 0,-1-1 0,1 0 0,-1 0 0,1-1 0,0 1 0,-1 0 0,1 0-1,0-1 1,0 1 0,-1-1 0,1 1 0,0-1 0,0 0 0,0 0 0,0 0 0,-1 0 0,1 0-1,0 0 1,0-1 0,0 1 0,0 0 0,2-2 0,0 1 38,-1 0 0,1 0 0,-1-1 0,1 0-1,-1 1 1,0-1 0,6-4 0,-8 5-22,-1 1 0,1-1 1,0 1-1,-1-1 0,1 0 0,0 1 0,-1-1 0,1 0 0,-1 1 1,1-1-1,-1 0 0,1 0 0,-1 1 0,0-1 0,1 0 0,-1 0 0,0 0 1,0 0-1,1 0 0,-1 0 0,0 1 0,0-1 0,0 0 0,0 0 1,0 0-1,0 0 0,-1 0 0,1 0 0,0 1 0,0-1 0,-1 0 1,1 0-1,0 0 0,-1 0 0,1 1 0,-2-2 0,-1-3 95,-1 0 0,0 0-1,-1 1 1,1-1-1,-1 1 1,0 0 0,-9-5-1,12 8-94,1 0-1,-1 0 0,1 1 0,-1-1 0,1 1 1,-1-1-1,0 1 0,1-1 0,-1 1 1,0 0-1,1 0 0,-1 0 0,0 0 0,0 0 1,1 0-1,-1 0 0,0 1 0,1-1 0,-1 0 1,1 1-1,-1 0 0,0-1 0,1 1 1,-1 0-1,1 0 0,-1 0 0,1 0 0,0 0 1,-1 0-1,1 0 0,0 0 0,-2 2 0,2 0-29,-1 0 0,0 0 0,1 0-1,-1 0 1,1 0 0,0 0-1,0 0 1,0 0 0,0 1 0,0-1-1,1 0 1,0 1 0,0-1-1,0 0 1,0 7 0,1-8 1,-1-1 1,0 1-1,0-1 1,1 1-1,-1-1 1,1 0-1,-1 1 1,1-1-1,0 0 1,-1 1-1,1-1 1,0 0-1,0 0 1,0 1-1,0-1 1,0 0-1,0 0 1,0 0-1,0 0 1,0 0-1,1-1 1,-1 1-1,0 0 1,1-1-1,-1 1 1,0-1-1,1 1 1,-1-1-1,1 1 1,-1-1 0,1 0-1,-1 0 1,1 0-1,-1 0 1,1 0-1,-1 0 1,4-1-1,-3 1 4,0 0 1,1-1-1,-1 1 0,0-1 1,0 0-1,1 0 0,-1 0 1,0 0-1,0 0 0,0 0 1,0-1-1,0 1 0,0-1 1,-1 1-1,1-1 0,0 0 1,-1 0-1,1 0 0,-1 0 0,0 0 1,1 0-1,-1 0 0,0 0 1,1-4-1,-1 4 23,-1-1 1,1 0-1,-1 0 0,1 0 1,-1 1-1,0-1 0,0 0 1,-1 0-1,1 0 0,0 0 1,-1 1-1,0-1 0,0 0 0,0 0 1,0 1-1,0-1 0,0 1 1,0-1-1,-1 1 0,-2-3 1,2 2 8,0 0 0,0 1 1,-1 0-1,1-1 0,-1 1 0,0 0 1,0 0-1,0 1 0,0-1 1,0 1-1,0-1 0,0 1 0,-6-2 1,8 3-33,-1 0 0,1 0 0,-1 0 0,1 0 0,-1 0 0,0 0 0,1 0 0,-1 0 0,1 0 0,-1 1 1,1-1-1,-1 1 0,1-1 0,-1 1 0,1-1 0,-1 1 0,1 0 0,0 0 0,-1 0 0,1 0 0,0 0 0,0 0 0,0 0 0,0 0 0,0 0 1,0 1-1,0-1 0,0 0 0,0 1 0,-1 2 0,0 0-9,1 1 1,0 0-1,0-1 1,0 1-1,0-1 1,0 1-1,1 0 0,0 0 1,0-1-1,1 1 1,0 7-1,0-9 1,0 1 0,0 0-1,0 0 1,0-1 0,0 1-1,1 0 1,0-1 0,0 1-1,0-1 1,0 0 0,0 0-1,0 0 1,1 0 0,3 4 0,-4-6 4,-1-1 0,1 1 0,-1 0 0,1 0 1,-1-1-1,1 1 0,-1-1 0,1 1 0,-1-1 1,1 0-1,0 0 0,-1 1 0,1-1 0,0 0 1,-1-1-1,1 1 0,0 0 0,-1 0 0,1-1 1,0 1-1,-1-1 0,1 1 0,-1-1 1,1 0-1,-1 1 0,1-1 0,-1 0 0,0 0 1,1 0-1,1-2 0,-2 2 7,1-1 0,-1 1 0,0 0 0,0 0 0,0-1 0,0 1 0,0 0 0,0-1 0,0 1 0,0-1 0,-1 0 0,1 1 0,-1-1-1,1 1 1,-1-1 0,1 0 0,-1 1 0,0-1 0,0 0 0,0 0 0,0 1 0,0-1 0,0 0 0,0 1 0,-1-1 0,1 0 0,-1 1 0,1-1 0,-2-2 0,-1-1 39,-1 1 1,1-1-1,-1 1 1,0-1-1,0 1 0,-1 0 1,1 1-1,-1-1 1,0 1-1,0 0 0,0 0 1,0 1-1,-8-3 1,12 4-39,0 1 1,0 0 0,0 0 0,0 0-1,0 0 1,-1 0 0,1 0 0,0 0 0,0 1-1,0-1 1,0 0 0,0 1 0,0-1 0,0 0-1,-1 1 1,1 0 0,0-1 0,-1 2 0,0-1-8,1 1 0,-1-1 0,0 1 0,0 0 0,1 0 0,-1 0 0,0 0 0,-1 4 0,2-5-6,0 0 0,0 1 1,1-1-1,-1 1 0,0-1 0,1 1 0,-1-1 0,1 1 1,0 0-1,-1-1 0,1 1 0,0-1 0,0 1 0,0 0 1,0-1-1,0 1 0,0 0 0,1-1 0,-1 1 1,0-1-1,1 1 0,-1 0 0,1-1 0,0 0 0,0 1 1,-1-1-1,1 1 0,2 1 0,-1-1 2,0-1 0,0 0 1,0 0-1,0 1 0,0-2 0,0 1 0,1 0 0,-1 0 0,0-1 1,1 1-1,-1-1 0,0 0 0,1 1 0,-1-1 0,0 0 0,1-1 1,-1 1-1,0 0 0,1-1 0,-1 1 0,0-1 0,3-1 0,1 0 8,0-1-1,0 0 0,0 0 1,-1-1-1,0 1 0,0-1 0,6-5 1,-10 8 6,0 0 0,1 0 0,-1-1 0,0 1 0,0 0 1,0-1-1,0 1 0,0-1 0,0 1 0,0-1 0,0 0 0,-1 1 0,1-1 1,-1 0-1,1 1 0,-1-1 0,0 0 0,0 1 0,1-1 0,-1 0 0,0 0 1,0 0-1,-1 1 0,1-1 0,0 0 0,-1 0 0,1 1 0,-1-1 1,1 0-1,-1 1 0,0-1 0,0 1 0,0-1 0,0 1 0,0-1 0,-2-2 1,1 2 5,0 0-1,0 0 1,0 0 0,-1 0 0,1 1 0,-1-1 0,1 1 0,-1-1 0,0 1 0,1 0 0,-1 0 0,0 0 0,0 0 0,0 1 0,1-1 0,-1 1 0,0 0 0,0-1 0,0 1 0,0 1 0,-6 0 0,6 0-17,-1 0 0,0 1 0,1 0 0,-1 0 1,1 0-1,-1 0 0,1 0 0,0 1 0,0 0 1,-4 4-1,-4 5-32,-10 16-1,19-26 30,0 0-3,1 0 0,0-1 0,0 1 0,0 0 0,0 0 0,0 0 0,0 0 0,0 0 0,1 0 0,-1 1-1,1-1 1,-1 0 0,1 0 0,0 0 0,0 1 0,0 2 0,0-4 1,1 0 0,-1 1 0,1-1 0,-1 0 0,1 0-1,0 0 1,-1 0 0,1 1 0,0-1 0,0 0 0,0 0 0,0-1 0,0 1 0,0 0 0,0 0-1,0 0 1,0-1 0,0 1 0,0 0 0,1-1 0,-1 1 0,0-1 0,0 1 0,1-1 0,-1 0-1,0 0 1,3 1 0,1-1 3,0 0-1,0 0 0,0 0 0,0-1 1,0 0-1,0 0 0,0 0 1,-1 0-1,1-1 0,0 0 1,-1 0-1,1 0 0,-1-1 1,8-5-1,-6 4 27,0-1 0,0 1 1,-1-1-1,0-1 0,0 1 0,0-1 1,0 0-1,-1 0 0,5-9 0,-8 13 3,0 1-1,-1 0 0,1-1 0,-1 1 1,1-1-1,-1 1 0,0 0 0,1-1 1,-1 1-1,0-1 0,0 1 0,0-1 1,0 1-1,0-1 0,0 1 0,-1-1 1,0-2-1,1 3 3,-1 0 0,0 0-1,1 0 1,-1 0 0,0 0 0,0 0-1,0 0 1,0 0 0,0 0 0,0 0-1,0 1 1,0-1 0,0 0 0,0 1 0,0-1-1,0 1 1,-2-1 0,0 0 0,-1 0-1,1 1 1,0-1-1,-1 1 1,1 0 0,0 0-1,-1 0 1,1 0 0,0 0-1,-1 1 1,1 0-1,0 0 1,0 0 0,0 0-1,-4 1 1,4 0-34,-1 1 0,1-1 0,-1 1 0,1-1 0,0 1 1,-4 4-1,6-5-161,0 0 1,-1-1-1,1 1 1,0 0-1,0 0 1,0 0-1,0 0 1,0 0-1,0 0 1,0 0-1,1 0 1,-1 0-1,1 4 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5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0 5843,'2'2'214,"-1"0"1,0-1 0,1 1-1,-1 0 1,0 0 0,0 0-1,0 0 1,-1 0 0,1 0-1,0 0 1,-1 0 0,1 0-1,0 4 1,-1-2-70,16 68-186,-4 0-1,-3 1 1,-3 0-1,-4 95 0,-3-147 43,0-2 9,0 0-1,-7 30 1,8-48-25,0-1 1,0 1-1,0 0 1,0-1 0,0 1-1,-1 0 1,1 0-1,0-1 1,-1 1 0,1 0-1,0-1 1,-1 1-1,1 0 1,-1-1 0,1 1-1,-1-1 1,1 1-1,-1 0 1,0-1-7,1 0-1,0 0 1,-1 0-1,1-1 1,0 1-1,-1 0 1,1 0-1,0 0 1,-1 0 0,1-1-1,0 1 1,0 0-1,-1 0 1,1-1-1,0 1 1,0 0 0,-1 0-1,1-1 1,0 1-1,0 0 1,0-1-1,0 1 1,-1 0 0,1-1-1,0 0 1,-9-29-852,9 28 867,-4-13-84,-9-43 569,-9-75-1,21 115-299,0-1 1,1 1 0,0 0-1,2 0 1,0 0 0,1 0-1,1 0 1,10-28-1,-12 40-143,1 1 0,0-1-1,-1 1 1,2 0 0,-1 0-1,1 0 1,0 0 0,0 1-1,0-1 1,0 1 0,1 0-1,0 0 1,0 1 0,0 0-1,0-1 1,1 2 0,-1-1-1,1 1 1,-1-1 0,1 2-1,0-1 1,0 1 0,0-1-1,0 2 1,0-1 0,0 1-1,0 0 1,0 0 0,10 1-1,-12 0-21,0 0 0,0 0 0,0 0 0,0 1 0,0-1 0,-1 1 0,1 0 0,0 0 1,-1 0-1,0 0 0,1 1 0,-1 0 0,0-1 0,0 1 0,0 0 0,-1 0 0,1 1 0,-1-1 0,1 0 0,-1 1 0,0 0 0,-1-1 0,1 1 0,-1 0 0,1 0 0,-1 0 0,0 0 0,0 5 0,0 3 2,0 1-1,0 0 1,-2 0-1,1 0 1,-2 0-1,0-1 1,-6 23-1,-17 49 25,-16 64 0,40-142-41,0 0 0,0 0 0,1 0 1,0 1-1,0-1 0,0 0 0,1 0 0,0 0 0,0 0 0,0 0 0,4 9 0,-3-12-4,-1 1 0,1-1 0,0 0 0,0 0-1,0-1 1,0 1 0,0 0 0,1-1-1,-1 1 1,1-1 0,-1 0 0,1 0 0,0 0-1,0 0 1,0 0 0,0-1 0,1 1 0,-1-1-1,0 0 1,1 0 0,5 1 0,4 0-5,0-1-1,0 0 1,0-1 0,0-1 0,0 0-1,0 0 1,0-2 0,0 1 0,0-2-1,-1 0 1,1 0 0,-1-1 0,0 0-1,-1-1 1,1-1 0,-1 0 0,0 0-1,9-10 1,-12 10 1,0 0-1,-1-1 1,0 0 0,0-1-1,-1 1 1,0-1 0,6-14-1,-10 19 12,0 0-1,-1-1 1,1 1-1,-1 0 1,0-1-1,0 1 1,-1-1-1,1 0 1,-1 1-1,0-1 1,0 0-1,-1 1 0,1-1 1,-1 1-1,0-1 1,0 1-1,-1-1 1,1 1-1,-4-7 1,4 10 9,0-1 1,0 0 0,-1 1-1,1-1 1,0 1 0,-1 0-1,1-1 1,0 1 0,-1 0-1,0 0 1,1 0-1,-1 0 1,0 0 0,1 0-1,-1 1 1,0-1 0,0 0-1,0 1 1,1-1 0,-4 1-1,4 0-8,-1 0 0,1 0 0,0 0-1,-1 0 1,1 0 0,0 0 0,-1 1 0,1-1-1,0 0 1,0 1 0,-1-1 0,1 1-1,0-1 1,0 1 0,0 0 0,0 0 0,0-1-1,0 1 1,0 0 0,0 0 0,0 0-1,0 0 1,0 0 0,0 0 0,1 0 0,-1 0-1,0 1 1,1-1 0,-1 0 0,0 2-1,-2 9 0,1 0-1,0 0 1,0 0-1,1 1 1,1-1-1,0 0 1,1 1-1,0-1 1,1 0-1,5 22 0,-5-30-2,0 0 0,-1 1-1,1-1 1,1 0-1,-1 0 1,1 0 0,-1 0-1,1-1 1,0 1-1,1-1 1,-1 0-1,0 0 1,1 0 0,0 0-1,0 0 1,0-1-1,0 0 1,0 0-1,0 0 1,1 0 0,-1 0-1,0-1 1,7 1-1,5 1-226,-1-1 0,1-1 0,-1 0 0,1-1-1,27-4 1,-28 2-2490,32-9-1,-30 6-1691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5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137 77 4114,'-12'-7'867,"0"-2"0,0 1 0,1-1 0,-18-19 0,28 26-813,0 0-1,-1 1 1,1-1-1,-1 1 1,0-1-1,0 1 1,1 0-1,-3-2 0,3 3-40,1 0-1,-1 0 0,0 0 0,1 0 0,-1 0 1,1 0-1,-1 0 0,1 0 0,-1 0 0,0 0 0,1 0 1,-1 0-1,1 0 0,-1 1 0,1-1 0,-1 0 0,1 0 1,-1 1-1,1-1 0,-1 0 0,1 1 0,-1-1 1,1 0-1,-1 1 0,1-1 0,-1 1 0,1-1 0,0 1 1,-1-1-1,1 1 0,0-1 0,-1 2 0,-6 7 108,6-7-96,-1 0 0,1 0 1,-1 0-1,1 0 1,0 1-1,0-1 0,0 0 1,-1 5-1,-1 5 72,1 0 0,0 0 0,1 1 0,0 13 0,1-21-71,1 0 0,-1 0 0,1-1 0,0 1 0,0 0 0,0 0 0,1-1 0,0 1 0,0-1 0,0 0 0,0 1 0,1-1 0,4 7 0,-6-11-21,0 1 1,0-1 0,0 1 0,0-1-1,0 1 1,0-1 0,1 0-1,-1 1 1,0-1 0,0 0-1,0 0 1,0 0 0,0 0-1,0 0 1,1 0 0,-1 0-1,0 0 1,0 0 0,0-1-1,0 1 1,0 0 0,1-1-1,25-10 49,-22 8-45,1 0 0,0 0 0,-1 0 0,0-1 0,0 0 0,0 0 0,0 0 0,-1-1 0,1 1 0,-1-1 0,7-11 0,2-3 32,-10 16-6,0-1 0,0 0 0,-1 1 1,4-9-1,-1 8 101,-5 4-131,0 0-1,0 0 1,1 0-1,-1 0 1,0 0 0,0 0-1,0 0 1,0 0 0,0 0-1,0 0 1,0 0 0,1 0-1,-1 0 1,0 0-1,0 0 1,0 0 0,0 0-1,0 0 1,0 0 0,0 0-1,0 0 1,0 0-1,1 0 1,-1 0 0,0 0-1,0 0 1,0 1 0,0-1-1,0 0 1,0 0 0,0 0-1,0 0 1,0 0-1,0 0 1,0 0 0,0 0-1,0 1 1,0-1 0,0 0-1,0 0 1,0 0-1,0 0 1,0 0 0,0 0-1,0 0 1,0 1 0,0-1-1,0 0 1,0 0 0,0 0-1,0 0 1,0 0-1,0 0 1,0 0 0,0 0-1,0 0 1,0 1 0,-1-1-1,1 4 4,-1 1-1,1-1 0,-1 1 0,1-1 1,0 1-1,1-1 0,-1 1 1,3 8-1,-2-10-97,-1 0-1,1-1 1,0 1-1,0 0 1,1-1-1,-1 1 1,1-1-1,-1 1 1,1-1-1,0 1 1,-1-1-1,1 0 1,0 0-1,5 3 1,-5-4-249,0 0 0,1 0 0,-1-1 0,1 1-1,-1-1 1,0 1 0,1-1 0,-1 0 0,1 0 0,-1 0 0,1 0 0,-1-1 0,0 1 0,1-1 0,-1 1 0,0-1-1,1 0 1,1-1 0,11-5-3200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6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112 188 4850,'0'-11'929,"0"0"1,-1 0-1,0 0 0,-1 0 0,-6-21 0,2 13-469,-1 1 0,-14-26 0,20 41-447,0 1 0,0 0 0,-1 0 0,1 0-1,-1 0 1,-2-3 0,4 5-14,0 0 1,0 0-1,-1 0 0,1 0 0,0-1 0,0 1 1,0 0-1,-1 0 0,1 0 0,0 0 1,0 0-1,0 0 0,-1 0 0,1 0 1,0 0-1,0 0 0,-1 0 0,1 0 1,0 0-1,0 0 0,-1 0 0,1 0 0,0 0 1,0 0-1,-1 0 0,1 0 0,0 0 1,0 0-1,-1 1-3,0-1-1,1 1 1,-1 0 0,1-1 0,0 1-1,-1 0 1,1-1 0,-1 1 0,1 0-1,0 0 1,0-1 0,0 1 0,-1 1-1,-2 18-33,0-1 0,1 0 1,1 20-1,5 62 59,-3-76 0,0-14-12,9 101 117,-8-94-109,2 1 0,0-2-1,1 1 1,8 18 0,-11-32-27,0 0 0,0 0 0,1 0 0,-1-1 0,1 1 0,0-1 0,0 0 0,0 1 0,1-2 0,4 5 0,-7-6 3,0 0 0,1 0 1,-1-1-1,0 1 0,0 0 0,1-1 1,-1 1-1,0-1 0,1 1 0,-1-1 1,1 0-1,-1 0 0,0 0 1,1 1-1,-1-1 0,1 0 0,-1-1 1,1 1-1,-1 0 0,0 0 0,1-1 1,-1 1-1,1 0 0,-1-1 1,0 0-1,1 1 0,-1-1 0,0 0 1,0 1-1,0-1 0,0 0 1,1 0-1,-1 0 0,0 0 0,1-2 1,-1 1-4,0 1 0,0-1 1,-1 0-1,1 0 1,-1 1-1,1-1 0,-1 0 1,1 0-1,-1 0 0,0 0 1,0 1-1,0-1 1,0 0-1,0 0 0,0 0 1,-1 0-1,1 0 1,-1 1-1,1-1 0,-1 0 1,-1-3-1,0 1-1,1 1 0,-1-1 0,-1 0 1,1 1-1,0-1 0,-1 1 0,0-1 0,-5-4 0,5 6 31,0 0 0,-1 0 0,1 0 0,-1 0-1,1 0 1,-1 1 0,0-1 0,0 1 0,0 0 0,1 0-1,-1 1 1,0-1 0,0 1 0,0 0 0,-6 0 0,7 1 0,0-1 1,0 1-1,0-1 1,0 1-1,0 0 1,0 0-1,0 0 1,0 1 0,0-1-1,0 1 1,1-1-1,-1 1 1,1 0-1,-1 0 1,1 0-1,0 0 1,-1 1-1,1-1 1,-3 5-1,3-4-13,1 1-1,-1-1 0,1 0 0,-1 1 0,1-1 0,0 1 0,0 0 0,1-1 0,-1 1 0,1 0 0,0-1 0,0 7 0,0-8-6,0-1 0,1 1 0,-1-1 0,1 1 0,-1-1 0,1 1 0,0-1 0,-1 1 0,1-1 0,0 1 0,0-1 0,0 0 0,0 0 0,0 1 0,0-1 0,0 0 0,1 0-1,-1 0 1,0 0 0,1 0 0,-1-1 0,0 1 0,1 0 0,-1-1 0,1 1 0,-1 0 0,1-1 0,0 0 0,-1 1 0,4-1 0,1 0 5,0 0 0,0 0 0,0-1-1,0 1 1,0-2 0,-1 1 0,11-4 0,39-18 39,-39 15-29,0-2 0,24-20 0,-11 2 2,-9 9 6,-18 17-18,-2 2 0,0 0 0,0 0 0,0 0 0,0 0 1,0 0-1,0 0 0,0 0 0,0 0 0,0 0 0,0 0 0,0 0 0,1 0 0,-1 0 0,0 0 0,0 0 0,0 0 0,0 0 0,0 0 0,0 0 0,0 1 1,0-1-1,0 0 0,0 0 0,0 0 0,0 0 0,0 0 0,0 0 0,0 0 0,1 0 0,-1 0 0,0 0 0,0 0 0,0 0 0,0 0 0,0 0 0,0-1 1,-1 9 52,0-1-63,1 0 1,0 0-1,0-1 1,1 1-1,2 12 1,-3-18-3,0 0 0,0 0-1,1 1 1,-1-1 0,1 0 0,-1 0 0,1 0 0,-1 0 0,1 1-1,0-1 1,-1 0 0,1 0 0,0 0 0,0-1 0,0 1-1,0 0 1,0 0 0,0 0 0,0-1 0,0 1 0,0 0-1,0-1 1,0 1 0,1-1 0,-1 1 0,0-1 0,0 0 0,1 1-1,-1-1 1,0 0 0,0 0 0,1 0 0,-1 0 0,0 0-1,0 0 1,1 0 0,1-1 0,3-1 5,0 0 1,0 0 0,5-3-1,13-5 3,-19 7 0,0 1 1,1-1 0,-2 0 0,1 0 0,0 0 0,-1 0-1,1-1 1,-1 0 0,0 0 0,0 0 0,-1 0 0,1-1-1,-1 0 1,0 1 0,5-11 0,-3-5 8,-5 19-8,0-1 1,0 1 0,0-1 0,0 0 0,1 1 0,-1-1 0,1 1-1,-1-1 1,1 1 0,0-1 0,-1 1 0,1-1 0,0 1 0,0 0 0,0 0-1,0-1 1,0 1 0,1-1 0,4 20-32,10 63-96,-3-11-17,21 109-637,-27-130 280,1 84 0,-9-101 274,-2 0 0,-12 63 0,13-87 222,-1 0 1,0 0-1,0 0 1,-1 0-1,0-1 1,0 1-1,-1-1 1,0 0-1,0 0 1,0-1-1,-1 1 0,0-1 1,0-1-1,-1 1 1,0-1-1,0 0 1,0 0-1,0-1 1,-1 0-1,0 0 0,0-1 1,-9 3-1,5-3 145,0 0 0,-1 0 0,1-1-1,-1-1 1,-17 0 0,26-1-103,1 0-1,0 0 1,-1-1-1,1 0 1,0 0-1,0 0 1,-1 0 0,1 0-1,0-1 1,0 1-1,-3-3 1,4 2-26,0 1-1,1-1 1,-1 0 0,0 0 0,1 0 0,-1 0 0,1 0-1,0 0 1,-1-1 0,1 1 0,0 0 0,0-1-1,1 1 1,-1 0 0,0-1 0,0-3 0,1-3-107,-1 0 1,1 0-1,0 1 1,1-1-1,0 0 1,5-17-1,20-49-3826,-21 59 2391,10-22-3367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7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7 1441,'-19'-6'5439,"20"8"-5230,1 0 0,-1 0 0,1 0-1,-1 1 1,0-1 0,0 1 0,0-1-1,0 1 1,0-1 0,0 1-1,0 3 1,0 1 0,3 9-95,-1 0 0,0 1 1,-1 32-1,-7 51 229,0 11-95,6-90-241,-1-5-12,0 1 0,2-1 0,4 21 0,-6-36 1,0-1 1,0 1-1,0 0 0,0-1 1,0 1-1,1-1 1,-1 1-1,0 0 0,1-1 1,-1 1-1,0-1 0,1 1 1,-1-1-1,0 1 1,1-1-1,-1 1 0,1-1 1,-1 1-1,1-1 0,0 1 1,0-1-44,-1 0 1,1 0 0,-1 0-1,1 0 1,-1 0-1,1 0 1,-1 0-1,1 0 1,-1 0 0,1 0-1,-1-1 1,1 1-1,-1 0 1,1 0 0,-1 0-1,0-1 1,1 1-1,-1 0 1,1-1 0,0 0-1,1-1-632,0 0 0,0 0 0,0-1 0,-1 1 0,1-1 0,0 0 0,1-3 0,0-5-3467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9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6819,'-5'2'3188,"5"-1"-3110,-2 9 900,2 18-1675,1-20 1011,-3 174-237,2-171-341,0 6 460,2 20-1,-2-33-702,1 0 0,0 0-1,0 0 1,0 1 0,0-1-1,1-1 1,-1 1 0,1 0-1,0 0 1,3 4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49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89 4322,'-37'-8'4317,"55"0"-3773,58-18-461,21-7-19,-97 33-64,7-3-1,0 0 1,-1 1-1,1 0 1,9-1-1,-14 3 1,-1 0 0,0-1 0,1 1-1,-1 0 1,1 0 0,-1 1-1,1-1 1,-1 0 0,1 0-1,-1 1 1,0-1 0,1 1-1,-1-1 1,0 1 0,1-1 0,-1 1-1,0 0 1,0 0 0,0-1-1,0 1 1,1 0 0,-1 0-1,0 0 1,0 1 0,-1-1 0,1 0-1,1 2 1,2 6 10,-1-1 1,-1 1-1,0-1 1,0 1-1,0 0 0,-1 10 1,0-9-16,0 1 0,1-1 0,0-1 0,5 14 0,-7-22-1,0 0 1,0-1 0,1 1-1,-1 0 1,1 0-1,-1 0 1,1 0-1,-1-1 1,1 1-1,0 0 1,-1 0-1,1-1 1,0 1-1,-1-1 1,1 1-1,0 0 1,0-1-1,0 1 1,0-1-1,-1 0 1,1 1-1,0-1 1,0 0 0,1 1-1,0-1 7,0 0-1,0 0 1,-1-1 0,1 1-1,0 0 1,0-1-1,-1 1 1,1-1 0,0 0-1,-1 1 1,1-1-1,1-1 1,4-3 51,1-1-1,-1 1 1,11-13-1,-10 9 10,2-1 24,13-17-1,-20 24-57,-2 0-1,1 0 1,0 0 0,0 0-1,-1 0 1,0 0 0,0 0-1,0 0 1,0-1 0,0 1-1,0 0 1,-1-4 0,0 6-14,0-1 0,0 1 0,0 0 0,0 0 1,0 0-1,0 0 0,-1 0 0,1 0 0,0 0 1,-1 0-1,1 0 0,-1 0 0,1 0 0,-1 0 1,1 0-1,-1 0 0,0 0 0,1 0 0,-1 1 1,-2-3-1,2 3-9,-1-1 0,1 0 1,-1 0-1,1 1 0,-1-1 0,0 1 0,1-1 1,-1 1-1,0 0 0,1 0 0,-1-1 1,-2 2-1,0-1-129,-1 0 1,1 1-1,0 0 1,0 0-1,0 0 1,0 0-1,0 1 0,0-1 1,1 1-1,-6 3 1,5-2-533,0 0 1,0 0-1,0 1 0,1-1 1,0 1-1,-1 0 0,-3 7 1,1 3-3074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50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155 152 3410,'-6'-5'1444,"0"0"1,-9-9-1,12 9-1047,-1 1-1,0 0 0,-1 0 1,1 1-1,-1-1 0,-6-3 1,10 7-360,-1-1 0,1 0 0,-1 1 0,0 0 0,1-1 0,-1 1 0,0 0 0,1 0 0,-1 0 0,0 0 0,1 0 0,-1 0 0,0 0 0,1 1 0,-1-1 0,0 1 0,1-1 0,-1 1 0,1 0 0,-1-1 0,1 1 0,-1 0 0,1 0 0,-1 0 0,1 0 0,-1 1 0,-3 3-45,1-1 1,0 0-1,0 1 0,1 0 0,-1 0 0,1 0 1,0 0-1,1 1 0,-1-1 0,-3 12 0,4-10-14,0 1 0,1-1 0,0 0 0,0 1 0,0-1-1,1 1 1,0-1 0,2 11 0,-2-15 2,0-1 1,1 0 0,0 0-1,-1 0 1,1 0-1,0 0 1,0 0-1,0 0 1,0 0 0,0 0-1,0 0 1,1 0-1,-1-1 1,1 1-1,-1 0 1,1-1 0,2 2-1,-3-2 0,1 0-1,0 0 1,0-1-1,-1 1 1,1-1-1,0 1 1,0-1-1,0 0 1,-1 0-1,1 0 1,0 0-1,0 0 1,0 0-1,0 0 1,0-1-1,-1 1 1,1 0-1,0-1 1,0 0-1,-1 1 1,3-2-1,5-3-112,1 0-1,-1-1 1,0-1-1,0 1 1,-1-1-1,10-10 1,1-3-432,20-29 0,-33 41 573,0 0 1,0 0 0,-1-1 0,0 1 0,-1-1-1,1-1 1,-2 1 0,0-1 0,4-14 0,-8 42 86,1-1 1,4 26 0,0 4-685,0 149-2224,-6-167 2623,0 0 0,-2 0 1,-1-1-1,-16 50 0,19-72 234,-1 0 0,0 0 0,0 0 0,0 0 0,-1-1-1,0 1 1,0-1 0,0 0 0,-1 0 0,-7 7 0,9-10 11,1-1 1,0 1-1,-1 0 0,1-1 1,-1 0-1,0 1 1,1-1-1,-1 0 1,0-1-1,1 1 1,-1 0-1,0-1 1,0 1-1,0-1 0,0 0 1,0 0-1,0 0 1,1-1-1,-1 1 1,0-1-1,0 1 1,0-1-1,0 0 1,1 0-1,-1 0 0,-3-2 1,3 1 5,1 0 1,0 1 0,-1-1-1,1 0 1,0 0-1,0 0 1,0-1-1,0 1 1,1 0-1,-1-1 1,1 1-1,-1-1 1,1 1-1,0-1 1,0 0 0,0 0-1,0 1 1,0-6-1,0 4-41,1 0-1,0 0 1,0 0-1,0 0 1,0 0 0,1 0-1,-1 0 1,1 0-1,0 0 1,0 0 0,1 1-1,-1-1 1,3-3-1,1-2 22,0 1-1,1 1 0,0-1 1,1 1-1,12-11 0,42-29 402,-6 6 174,17-22 643,108-122 0,-167 169-1221,14-20 1,-24 31-18,0-1 0,0 1-1,0-1 1,-1 0 0,0 0 0,0 0 0,0 0-1,1-9 1,-3 14-6,0 0 0,0 0 0,0-1 0,0 1 0,0 0 0,0-1 0,0 1 0,0 0 0,-1 0 0,1-1 0,0 1 0,-1 0 0,1 0 0,-1 0 0,1 0 0,-1-1 0,0 1 0,0 0 0,1 0 0,-1 0 0,0 0 0,0 1-1,0-1 1,0 0 0,0 0 0,0 0 0,0 1 0,0-1 0,0 1 0,-1-1 0,1 1 0,0-1 0,0 1 0,0-1 0,-1 1 0,1 0 0,0 0 0,-3 0 0,0-1 0,0 1 0,-1 1 0,1-1 0,0 0 0,-1 1 0,1 0 1,0 0-1,0 0 0,0 1 0,-6 2 0,4-1-15,-1 1 0,1 0 1,0 1-1,0 0 0,1 0 0,-1 0 0,1 0 1,-8 13-1,10-14-2,0 0-1,1 0 1,0 0 0,0 0-1,0 1 1,0-1 0,1 1 0,-1-1-1,1 1 1,0 0 0,1-1-1,-1 1 1,1 0 0,0 0-1,1 5 1,0-7-3,-1-1-1,1 1 1,0 0-1,1-1 1,-1 1-1,0-1 1,1 0-1,0 1 1,-1-1-1,1 0 1,0 0-1,0 0 1,0 0-1,0 0 1,0 0-1,1-1 1,-1 1-1,1-1 1,-1 0-1,1 1 1,-1-1-1,5 1 1,0 0-7,1 1 1,-1-2-1,0 1 0,1-1 1,-1 0-1,1-1 1,9 0-1,-11 0 2,0-1 0,0-1 0,0 1 0,0-1-1,-1 0 1,1 0 0,-1-1 0,1 1 0,-1-1-1,0 0 1,6-5 0,-9 7-13,0-1 0,-1 1 1,1-1-1,0 0 0,0 1 0,-1-1 0,1 0 1,-1 0-1,0 0 0,1 0 0,-1-1 1,0 1-1,0 0 0,0 0 0,-1-1 1,1 1-1,0-1 0,-1 1 0,0 0 0,1-1 1,-1 1-1,0-1 0,0 1 0,-1-1 1,1 1-1,0 0 0,-1-1 0,1 1 0,-3-4 1,2 3-141,-1 0 0,1 0 0,-1 1 0,0-1 0,0 1 1,0 0-1,0-1 0,-1 1 0,1 0 0,0 0 0,-5-2 1,4 2-558,1 1 1,-1-1-1,0 1 0,0 0 1,1 0-1,-1 0 1,-4 0-1,-1 1-3156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51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3 141 4626,'-1'7'1361,"1"-5"-1282,-1-1 1,1 1-1,0-1 1,0 0-1,0 1 1,0-1 0,0 1-1,0-1 1,0 1-1,0-1 1,1 0-1,-1 1 1,1-1 0,-1 1-1,1-1 1,0 2-1,0-3-56,-1 0 0,1 0 0,-1 0 0,1 0 0,-1 0 0,1 0-1,-1 0 1,0 0 0,1 0 0,-1 0 0,1-1 0,-1 1 0,1 0 0,-1 0-1,0 0 1,1-1 0,-1 1 0,1 0 0,-1-1 0,0 1 0,1 0 0,-1-1-1,0 1 1,0 0 0,1-1 0,-1 1 0,0-1 0,0 1 0,1 0 0,-1-1-1,9-15 343,-9 15-331,3-5 73,0-1 1,-1 1 0,1-1 0,-1 0-1,-1 0 1,0 0 0,0 0 0,0 0-1,0 0 1,-1 0 0,-1 0 0,1 0-1,-1 0 1,0 0 0,-1 0 0,1 0-1,-4-7 1,3 10 124,-3-9 189,3 12-374,2 8-187,20 191-518,6 124-1352,-27-216-2946,1-91 1634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4162,'1'3'826,"1"0"-1,0 1 1,-1-1-1,0 0 1,1 1 0,0 6-1,8 35-1071,-7-30 820,1 6-379,7 30 131,-9-47-302,-1 0 0,0 0 0,1 0 1,0-1-1,0 1 0,0 0 0,0-1 0,1 0 1,5 6-1,-8-8-9,1-1-1,0 1 1,-1-1 0,1 1 0,0-1 0,0 1 0,-1-1 0,1 1-1,0-1 1,0 0 0,0 0 0,0 1 0,0-1 0,-1 0-1,1 0 1,0 0 0,0 0 0,0 0 0,0 0 0,0 0 0,0 0-1,0 0 1,-1-1 0,1 1 0,0 0 0,0 0 0,0-1 0,0 1-1,-1-1 1,1 1 0,0-1 0,0 1 0,-1-1 0,1 1 0,0-1-1,0 0 1,3-4 80,0 0-1,0 0 1,0 0-1,4-7 1,-2 2-7,22-36 91,-20 31-168,2 0 1,11-15-1,-21 29-12,1 1 0,-1-1 0,0 1 0,1-1 0,-1 1 0,1-1 1,-1 1-1,1-1 0,-1 1 0,1-1 0,0 1 0,-1-1 0,1 1 0,0 0 0,-1-1 0,1 1 0,0 0 0,-1 0 1,1 0-1,0-1 0,-1 1 0,1 0 0,0 0 0,0 0 0,-1 0 0,1 0 0,0 0 0,-1 0 0,1 0 0,1 1 1,-1 0-1,0 0 1,0 0-1,1 0 1,-1 0-1,0 0 1,0 0-1,0 0 1,0 1-1,0-1 1,-1 0-1,1 1 1,0-1-1,0 2 1,3 6 9,-1 1 1,-1-1-1,3 14 1,-4-16-8,-1-5 10,0 1 0,1-1 0,-1 0 1,0 0-1,1 0 0,0 1 0,0-1 0,1 3 0,-2-5-6,1 0 1,-1 1-1,0-1 0,0 0 0,1 0 1,-1 1-1,0-1 0,0 0 0,1 0 1,-1 0-1,0 1 0,1-1 1,-1 0-1,0 0 0,1 0 0,-1 0 1,0 0-1,1 0 0,-1 0 0,1 0 1,-1 0-1,1 0 0,12-6 222,-6 0-136,-1 1 0,0-1 1,0 0-1,-1-1 1,1 1-1,4-10 1,25-45 97,-29 48-174,21-41-968,-9 16-5617,-11 23 396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51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2 217 6035,'0'-2'1328,"-2"-3"17,5-2-913,3 1-272,1-1-64,2-1-32,4-1-16,2-3 16,3-1-32,1-1 0,2 0-16,4-4-64,2-1-272,0-1-368,1-1-705,-1 1-1024,-3-2-2369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0:52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5442,'-2'2'261,"-1"0"-1,1 1 1,0-1-1,0 1 1,1 0-1,-1 0 0,1-1 1,-1 1-1,1 0 1,0 0-1,0 1 1,0-1-1,0 0 1,1 0-1,-1 5 0,0 7-175,1 30-1,1-32 220,-1-5-206,0 1 0,1-1 1,0 0-1,5 16 0,-6-23-86,1 1 1,-1-1-1,1 0 0,-1 0 0,1 1 1,-1-1-1,1 0 0,0 0 0,0 1 1,0-1-1,-1 0 0,1 0 0,0 0 1,0 0-1,0 0 0,1-1 0,-1 1 1,0 0-1,0 0 0,0-1 0,1 1 1,-1-1-1,0 1 0,1-1 0,-1 1 1,0-1-1,1 0 0,-1 0 0,0 0 1,1 0-1,-1 0 0,1 0 0,-1 0 1,0 0-1,1 0 0,2-1 0,1-1 10,1 0-1,0 0 0,-1-1 1,0 0-1,0 0 0,0 0 0,8-6 1,0-3 28,14-16 0,11-10 37,-36 37-77,0-1-1,-1 1 1,1 0 0,0 0 0,0-1 0,0 1 0,0 0-1,0 1 1,0-1 0,0 0 0,3 0 0,-4 1-4,0 0 0,0 0 0,0 0 1,0 0-1,0 1 0,0-1 0,0 0 1,0 0-1,0 1 0,-1-1 0,1 1 1,0-1-1,0 1 0,0-1 0,0 1 1,-1-1-1,1 1 0,0 0 0,-1-1 0,1 1 1,0 0-1,-1 0 0,1-1 0,-1 1 1,1 0-1,-1 0 0,0 0 0,1 1 1,11 33 7,-11-30-322,0 0 1,1 0 0,0 1 0,0-1 0,0 0 0,0 0 0,1-1 0,0 1 0,0 0 0,6 6-1,1-6-2834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5:04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80 3634,'3'-16'1621,"-2"9"-917,0 1 0,-1-1 0,1 0 0,-1 1 0,-1-11 0,1 16-605,-1 0 0,1 0 1,0 1-1,0-1 0,0 0 0,0 0 1,0 1-1,0-1 0,1 0 0,-1 0 1,0 1-1,0-1 0,0 0 0,1 1 1,0-2-1,1 2 595,-2 8-666,-2 89 48,17 171 0,-13-245-76,1 0-1,1 0 0,0 0 0,2 0 0,16 39 0,-19-55-23,-2-3-27,1-1 0,-1 0-1,1-1 1,-1 1 0,1 0 0,3 4 0,-5-7 34,1 0 1,-1 1-1,1-1 1,0 1-1,-1-1 1,1 0-1,-1 1 0,1-1 1,0 0-1,-1 0 1,1 1-1,0-1 1,-1 0-1,1 0 1,0 0-1,-1 0 1,1 0-1,0 0 0,-1 0 1,1 0-1,0 0 1,-1 0-1,1 0 1,0-1-1,-1 1 1,1 0-1,0 0 0,-1-1 1,1 1-1,-1 0 1,1-1-1,0 1 1,-1-1-1,1 1 1,-1 0-1,1-1 1,0 0-1,0 0-71,0 0 0,-1 0 1,1 0-1,0 1 0,-1-1 0,1 0 1,0 0-1,-1 0 0,1 0 0,-1 0 1,1 0-1,-1 0 0,0 0 0,1 0 1,-1-1-1,0 1 0,0 0 0,0 0 1,0 0-1,0-2 0,0 1-79,0 0-1,-1-1 1,0 1-1,1 0 1,-1 0-1,0 0 1,0 0-1,0 0 1,0 0-1,-2-2 1,0 1 28,0-1 1,0 1 0,0 0-1,-1-1 1,1 1-1,-1 1 1,0-1 0,0 1-1,0-1 1,-4-1-1,-7 0 1130,0 0 0,-29-2-1,21 3 222,6 4-384,9 0 147,17-8-516,9-6-396,-1 0 1,0-1-1,-1 0 1,24-30-1,21-19-1023,-20 21-1265,-16 12-2460,-14 15 75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5:04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5026,'3'5'607,"-1"-1"-1,1 1 1,-1 0 0,0 0-1,2 7 1,-1 4-1,3 29 0,1 4-239,1 4-18,-5-31-134,7 28 0,-9-47-98,0 3-321,1 0-1,0 0 1,1 0-1,-1 0 0,6 9 1,-8-14 89,1-1 0,0 1 0,-1 0 1,1 0-1,0 0 0,0-1 0,-1 1 1,1 0-1,0-1 0,0 1 0,0-1 0,0 1 1,0-1-1,0 1 0,0-1 0,0 0 0,0 1 1,0-1-1,0 0 0,0 0 0,0 0 1,0 0-1,0 0 0,0 0 0,0 0 0,0 0 1,0 0-1,0-1 0,0 1 0,0 0 1,0-1-1,0 1 0,0 0 0,0-1 0,0 1 1,0-1-1,0 0 0,0 1 0,0-1 1,-1 0-1,2-1 0,22-12-2854,-17 7 845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5:05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94 3874,'2'-12'4148,"7"-4"-2156,-4 8-1631,-2 4-327,0-1 1,1 1-1,-1 0 0,1 0 0,0 0 0,0 1 0,0-1 0,1 1 0,-1 0 0,1 0 0,0 1 0,0-1 0,0 1 0,0 0 1,0 0-1,0 1 0,1-1 0,-1 1 0,1 0 0,-1 1 0,8-1 0,-11 2-38,0-1 1,0 0-1,0 1 0,0 0 0,0-1 1,0 1-1,0 0 0,0 0 0,-1 0 1,1 0-1,0 0 0,-1 0 1,1 1-1,0-1 0,-1 0 0,0 1 1,1-1-1,-1 1 0,0 0 0,0-1 1,0 1-1,0 0 0,0 0 0,0 0 1,0 2-1,3 6-14,-1 1 0,0-1 0,1 18 0,-1-8 19,4 0-171,-7-20 31,0 1 0,1 0 0,-1-1 0,0 1 0,0-1 0,1 1 0,-1-1 0,0 1 0,1-1 0,-1 1 0,1-1 0,-1 1 0,1-1 0,-1 1 0,1-1 0,-1 0 0,1 1 0,-1-1 0,1 0 0,-1 1 0,1-1 0,0 0 0,-1 0 0,1 0 0,-1 0-1,1 1 1,0-1 0,-1 0 0,2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15:06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0 285 1281,'14'-13'6452,"-10"8"-5646,10-11 163,-10 11-891,1 0 0,-1 0-1,0-1 1,-1 1 0,1-1 0,-1 0-1,4-10 1,-3 6-30,0-1 0,6-21 1,-9 30-56,-1 0 0,1-1 0,-1 1 0,0 0 0,0-1 0,0 1 0,0-1 1,0 1-1,0-1 0,0 1 0,-1 0 0,0-1 0,1 1 0,-1 0 0,0-1 0,0 1 1,0 0-1,0 0 0,0 0 0,-3-3 0,3 4-2,0 0-1,1 0 1,-1 0 0,0 1-1,0-1 1,0 1-1,0-1 1,0 0 0,0 1-1,0 0 1,0-1 0,0 1-1,0-1 1,0 1 0,0 0-1,0 0 1,0 0-1,0 0 1,0 0 0,0 0-1,0 0 1,0 0 0,0 0-1,0 0 1,0 0 0,0 1-1,0-1 1,0 0 0,0 1-1,0-1 1,0 1-1,0-1 1,0 1 0,0-1-1,0 1 1,0 0 0,1 0-1,-1-1 1,0 1 0,1 0-1,-2 1 1,-1 2 13,0 0-1,1 0 1,-1 0 0,1 0 0,0 0 0,0 1-1,-3 7 1,2 5 64,0-1 0,1 1 0,1 0 0,0-1 0,4 31 0,-3-45-70,0 0-1,0 0 1,1 0-1,-1 0 1,1 0 0,0 0-1,-1 0 1,1 0-1,0 0 1,0 0-1,0-1 1,0 1-1,1 0 1,-1 0-1,0-1 1,1 1 0,-1-1-1,1 1 1,0-1-1,-1 0 1,1 0-1,0 0 1,2 1-1,-1-1-68,-1 0 0,1 0 0,0-1-1,0 1 1,0-1 0,-1 0 0,1 1 0,0-1-1,0-1 1,0 1 0,0 0 0,-1-1-1,1 1 1,0-1 0,0 0 0,4-2-1,1-1-116,-1 0-1,1-1 1,-1 1 0,0-1-1,0-1 1,-1 1-1,1-1 1,-1-1-1,-1 1 1,10-14-1,-6 5 259,0 0 0,-2 0 0,1-1 0,6-25 0,-10 30 249,0 0 1,1 1-1,-1-1 0,11-13 0,-13 19-196,1 1-1,1 0 0,-1 0 0,1 0 1,-1 1-1,1-1 0,0 1 0,0 0 0,1 0 1,-1 1-1,1-1 0,6-2 0,-10 5-114,10-5 117,24-4 0,-32 8-119,0 0 0,0 1 0,0 0 0,0 0 0,0 0 0,-1 0 0,1 0 0,0 0 0,0 1 0,0-1-1,0 1 1,-1 0 0,1 0 0,4 2 0,-5-2 5,-1 0-1,0 1 1,0-1 0,0 1-1,1-1 1,-2 1-1,1-1 1,0 1 0,0-1-1,0 1 1,-1 0 0,1-1-1,-1 1 1,1 0-1,-1 0 1,0-1 0,0 1-1,1 0 1,-2 3-1,-2 37 295,2-37-264,-1 3 30,1 1-1,0 0 1,1 0 0,0 0 0,0 0 0,3 12-1,-3-18-66,1-1 0,0 0 0,-1 0 0,1 0 0,0 0 1,0 1-1,1-1 0,-1-1 0,0 1 0,1 0 0,-1 0 0,1 0 0,-1-1 0,1 1 0,0-1 0,0 1 0,0-1 0,0 0 0,0 1 0,0-1 0,0 0 0,0 0 0,0-1 0,0 1 0,1 0 0,-1-1 0,0 1 0,0-1 0,5 0 0,2 1-88,1-1 0,-1-1-1,0 1 1,1-1 0,-1-1 0,0 0-1,0 0 1,11-5 0,-4 1-1562,-1-2 0,1 0 0,22-16 0,-19 11-2900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19:10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16823 4811 328 0,'-73'20'0'0,"16"-3"1"0,-45 10 0 0,8 6 0 0,2-1 1 16,4 2 1-16,59-9 0 0,-1-2 0 0,2 4 0 16,1 0 0-16,2-2 0 0,0 0-1 15,2-1 0-15,0 1 0 0,4-2 0 16,3-4 0-16,3 1 1 0,2-1 1 16,5 2 0-16,3 0 0 0,4 0 2 15,2 1 1-15,5 1 1 0,2 0 1 16,1 1 1-16,7 0-1 0,4 0 0 0,1-1-2 15,2 2 0-15,0 0-1 0,3 0-2 16,0-1-2-16,0 2 0 0,-2 0 0 16,1 3-1-16,1-1 1 0,1 3-1 15,1 1 0-15,2-1 0 0,1 0 2 16,-1-1 1-16,0-3 3 0,3-3 3 16,-2-3 2-16,0-4 1 0,-1-3 1 15,-1-2 0-15,6-4-1 0,2 1-3 16,2 1-2-16,0-1-2 0,3 2-2 15,0 1-2-15,2-2 0 0,-2 2 0 16,-3-3-1-16,1-2 1 0,4-1 2 0,-3 0-1 16,-2-4 0-16,2 1 0 0,-1 1 0 15,1-2 1-15,-2-1-3 0,-4 0 0 16,1-4 1-16,3 0-1 0,1-4 1 16,-2-2 0-16,1-2 0 0,-2 0 1 15,1-5 0-15,-1 1-1 0,-3 0 1 16,-5 2-1-16,3-2 0 0,-2 0-1 15,2-2 0-15,1-1-1 0,-3-2 0 16,-4-4 1-16,1-1-1 0,-3-3 1 16,-1-3-1-16,-5-1 1 0,-3-3 0 0,-1 1 0 15,2 0 1-15,-2-2 0 0,-2 0 1 16,-4-3 2-16,-2 3 1 0,-1 3 0 16,-3 0 2-16,-6-3-2 0,-2-1 1 15,-2 3-2-15,-2 3-2 0,-4 0-1 16,-2-1-2-16,-4 1 1 0,0-2-1 15,-4 2 0-15,-4-1 1 0,-8-1 1 0,-3-3 0 16,-1 3 1-16,-4-2 0 0,-6 5 1 16,-3 1-1-16,-2 2 0 0,-1 4 0 15,-3 1-1-15,-3 1-2 0,-3 5 0 16,1 1-2-16,-3 2-1 0,-6 1-2 16,7 2-2-16,-5 5-2 0,1 2-2 15,-1 4-4-15,-6 2-5 0,2 3-4 16,4 5-6-16,-2 0-8 0,4 3-11 15,2-1-16-15,-1 1-24 0,7 1-47 16,3 2-93-16</inkml:trace>
  <inkml:trace contextRef="#ctx0" brushRef="#br0" timeOffset="1242.7">24005 4490 416 0,'11'-7'86'0,"1"0"1"16,-5 1-80-16,-2 0-6 0,-2 2-7 0,-3 0-4 15,-5 1-4-15,0 0-4 0,-3 0 0 16,-3 0-1-16,-1 0 1 0,-2 0 7 16,-2 1 5-16,-2-1 5 0,-1 2 6 0,-3-2 2 15,-2 1 5-15,-1-3 3 0,-3 4 2 16,-6-2 2-16,-4 0-1 0,-1 1-3 16,-1 2-3-1,-4 0-2-15,-2 3-3 0,1 0-2 0,1 3-3 0,-1 1-2 16,-5 1-2-16,0 1-3 0,2 0-2 15,0 0-2-15,-3 0 0 0,2 0-1 16,6 2 0-16,2 2 2 0,-4 2 1 16,3 4 3-16,1 2 1 0,4 2 1 0,2 0 2 15,3 0 1-15,4 1 0 0,6-2 1 16,5-1 0-16,1 0 1 0,5 1 1 16,1 0 2-16,4 1 0 0,2 0 1 15,3 3 2-15,3 2 1 0,4 5 0 16,0 1-1-16,6 4 0 0,0 2-2 15,2 3-1-15,3-1-1 0,-2-2-1 16,2-1 0-16,3 2-1 0,1 1 1 0,2-3-1 16,4 2 1-16,1-2 1 0,3 3 1 15,2-4 1-15,0-5 1 0,4-4 1 16,1-1 0-16,3-5 0 0,7 0 1 16,2-3-1-16,1-2 0 0,4-1 0 15,3-2-2-15,5-1 0 0,4-5-1 31,-4-3-2-31,2-4 0 0,2-2-1 0,-2-3-1 0,-1-3-1 0,-3-5 0 16,-7 1 0-16,0 0-1 0,-2-3 1 0,1-1 0 16,-1-3-1-16,-3 3 0 0,-3-1 1 15,2 0-1-15,0-3 0 0,-1-3-1 16,-4 0 1-16,-4 0-1 0,1-2 1 16,-3 0-1-16,-5-3 1 0,-3-3-1 15,-1-4 1-15,-2 1 0 0,-2-4 1 16,-3-2-1-16,-3-4 1 15,-4-1-1-15,-5-3 1 0,-6-4-1 16,-4-1 1-16,-4-3-1 0,-9-1-1 0,-5-2 1 16,-2 3-1-16,-5 0 0 15,-5 2 0-15,-6 3-1 0,-2 2 1 0,-5 4-1 16,-4 5 0-16,-7 0-1 0,-1 5 0 16,-3 4-1-16,-5 1-1 0,-5 1-2 0,0 2-3 15,-4 4-2 1,0 1-8-16,-8 3-15 0,-4 4-15 0,-1 3-26 0,3 3-28 15,-1 3-62-15,-2 0-120 0</inkml:trace>
  <inkml:trace contextRef="#ctx0" brushRef="#br0" timeOffset="9514.29">14504 6683 169 0,'-8'0'43'0,"1"0"1"16,1 0-22-16,-2 0-8 0,2 1-5 16,-1 1-4-16,0 1-1 0,2 0 1 15,-2-2 2-15,1 2 1 0,1 1 3 16,0-1 0-16,-1 2 2 0,-1-1-1 15,1 3-1-15,-1 0-2 0,-1 1-1 16,-3 1-3-16,-3 0-2 0,-3 1-1 0,0 0-1 16,1 2 0-16,-3 1-1 0,-2 0 0 15,-1 0 1-15,1 2-1 0,2 2 0 16,-1 1 0-16,-1 1 0 0,-1 1 0 16,1 2 1-16,2 1-1 0,2 2 0 15,0-1 0-15,-2 1-1 0,2-1 1 16,3 2 0-16,1 1 0 0,1 1 0 15,0 1-1-15,-1 2 1 0,-1 2 0 16,1 0-1-16,-2 1 1 0,1 0-1 16,0-3 1-16,2 3 0 0,1-2-1 0,0 0 1 15,3 0-1-15,1-2 1 16,2 0-1-16,1 0 1 0,-1 0 0 0,3-2 0 16,0 0 0-16,0-1 0 0,0 0 1 15,1-1 0-15,0-1 0 0,-1 0 1 16,1 0-1-16,1 2 2 0,0-1-1 15,1 0 0-15,0 3 1 0,1 1 0 16,-1 1 0-16,3 0 0 0,-2-3 0 0,2 0-1 16,4 1 0-16,1-2-1 0,2-1 0 15,1 0-1-15,1 2 1 0,2 0 0 16,-1-2-1-16,-1 1 0 0,0 1 1 16,-2 1 0-16,0-1-1 0,-1-4 1 15,-1 2-1-15,-1-1 0 0,-2 0 1 16,0-1-1-16,0-1 0 0,-2 0 0 15,1-1 0-15,0 1 0 0,0 1 1 16,1-1-1-16,3-1 0 0,3 0 0 16,1-2 0-16,2 2 0 0,0-3 0 0,-1 0 0 15,0 0 0-15,1-1-1 0,0-1 1 16,0 1-1-16,1-2-1 0,0 0 0 16,2-1-2-16,-1-2 0 0,2 2 0 15,1 0 0-15,-1-2 1 0,-2-1 0 16,1 0 1-16,0-2 3 0,0 3 0 15,-2-3 3-15,1 0 1 0,4-1 0 0,5-1 1 16,3-1 0-16,5 1 0 0,1-2-2 16,1 1 0-16,3-2-2 0,-3 0-1 15,-1 2 0-15,0-1 1 0,-3-1 4 16,2 1 2-16,-2-2 3 0,-1-1 2 16,0 3 1-16,1-1 1 0,1 0-1 15,1 1-4-15,-1-2-2 0,3 2-3 16,-3-1-1-16,1 0-2 0,-5 1-2 15,-1-2-4-15,-5 0-5 0,-4 0-10 16,-2-1-17-16,-2 2-26 0,-4-1-21 0,-1 1-52 16,-2 2-98-16</inkml:trace>
  <inkml:trace contextRef="#ctx0" brushRef="#br0" timeOffset="17647.23">17485 11093 144 0,'0'-1'32'16,"0"2"-2"-16,1-1-18 0,1 0-13 15,-1-1-3-15,-1 0-3 0,0-1 0 0,1 1 2 16,-1 0 2-16,1 1 2 0,-1-2 0 16,2 2 1-16,-1 0 2 0,-1-1 0 15,1 0 0-15,-1-1 0 0,2 1-1 16,0-1 0-16,-1-1-1 0,2 1 0 16,1 0-1-16,1-1-1 0,0 1-1 15,1-2-1-15,0 1 0 0,0-1 0 16,-1 1 0-16,2 0 1 0,-1 0 1 0,-1 0 2 15,2-1 1-15,0 2 2 0,-2-1 0 16,1-1 1-16,1 1-1 0,-2-1 0 16,1 0 0-16,1 1-1 0,-2 1-1 15,2-1 0-15,-1 3-1 0,-1-2 0 16,0 1 1-16,1 0-1 0,-1 0 0 16,0-2 2-16,1 2 2 0,0-2 1 15,1 1 3-15,-1-1 0 0,-1 0 2 16,1 0 0-16,0-1 0 0,-1 1-2 15,0 1 0-15,0 0-2 0,0 0 1 16,0-1 0-16,0 2 1 0,1 0 0 0,0-2 2 16,0 1-1-16,2 0 0 0,1 0-1 15,0 0-1-15,1-1-3 0,1 0 0 16,1 2-3-16,-1-3 1 0,1 0-2 16,2 0 1-16,-1 0 0 0,1 0-1 15,-3 0 1-15,2-2 0 0,0 1 1 16,-1 1 1-16,-2-1 1 0,1 2 2 15,0-1 1-15,1 0 1 0,-1 0 1 16,0 2 0-16,1-1-1 0,-2 0-2 0,4 0-1 16,-2 1-1-16,-1 1-2 0,-2-1 0 15,2 1-1-15,-2-1 0 0,1 1-1 16,-2 0 0-16,0-1 1 0,1 1-2 16,1 1 1-16,0-1 0 0,0-1 0 15,0 1 0-15,1 0 0 0,-1-1 0 16,0 1 0-16,1 0 0 0,-2 1 0 15,2 0 0-15,1 0 1 0,-3 0-1 0,3 0 0 16,-1 0 0-16,2 0 0 0,0-2-1 16,-1 1 1-16,1 0 0 0,0 0 0 15,1 0 0-15,0-1 0 0,-1 1 0 16,1 1 1-16,-1 0-1 0,1-2 0 16,-1 0 1-16,-2 2 2 0,2 0 0 15,-2-1 1-15,1 1 1 0,1 0 0 16,0 1 0-16,0-1 0 0,1 1-2 15,0 1-1-15,-1-2 0 0,1 1-2 16,-1-1 0-16,0 2 1 0,0-2-1 0,0 1 0 16,0 0 0-16,-1 0 0 0,0-1 1 15,0 2-1-15,-1-2 1 0,1 1-1 16,-1 0 1-16,-2-1 0 0,2 1 1 16,0 1 0-16,0-1 1 0,1 0 1 15,1 1 0-15,-1 0 1 0,3-2-1 16,-1 2 1-16,0 0-2 0,0-1 0 15,-1 2-1-15,0-1-1 0,1 0 0 16,-1 0 0-16,0 1-1 0,2-1 0 0,1 0 1 16,-2 0 1-16,1 0 0 0,0 0 2 15,-1-1 0-15,2 0 1 0,-3 1 1 16,1-1-1-16,1 0 1 0,-1 0-1 16,0 2 1-16,-1-1 0 0,0 1 0 15,0-1 1-15,0 1 1 0,-1 1-1 16,1 0 1-16,0 1 0 0,0 0-1 15,0-1-1-15,-2 1-1 0,2 1 0 16,-3-1-1-16,1 0-2 0,1-1 1 16,0 1-1-16,-1 0-1 0,2 0 1 0,0 0-1 15,2 0 0-15,0 0 0 0,-1 0-1 16,-1 1 1-16,0 0-1 0,-1-1 2 16,-1-1 0-16,2 0 1 0,-3 2 2 15,2-1-1-15,-1 0 2 0,0-1-1 16,0 2-1-16,0 0 0 0,0 0-2 15,0-1 0-15,1 1-1 0,1 0-1 0,-1 0 0 16,1-1 1-16,1 0-1 0,0 1 0 16,-2-1 0-16,-2-1 0 0,1 1 0 15,0-2 1-15,-2 2-1 0,1 0 0 16,-1 0 1-16,2 1-1 0,1 1 1 16,-2 0 0-16,2-1 0 0,-1 0 0 15,-1-1 0-15,1 1 0 0,-1 0 0 16,1-2-1-16,0 2 1 0,-2 0-1 15,1 1 0-15,1 1 0 0,-1-1 0 16,-1-2 1-16,-1 2-1 0,0-2 0 16,1 1 0-16,0-2 0 0,-1 0 0 0,-2 0 1 15,2 0-1-15,-1 1 0 16,-1-1 0-16,0 0 0 0,2 2 0 0,-2-1 1 16,2 1 0-16,-1 1 0 15,0 0 0-15,0 1 0 0,-1 0 0 0,0 0 0 16,0 1 0-16,0 1-1 0,0-2 1 15,-1 0-1-15,1 0 0 0,0 1 0 16,0 0 0-16,0 0 1 0,0 0-1 16,-1 0 2-16,0 2-1 0,0 0 1 0,-1-1 1 15,0 2 0-15,-2 1 0 16,2 0 0-16,1 1-1 0,-1 1 1 0,-1 0-1 16,1 0 0-16,-1 2 0 0,2-2-1 15,0 0 1-15,0-1-1 0,-1 1-1 16,2-2 1-16,1 0-1 0,-1 0 0 15,-1-1 1-15,1-1-1 0,0 1 0 16,0-3 0-16,-1 2 0 0,-1-2 0 0,2-1 0 16,-1 1 1-16,0 0-1 0,-1-1 0 15,1 1 0-15,-1-2 0 0,2 1 1 16,-1 1-1-16,-1 0 0 0,1 0 0 16,0 1 0-16,0-1 1 0,0 0-1 15,-2 0 0-15,0 0 0 0,0-1 0 16,0 0 0-16,1 0 0 0,-1 1 0 15,1-1 0-15,0 3 0 0,1-2 0 16,-1 0 1-16,0 1-1 0,0 1 0 16,1-3 0-16,0 1 0 0,-1-1 0 0,0 0 0 15,1 1 0-15,-1-4 0 0,-1 3 0 16,-1-1 0-16,2 1 0 0,-1 0 0 16,1 0-1-16,-1-1 1 0,1 1 0 15,1 2 0-15,0-2-1 0,-1 0 1 16,1 0-1-16,-1 0 1 0,1 1-1 15,0 1 1-15,-2-2 0 0,1 1 0 16,-1 2 0-16,0-2 0 0,2 2 0 0,-1-1 0 16,1 1 0-16,0 1 0 15,-2-2 0-15,2 3 0 16,-1 2-1-16,0 1 1 0,-1 1 0 0,1-1 0 0,-1 0 0 16,0 0-1-16,0-2 1 0,-2-3 0 15,1 0 0-15,0-2 0 0,1 0-1 16,-2 1 1-16,2 0-1 0,-2 1 1 15,1 0 0-15,0 2-1 0,-2-2 1 16,1 2 0-16,0-1 0 0,0-1 0 0,1-1 0 16,-2 1 0-16,1-1-1 0,1 0 1 15,-1-1 0-15,-1 2 0 0,1-1-1 16,0 1 1-16,0 1 0 0,1-1 0 16,0 0 0-16,-1 0 0 15,1 0 0-15,1 1 0 0,-1-2 0 0,1 0 0 16,-1 2 0-16,0-2 0 0,0 1 0 15,0 0 0-15,1 0 0 0,-2 0 0 16,2 0 0-16,-1-1-1 0,1 0 1 0,0-1 0 16,-2 1-1-16,1-1 0 0,0-1 0 15,-1 2 0-15,-1-1-1 0,3 3 1 16,-2-1-1-16,1 0 0 0,0 0-1 16,1 3 1-16,0 0 0 0,-2 0 0 15,2-1 0-15,-2-1 0 0,0 1 1 16,1 0-1-16,-1-2 1 0,-1 2 0 0,2-2 0 15,-2 2 0-15,2-1 0 0,-1 1 0 16,0 0-1-16,1 0 1 16,-2-2-1-16,1 0 0 0,0 0 1 0,-1 1 0 15,0-3 0-15,1 1 1 0,1 0-1 16,-2 1 1-16,0-2 0 16,0 1 0-16,0 1 0 0,0-2 0 0,-2 2-1 15,0-1 0-15,1 0 0 0,-3 2 0 16,2-2-1-16,0 2 1 0,-1 0 0 15,2 0 1-15,-2 0-1 0,2 0 1 16,0-3 0-16,-3 1 0 0,1-1-1 16,1 0 0-16,0-1-1 0,-1-3-1 15,-1 2 0-15,2-1 0 0,0 0-1 0,0-2 0 16,-1 0-1-16,1 0 1 0,0 0 0 16,1 4 0-16,-2-5 0 0,1 5 0 15,0-1 0-15,0 1-1 0,0-1-1 16,-1 0-1-16,2-3-2 0,0 2-4 15,-2-3-6-15,3 2-7 0,-1-2-8 0,1-1-14 16,-1 2-22-16,1-3-13 0,-1 0-43 16,0-4-76-16</inkml:trace>
  <inkml:trace contextRef="#ctx0" brushRef="#br0" timeOffset="18905.31">17739 10979 138 0,'-1'2'34'0,"-3"-4"2"0,-1 1-7 15,0-2-18-15,2 3 0 0,-2 0 5 16,1-1 5-16,-4-3 4 0,4 4 3 16,-2 2-1-16,1 1 0 0,-2-1-2 15,2 0-4-15,0 2-5 0,-1-2-6 16,-1 0-3-16,2 2-5 0,-1-3-3 15,0 4-4-15,0-2-3 0,1 4-1 16,-1-2-1-16,0 3-1 0,-1-3 0 0,0 3 1 16,0-2 2-16,0 3 1 0,1-1 2 15,0 2 2-15,0-1-1 16,1 1 2-16,1-1 0 0,0 2-1 0,-1 1-2 16,0 0-3-16,0 0-3 0,0 0-2 15,1 2-2-15,0 0-1 0,-1 1-1 16,3 0-1-16,-2-2 0 0,0 0-1 15,1 1-2-15,0 2-3 0,-2-3-13 16,2 1 1-16,-5-3-15 0,3 3-25 0</inkml:trace>
  <inkml:trace contextRef="#ctx0" brushRef="#br0" timeOffset="19198.75">17261 11986 108 0,'-2'15'26'0,"1"1"0"0,1 0-14 16,3 6-4-16,-3-4-2 0,1 1 0 15,0 1-1-15,-1 0 2 0,1 1 0 0,-1 0 0 16,-1-5 1-16,1 4 0 0,2-2 1 16,-1 2-1-16,2 1-1 0,-2-3-2 15,1 1-1-15,0 0-3 0,2-3-4 16,-1 2-5-16,-1-2-9 0,2-2-22 16,0 0-29-16,2 3-65 0</inkml:trace>
  <inkml:trace contextRef="#ctx0" brushRef="#br0" timeOffset="21959.68">17559 8138 287 0,'0'2'58'16,"0"3"0"-16,-1 0-53 0,1 1-9 15,-2-1-1-15,1 2-1 0,-1-1 0 16,-2 3-2-16,1-1 0 0,-1 3 0 16,0 0 2-16,-2 3 1 0,0 2 2 15,0 2 1-15,-1-2 2 0,2 1 1 16,0-2 1-16,0 0 1 0,0-2 1 15,2-2-1-15,1-1 1 0,1-1-1 0,0 0 1 16,1-2 0-16,3 0 0 0,-2-3 1 16,3 0 0-16,-1 0-1 0,1-3 1 15,2 1-1-15,-1-1-1 0,1-2 0 16,1 1-3-16,0-1-3 0,0 0-6 16,-2-2-10-16,1 2-13 0,-2-3-27 15,0 3-40-15,-1-4-88 0</inkml:trace>
  <inkml:trace contextRef="#ctx0" brushRef="#br0" timeOffset="22196.38">17372 8345 405 0,'-1'2'83'0,"2"-2"0"15,2 1-62-15,0-2-23 0,4 1-2 16,3-2 0-16,2 1 1 0,-1-2 1 16,2 0 0-16,0-1-2 0,3 0-2 0,-2-1-3 15,0 2-4-15,-1-3-6 0,2 2-10 16,-2-2-14-16,-1 0-20 0,-1-1-13 16,-2 0-43-16,-1 1-75 0</inkml:trace>
  <inkml:trace contextRef="#ctx0" brushRef="#br0" timeOffset="22427.67">17634 8270 165 0,'3'6'38'0,"-2"0"0"0,2 1-19 16,1-1-14-16,1 0-3 0,-2-1-1 15,-1-1 5-15,1 0 6 0,1 1 7 16,-1 0 3-16,0 0 4 0,0 1 0 15,-1 0 1-15,2 1-4 0,0 0-8 16,-2 0-5-16,1-2-7 0,-2 0-10 0,0 1-17 16,0 0-22-16,-1-2-20 0,-1-1-45 15,-1-2-92-15</inkml:trace>
  <inkml:trace contextRef="#ctx0" brushRef="#br0" timeOffset="22591.11">17676 8175 450 0,'1'0'77'0,"3"-1"-12"0,-2 0-111 15,1-1-49-15,0 0-64 0,0 1-133 16</inkml:trace>
  <inkml:trace contextRef="#ctx0" brushRef="#br0" timeOffset="23114.03">17789 8321 317 0,'3'1'64'0,"1"2"0"15,-1 0-61-15,3 1-16 0,-1 0-6 16,-1 1-4-16,1 0-2 0,-1 0 0 16,-1 0 0-16,1 0 3 0,-1-1 10 15,-3-1 12-15,2 0 9 0,-1-2 6 16,-1 1 3-16,1-1 2 0,-1 0 1 15,0-2-2-15,0 1-4 0,1-3-5 0,0 1-6 16,2-1-3-16,1-3-4 0,0 0-1 16,1-1-1-16,0-2 0 0,1 2 1 15,0 0 1-15,-1-2 3 0,0 3 5 16,-1 0 4-16,1 2 2 0,-2 1 4 16,1 0 4-16,0 3 2 0,0 1 1 15,-2 2-1-15,1 1-2 16,0 0-3-16,0 1-4 0,0-1-5 0,-2 0-5 15,1 0-4-15,-1-2-3 0,-1 0-3 16,2 0 0-16,-1-1-2 0,-1 0 1 0,1-1 0 16,0 0 1-16,1 1 3 0,-1-2 2 15,1 1 1-15,-1-1 1 0,1 1 0 16,-1-1 0-16,1 1 1 0,0-1 0 16,-2 1 0-16,1 0 0 0,2 1 0 15,-2 0 0-15,1 0 1 0,1 0-5 16,1 2-12-16,1-1-21 0,-1 0-29 15,1 1-5-15,3-1-45 0,-2 0-74 0</inkml:trace>
  <inkml:trace contextRef="#ctx0" brushRef="#br0" timeOffset="23479.05">18227 8342 143 0,'3'-5'44'0,"0"0"7"16,-2 0-7-16,-3 0-14 0,1 0 2 15,-3 2 5-15,1-1 2 0,-3 1-1 16,0 2-3-16,-1 1-1 0,0 1-4 15,-1 4-6-15,0-1-5 16,1 3-5-16,0 3-4 0,1 1-3 0,2 2-2 16,0 2-1-16,3 0 0 0,3 1-1 0,3 1-1 15,2 0-2-15,2-2-3 0,1-2-6 16,4-1-10-16,2-3-15 0,1 0-21 16,3-5-38-16,-1-2-61 31,4-1-128-31</inkml:trace>
  <inkml:trace contextRef="#ctx0" brushRef="#br0" timeOffset="24213.09">18007 8365 370 0,'-1'-1'88'0,"-4"-1"0"15,2 1-25-15,2-1-62 0,-1 1-15 16,1 0-7-16,1-1-2 16,0 0 1-16,0-1 1 0,0 1 1 0,0-1 3 15,2 0 11-15,-1 0 8 0,1 1 5 16,2 0 3-16,0-3 2 0,3 1 2 15,2 0 0-15,2 1 0 0,-1 0-1 16,2-1-3-16,-3 1-2 0,1 1-2 0,-2 1-2 16,0 1 0-16,-2 1-1 0,0 0 1 15,-1 2 0-15,1 1 0 0,0 2-2 16,-1 1-2-16,-2 1-9 0,-1 3-19 16,-2 1-37-16,0 2-22 0,-3 0-59 15,-1 0-120-15</inkml:trace>
  <inkml:trace contextRef="#ctx0" brushRef="#br0" timeOffset="25621.85">24350 7878 330 0,'4'-1'86'0,"1"-3"1"0,0 3-48 16,0 1-16-16,1-2-3 0,-2 0-4 15,0 3-5-15,0 2-7 0,0 4-2 16,-3 5 1-16,-1-2 0 0,-1 7-1 0,-1 0 0 15,-2 3 0-15,-2 0-2 0,0 0 1 16,-1-2-1-16,1-3 0 0,1-1 0 16,1 0 2-16,3-3 1 0,1-3 1 15,2-1 2-15,0-2 3 0,3-1 2 16,0-2 1-16,1-1-1 0,1 0-1 16,0-1-2-16,0-2-2 0,0 0-4 15,-2-1-5-15,0 0-6 0,-2 1-9 16,0-2-17-16,-2 1-23 0,1 1-36 15,-3-1-7-15,0 1-53 0,-2 0-89 0</inkml:trace>
  <inkml:trace contextRef="#ctx0" brushRef="#br0" timeOffset="25838.27">24223 8069 283 0,'5'-1'84'0,"2"0"3"15,-1-1-14-15,4 0-37 0,-1-1-12 0,1 2-8 16,1-3-8-16,-1 0-13 0,2-1-19 16,-1 0-24-16,0-1-41 0,0-1-63 15,0-2-141-15</inkml:trace>
  <inkml:trace contextRef="#ctx0" brushRef="#br0" timeOffset="26100.77">24487 8033 273 0,'0'7'76'0,"0"-1"4"0,2 0-38 0,-2 1-12 16,0 0-6-16,-1-2-4 0,0 2-9 0,1-1-7 15,-1-1-4-15,-1-2-1 16,3 2-4-16,-2-3-2 0,1 1-3 0,0-1-3 16,1-2-6-16,0 2-6 0,-1-2-15 15,1-3-36-15,0 1-49 0,3-5-114 16</inkml:trace>
  <inkml:trace contextRef="#ctx0" brushRef="#br0" timeOffset="26258.01">24562 7849 369 0,'1'1'78'0,"-1"0"0"0,-1 2-69 0,2 0-43 0,-2 1-32 0,1 0-12 0,-2-1-51 15,1 1-98-15</inkml:trace>
  <inkml:trace contextRef="#ctx0" brushRef="#br0" timeOffset="26768.83">24628 7973 242 0,'4'5'66'0,"-1"-1"1"16,1 1-27-16,3 1-13 0,-3 1-7 0,-2 0-2 16,5 1-2-16,-6 1 0 0,1 1 2 15,-9 1 1-15,6 0 0 16,-1 1 0-16,2-2-1 0,0 1-3 0,-1-2-3 16,1 1-3-16,6-3-2 0,-7-1-2 15,1-1-1-15,-7 1-1 0,10-3 0 16,-2 0 1-16,1-1 0 0,1-2 0 15,1 0 0-15,0-2 0 0,7-1-1 0,-5 0-1 16,0-2-2-16,-1 0-2 16,3-2-2-16,2-1-1 0,1 0 0 15,0 2 0-15,-2-1 0 0,0 1 2 0,4 0 0 16,-7 2 2-16,0 1 2 0,-3 3 1 16,1-1 3-16,-2 2 0 0,1 0 1 15,-3 2 1-15,3-1-1 0,-3 2 0 16,2-3-1-16,-2 3-3 0,1-1 0 15,-1 1-1-15,2-3 0 0,-2 2-1 0,1-2 1 16,0 1 2-16,0-1 0 0,1 0 2 16,0-1 0-16,0 1 1 0,-1 1-1 15,2 0 0-15,3-1-1 0,-2 1-1 16,1-2-2-16,0 2 0 0,0-1-1 16,-2 0 0-16,1 0-2 0,-3 1-2 15,0 0-3-15,-1 0-7 0,0 0-15 16,0-1-33-1,0-1-44-15,0-1-74 0,0 1-162 0</inkml:trace>
  <inkml:trace contextRef="#ctx0" brushRef="#br0" timeOffset="26877.55">24937 8125 290 0,'2'4'62'0,"-1"1"-3"15,0 1-62-15,-2 0-56 0,1-2-52 16,-4 0-127-16</inkml:trace>
  <inkml:trace contextRef="#ctx0" brushRef="#br0" timeOffset="27492.9">24894 8167 332 0,'2'3'88'16,"0"-2"2"-16,-1 2-46 0,3 0-14 15,-1-1-7-15,-1-2-9 0,3 4-8 16,-1-3-3-16,1 3 1 0,1-4 1 15,0 0 3-15,0 0 1 0,3 0 3 0,-2-1 1 16,-1-1 2-16,-3-2-1 16,2 2 0-16,1-1-1 0,-2 1-1 0,-1-1-2 15,-1 0-2-15,1-1-2 0,3 1-3 16,-4-1-1-16,1-1-2 0,-8 0-3 16,6 0 0-16,1 0-1 0,-2-1 0 15,-2 0 0-15,0 1-1 0,-1 1 2 16,7 1-1-16,-8 0 2 0,-1 1 0 15,-3 4 1-15,1 1 1 0,0 1 2 0,0 3 0 16,-4 2 1-16,1 1 1 16,0 3 1-16,2 1 1 0,1 2-1 0,1 1 1 15,1 1-1-15,4 0 0 0,1 2 0 16,2-2-2-16,3-3 0 0,2-1-2 16,1-3-1-16,2-2-3 0,0-2-2 15,4-2-5-15,-7-1-4 0,6-2-7 16,3-2-21-16,-2-1-33 0,-1-3-36 15,0 0-71-15,-2-1-153 0</inkml:trace>
  <inkml:trace contextRef="#ctx0" brushRef="#br0" timeOffset="96877.98">23186 6664 418 0,'-2'-5'97'0,"1"-3"3"0,-1 1-62 16,1 0-22-16,-2-2-4 0,0 0 0 16,-1-3-3-16,-2-1-4 0,0-2-4 0,-1 0-1 15,-3-1 0-15,0 0 1 16,-2-1 1-16,-2-1 2 0,-1 1 0 0,-1-3 0 16,1 1 0-16,-2-2 0 0,1 1 0 15,-3 1-3-15,-2 3-1 0,-2 0-1 16,-3 3-2-16,0 1-1 0,0 3 1 15,-2 0-1-15,0 0 1 0,-3-3 1 16,4 3 0-16,-1 0 2 0,-3 0-1 16,0 1 1-16,-3 0 0 0,-3 2 0 15,2 4 0-15,-2 2-2 0,0 1-2 0,-4 3-2 16,-1 2-3-16,5 2-3 0,0 2-2 16,-4 1-2-16,-3 0-1 0,2 2 1 15,-1-1 3-15,0 4 1 0,0 0 4 16,-2 0 3-16,4 2 2 0,3 4 2 15,-3-2 4-15,-3 2 3 0,2-1 2 16,0 2 1-16,2 3 0 0,-3 0 1 16,-1 0-1-16,3 1-2 0,3 1-1 15,-2 1-2-15,-2-1 0 0,-1 1-2 0,3 2 0 16,0 3 0-16,2 1 0 0,-2 4 0 16,2 1-1-16,6 0 1 0,1 1-1 15,0 0 1-15,-1 1 0 0,-1 2 0 16,1-2 0-16,2 4 1 0,1 3 0 15,-2-1 2-15,2-3 0 0,2 2 2 16,2 0 0-16,0 0 0 0,1-4-1 16,1 0 0-16,3-1-2 0,4 1 0 15,1-2-2-15,1-2 2 0,4 0-1 0,2 5 0 16,-1 1 1-16,-1 1 0 0,1 4 0 16,-1 0 0-16,1 0-1 0,1 1-1 15,2 2 0-15,3-1 0 0,0-3-1 16,1 2 0-16,4 1-1 0,1 0 1 15,0 1-1-15,-1 1 0 0,-1-1 0 16,2 3 1-16,1-2-1 0,0-1 0 16,3-1 0-16,-1-3 0 0,2-2 0 15,1 0 0-15,2-3-1 0,0 0 1 16,3 0 0-16,1 0-1 0,3 0 0 0,1 2-1 16,3-2 1-16,1 1-1 15,1 0-1-15,-2 1 1 0,1 0-1 0,-1 0 0 16,4-2 1-1,2-2-2-15,-1-4 1 16,0 0-1-16,2-2 0 0,-1-3-1 0,4-3 1 0,-1-1-1 16,0-3 1-16,3 0 1 0,3-3 1 0,4-1 0 0,2-3 1 15,-1 1 0-15,1 0 1 16,2 0 0-16,1-2 0 0,0 0 0 0,0-1 1 16,-1-2-1-16,5 3 0 0,-1-2 0 15,1-1 0-15,2 0 1 0,2-3-1 16,2 1 1-16,4-1-1 0,-2-5 1 15,4-1 0-15,0-2 0 0,2-2 1 16,2 1 0-16,0-4 1 0,-2-2 0 16,3-1 2-16,1 1 0 0,5-3 1 15,1-1 1-15,-1-1-2 0,0 0 1 0,0-2-2 16,-2-1 0-16,-1 1-2 16,-3 2-1-16,-8-1-1 0,0 1 0 0,-5 0 0 15,-6 3-1-15,-3 1 0 16,-5 1 0-16,-7-1-2 15,-3 1-3-15,-6 2-6 0,-5 0-17 0,-4 1-80 0,-3 0-87 16,-6 1-214-16</inkml:trace>
  <inkml:trace contextRef="#ctx0" brushRef="#br0" timeOffset="99287.33">21522 5662 170 0,'1'1'37'0,"0"0"0"0,0-1-27 16,0 0-17-16,0-2-20 0,0 2-10 15,-1-4-27-15,1 2-55 0</inkml:trace>
  <inkml:trace contextRef="#ctx0" brushRef="#br0" timeOffset="100146.3">21570 5629 189 0,'1'-2'43'15,"0"2"-1"-15,1 1-25 0,0 2-7 16,-1 3 1-16,-3 1 3 0,0 5 4 16,1 7 7-16,1 7 6 0,-6 1 2 15,-1 5-2-15,0 3-3 0,-1 2-4 0,0-1-5 16,0-3-6-16,-5-3-5 0,2 3-2 16,1-1-3-16,-4 1-1 0,0-6 0 15,1-3-1-15,0-2 0 0,3-4 0 16,1-6 0-16,4-5 3 0,1-6 2 15,3 2 1-15,0-4 0 0,1 0-2 16,2-5 0-16,3-3-3 0,2-3-4 16,1-5-5-16,3-3-3 0,0-2-2 15,2-3 1-15,0 3-1 0,-2 0 0 16,3 1 0-16,-4-3 0 0,-1-1 2 0,1-1 0 16,0-2 1-16,-1-3 1 0,2-1 2 15,-4-2 3-15,3 4 5 0,-1 2 4 16,4 0 4-16,-5 2 2 0,1 6 1 15,-1 4 1-15,2 0 0 0,-1 5-3 16,-2 2-4-16,0 5-2 0,2 0-1 16,0 2-2-16,-2 0-2 0,0 4 1 15,0 0-1-15,0 2 1 0,-2 3 1 0,0 1 1 16,-1 5 1-16,0 3 0 0,-2 0 1 16,-1 5 0-16,-2 4-1 0,1-1 0 15,-3 1 0-15,-1-1 0 0,-2 2 0 16,0 0 2-16,-2-2-1 0,-2-2 0 15,-2 1 1-15,-2-3-1 0,3-3 1 16,-6-3-1-16,-2-1 0 0,0-4 0 16,1-2 0-16,0 0-2 0,3-1 0 15,-2 1-1-15,5-2 0 16,2-2 0-16,3-1-1 0,2 1 1 16,1-2 0-16,1 0 1 0,2-2 1 0,1-1-1 15,3-1 0-15,0 1-1 0,2-3-2 0,3 1-5 16,2-2-7-16,1 1-12 0,1-1-16 15,0 0-26-15,3 0-34 0,-1-1-64 16,0-1-128-16</inkml:trace>
  <inkml:trace contextRef="#ctx0" brushRef="#br0" timeOffset="100640.69">21526 5951 244 0,'-3'1'64'15,"3"1"4"-15,-2-1-29 0,2-1-15 16,0 2-1-16,1 1 0 0,4 0 0 15,-1 0-2-15,0 2 0 0,0 2 1 16,4 2 1-16,3 2 0 0,-1 1-2 16,4 2-2-16,-1 0-2 0,0 0-2 15,4 0-3-15,-3 0-3 0,-3-3-1 16,0-5-3-16,-1 1-1 0,-2 0-1 0,-1-1-1 16,-1-2-1-16,-2 0 0 0,-2-2 0 15,0 4-1-15,-2-4 1 0,-1 1-1 16,-3-3-3-16,0 1-3 0,1 0-9 15,1 0-15-15,-2-3-17 0,3 2-46 16,-1-1-12-16,5-3-61 0,-1-1-106 16</inkml:trace>
  <inkml:trace contextRef="#ctx0" brushRef="#br0" timeOffset="101921.23">20189 5721 202 0,'-3'15'56'0,"2"-1"3"0,0 5-30 15,-3-1-5-15,3 4-3 0,0 0-5 16,0-1-5-16,1 2-6 0,1-2-2 15,-1-1-2-15,1-4 0 0,-1-3 0 16,0-3 0-16,2 2 0 0,0-4 2 16,-2-2 1-16,2 0 2 0,-2-1 2 15,1-2 5-15,-1-2 8 0,-1-2 2 0,2-2-1 16,1-1-4-16,-2-3-2 0,2 1-5 16,1-1-8-16,-3-4-10 0,2 1-5 15,0 0 0-15,0-5 2 0,-1-2 1 16,0-6 2-16,0 0 4 0,1 0 3 15,0-2 3-15,0-4 2 0,-1 5 4 16,2-1 3-16,-1 0 3 0,0 2 2 16,0 1 1-16,0 4 0 0,0 5 0 15,-2 0-4-15,1 7-4 0,-1 4-5 16,-3 3-1-16,4 5-3 0,-3 6-1 0,1 2 1 16,0 4 1-16,-1 5 3 0,1 0 0 15,4 5 0-15,-3-4 0 0,1 0 0 16,0-1-1-16,3-3-2 0,-1-1 1 15,3-1-1-15,-1-5 2 0,1 1 0 16,0-7 2-16,0 0 1 0,-1-3 1 16,1-4 2-16,2-4 1 0,-2 0-1 15,3-1-1-15,0 0-1 0,1-4-2 16,2-2-1-16,1-1-3 0,-3 3-1 16,2-4 0-16,-2-1-1 0,1 3 1 15,-3-1-1-15,-1 2 0 0,-2 0 0 0,0 2 0 16,1 1 0-16,0 3 0 0,-1 0 0 15,0 2-1-15,0 4 0 0,-3 1 1 16,0 3 0-16,-1 4 0 0,-1 3 1 16,1 3 1-16,-2 3 0 0,-1 0-1 15,3 2 1-15,-2-2-1 0,-1-1 0 16,1-6 0-16,0 1-1 0,0-2 0 16,0-2 0-16,-1 0 0 0,1-2 1 0,0 0-2 15,0 3 1-15,-1-3-3 0,2-1-2 16,-2-2-3-16,2 2-5 0,0-1-3 15,0-2-4-15,1-3-1 0,1 0-1 16,1-4-1-16,3 1-11 0,0-3-17 16,1-1-28-16,-2-4-17 0,4 3-58 15,0-1-110-15</inkml:trace>
  <inkml:trace contextRef="#ctx0" brushRef="#br0" timeOffset="102685.81">20563 5699 328 0,'-1'-2'80'0,"0"-1"0"16,0 1-54-16,-2 3-8 0,2 2-7 15,1 3-8-15,0 4-6 0,-1 0-2 16,1 5 1-16,1 2 2 0,1 2 1 15,-1 2 1-15,0-2 0 0,-1 0 0 16,1 0 1-16,1-2-1 0,0-2 1 16,1-2-1-16,-1-4 0 0,1-2 1 15,-1-1 2-15,-1-4 4 0,0 0 6 16,-1-3 4-16,1 0 0 0,0 0 2 0,-1-4-2 16,0 1 0-16,0 0-5 0,0-2-5 15,-1 0-4-15,-2-2-2 0,0-3 0 16,-1 0-1-16,0-3-1 0,0-1-1 15,2 0 0-15,0-2 0 16,2-2-1-16,0-2-1 0,4 2 1 0,1-2 0 16,0 2 2-16,2-2 0 0,1 3 2 15,3 2 2-15,2 4 2 0,2 3 0 16,2 3 2-16,2 3 1 0,2 4 0 16,0 2-1-16,-3 4-1 0,0 3-1 15,-3 2-1-15,-2 3-1 0,-2 2 0 0,-2 0-2 16,-1 1 1-16,-1-1-1 0,-2-2 0 15,-2 1 0-15,-2-3 1 0,-4-1 2 16,-1 0 2-16,-1 2 1 16,-2-2 1-16,-1 0 0 0,-3 1 0 0,-2-3-1 15,1 2-1-15,-3-1-2 0,-3-3-1 16,-1-1-2-16,-1 1 0 0,0-2 0 31,2-1-2-15,2-2-1-16,3 0-3 15,4-1-3 1,3-1-4-16,4-2-9 31,3 0-21-31,3-2-29 0,4-1-39 0,2-3-70 0,2-3-151 16</inkml:trace>
  <inkml:trace contextRef="#ctx0" brushRef="#br0" timeOffset="102908.22">20937 5680 233 0,'1'3'59'0,"-2"7"4"0,0 2-32 0,-2 3-10 0,1 2 5 0,-2 3 6 0,0 2-2 0,0 2 1 0,0 0-1 16,1 0 1-16,-1 0-1 0,1-1-5 16,1-3-8-16,-1-3-5 0,2-2-3 15,0-1-4-15,1-1-1 0,1-3-2 0,-1-1-1 16,2 2 1-16,1-3-1 0,-1 1 0 16,0-5 1-16,0-1-1 0,0 1 1 15,-1-1 0-15,0-4-1 0,-1 2-1 16,1-1-4-16,-1 0-7 15,1-4-18-15,-2 0-23 16,1-2-40-16,-1-1-9 0,1-2-58 0,0-3-97 16</inkml:trace>
  <inkml:trace contextRef="#ctx0" brushRef="#br0" timeOffset="103640.99">20578 5937 189 0,'3'6'63'0,"-1"0"2"16,0 0-18-16,0 4-13 0,-1 2-3 16,-1 2-6-16,0 2-3 0,0 3-8 15,0 2 1-15,0 1 1 0,0-3-1 0,0-1-4 16,0-2-2-16,0-1-1 16,0-4-1-16,0-2-1 0,0 1 0 0,0-2-1 15,1 0 1-15,-2-2 0 0,1-2-1 16,0-1-3-16,0-1-5 0,0-1-5 15,0-2-13-15,0-1-33 0,0-3-33 16,2-2-63-16,1-3-134 0</inkml:trace>
  <inkml:trace contextRef="#ctx0" brushRef="#br0" timeOffset="104098.83">20885 5599 328 0,'-4'0'88'0,"2"0"1"0,0 1-44 16,2 0-16-16,1 1-7 0,2-1-4 15,0 0-9-15,2 1-4 0,2-2-1 16,2 0-1-16,1 0 0 0,1-1 0 16,0-2-1-16,1 2 0 0,-1-2 0 15,1 1-1-15,0-1-1 0,-1 1-1 16,-1-1-3-16,0 0-5 0,0 0-7 0,0 0-10 16,-5 1-12-16,-2-1-16 0,2 2-20 15,-1 0-15-15,-3 2-44 0,-2 0-76 16</inkml:trace>
  <inkml:trace contextRef="#ctx0" brushRef="#br0" timeOffset="104477.86">20820 6121 245 0,'0'1'81'16,"0"-1"10"-16,1-1-21 0,1 0-13 15,1 1-8-15,0-2-7 0,1-1-9 16,1 1-12-16,1 0-8 0,-1 0-6 16,2 0-2-16,-1 1-2 0,1-1-1 15,0 1-1-15,1-1-1 0,-1-1 1 16,2 0 0-16,-1 0-1 0,-1-1 0 16,3 0-1-16,0-1-3 0,-2 1-5 0,1 0-8 15,-1-3-17-15,0-1-17 0,3 2-28 16,-2-2-22-16,2 1-59 15,-1-1-106-15</inkml:trace>
  <inkml:trace contextRef="#ctx0" brushRef="#br0" timeOffset="104888.82">21123 6219 373 0,'5'-2'91'0,"-1"1"3"16,2-1-61-16,1-1-12 0,1-1 1 15,3 2-2-15,2-1-10 0,1-1-4 16,1-1-3-16,3 1 0 0,0 0-1 16,0 0 0-16,-1-1-1 0,-1 1 1 0,-3 1-1 15,-1 0 0-15,-3 1 0 0,-2-1-2 16,-3 3-6-16,-2 0-5 0,-4 0-12 15,0 0-17-15,-3 2-30 0,-1-1-27 16,-3 1-60-16,-1-2-116 0</inkml:trace>
  <inkml:trace contextRef="#ctx0" brushRef="#br0" timeOffset="105556.09">21909 6024 348 0,'-1'0'101'0,"1"0"2"15,0 0-3-15,0 0-72 0,-1 0-10 0,1 1-5 16,-1 1-6-16,1-1-6 0,0 2-2 0,1-2-1 16,2 0 1-16,0-1 1 0,2-2 1 15,1 0 2 1,3-1 2-16,0-5 1 0,3 0 2 0,-1-2-1 0,2 0 1 16,-2-2 0-16,2 1-2 0,-2-1-1 0,-1 0-1 15,-1 1-2-15,-1-2 0 0,-3-1-2 16,-1-4 0-16,-3 0-2 0,-2 0-1 15,-3 1 0-15,-2 2-1 0,-3 2-1 16,-1 5 1-16,-3 4 1 0,-2 5 0 16,-3 4 0-16,0 6 2 0,2 4-1 0,-3 2 1 15,0 4 0-15,2 0 0 0,-3 0 1 16,4-1-1-16,0-1 1 0,0-1 0 16,6-1 0-16,4-1 1 0,2-1 1 15,9-1 0-15,3-1 2 0,4-1 0 16,1-2 0-16,2-4 1 0,0-1-1 15,0-3 0-15,0-1-1 0,0-1-1 16,-1-2 0-16,2-1-2 0,0-1-4 16,2-2-6-16,-1-2-12 0,-2-3-22 15,2-1-31-15,-1-2-36 0,-3 1-73 16,0 0-146-16</inkml:trace>
  <inkml:trace contextRef="#ctx0" brushRef="#br0" timeOffset="106031.16">22227 5933 151 0,'2'0'43'0,"0"-1"4"15,-2 0-9-15,1-1-11 0,-2 1-4 16,-1 0 1-16,1 0 0 0,0-1 1 16,0 1-3-16,1 1-1 0,-6 0-1 0,1 0 0 15,2 0 0-15,1 0-1 0,-5 1 1 16,4 1 1-16,-4 0-1 0,2 2 1 15,-1 0-2-15,-2 1 0 0,-4 1-2 16,3 1-3-16,-5 0-2 0,4 2-3 16,2 3-2-16,-1 1-1 0,4 2-2 15,0-1-2-15,1 4 1 0,3 0 0 16,2-3 1-16,-1-1 0 0,3-2 1 16,1-2 1-16,3-3-1 0,2-3 1 15,4-1-1-15,2-3-1 0,3 0 0 0,2-3-1 16,2 0-3-16,0-2-4 0,-5-2-4 15,1-1-8-15,-2-1-14 0,-1-3-19 16,-2 2-32-16,-2-4-27 0,-1 0-65 16,1 1-125-16</inkml:trace>
  <inkml:trace contextRef="#ctx0" brushRef="#br0" timeOffset="106619.49">22425 5945 332 0,'2'1'75'0,"-1"-1"0"15,-1 0-59-15,0 1-7 0,0 2 1 16,0-1-3-16,1 4-5 0,-2 2-1 16,0 2 0-16,0 2 0 0,0 4 0 15,0-1 1-15,0 3 0 0,-1 0 2 16,1-3 4-16,1 2 4 0,1-4 3 0,-2-2 2 16,1-1 1-16,0-2 2 0,2-3-1 15,-1 0-3-15,-1-1-3 0,0-2-2 16,1 0-1-16,1-2-2 0,0 1 0 15,1-1 0-15,-1-1 1 0,2 0 0 16,2-2 0-16,1 0-1 0,0-2 0 16,1-3-1-16,1-3-2 0,3-1-2 15,2-4 0-15,1-4 0 0,0-1-2 16,3 2 0-16,1 0 0 0,1 3 0 0,-3 1-1 16,-3 4-1-16,-2 1 0 0,-2 4 0 15,-4-1-2-15,0 1-2 0,-5 0-3 16,1 2-6-16,0 0-11 0,-2 1-27 15,1 1-59-15,-2 0-80 0,-2 1-186 16</inkml:trace>
  <inkml:trace contextRef="#ctx0" brushRef="#br0" timeOffset="107688.67">20191 5946 164 0,'-2'0'47'0,"-1"1"2"15,2 1-15-15,-1-1-10 0,0 0-6 16,0 1-3-16,-1 0-1 0,1-2-1 16,1 3 1-16,-1-1 1 0,-2 2 1 0,2 2 0 15,-1 2-1-15,1 1-1 0,0 2-2 16,-2 0-2-16,3 1-3 0,-2 1-2 15,4 2-2-15,-3 0-2 0,1-1 0 16,-1-2 0-16,0 1-1 0,1-2 1 16,1-1-1-16,-4-5 1 0,4 1 0 15,0-1-2-15,1 2-5 0,-1-4-8 0,0 0-7 16,0 1-10-16,2-2-15 0,-2 0-28 16,1 0-43-16,-3-3-84 0</inkml:trace>
  <inkml:trace contextRef="#ctx0" brushRef="#br0" timeOffset="111524.54">13540 5845 465 0,'-1'-1'101'0,"0"-1"0"16,1 0-75-16,0 2-18 15,0 1-5-15,0-1-4 0,0 4 0 0,-1 1-2 16,0 0 1-16,0 3 0 0,-1 0 0 15,0 2 0-15,-1 1 1 0,0 2 0 16,0 1 1-16,1 1 0 0,-1 6 2 16,-1 2 0-16,1 5 0 0,0 3 1 15,-1 3 0-15,1 4-1 0,1 1 0 16,-1 0 0-16,2-4-1 0,0-4-1 0,-1-2 0 16,1-6 1-16,0-4-1 15,-3-3 0-15,1-4 0 0,0-2 0 0,-1-1 0 16,1-1 1-16,2-2-1 0,-2-1 0 15,2-3-1-15,1 0-2 0,0-2-7 16,-1-3-18-16,0-1-23 0,0-2-33 16,0-2-17-16,1-1-61 0,0-1-108 15</inkml:trace>
  <inkml:trace contextRef="#ctx0" brushRef="#br0" timeOffset="112138.9">13482 5937 359 0,'-3'-2'78'0,"0"-1"-1"0,3 3-57 0,2 1-13 16,0 0-7-16,0 2-4 0,1 0 1 0,1 2 1 16,2 1 5-1,-2 0 3-15,1 2 3 0,-1 5 4 0,0 1 1 16,0 3 1-16,-2 2 1 0,0 0-1 0,-1 1-3 15,2 0-3-15,-1-4-3 0,1 0-1 16,-1-2-3-16,2-4 0 0,-1-1-1 16,-1-2 0-16,2-1 1 0,-1-3 0 15,1-1 0-15,1-3 1 0,0-2 0 16,1-2 0-16,2 0 0 0,0-3-1 16,0 1 0-16,0 0-1 0,1-2 0 15,0 0 0-15,-2-1 0 0,0-2-1 0,-2 0 1 16,2-1-1-16,-2-2-1 0,-1 0 1 15,0 0 0-15,0 0-1 0,0 2 1 16,-1 3 0-16,-2 1 0 0,2 2 0 16,-1 3-1-16,-1 4 0 0,1 3 1 15,-1 4 1-15,0 2 0 0,1 3 1 16,-1 3 1-16,0 2 0 0,0 3 0 0,0-1 0 16,1-1-1-16,0-2-1 15,1-1 0-15,-2-1-1 0,2-2 0 0,-2-3 0 16,3-1 1-16,-3-2-1 0,3-2 0 15,-2 0 1-15,1-2-1 0,0-1 1 16,-2-1 1-16,2-1 1 0,-1 0 1 16,-1-1-1-16,0-1 1 0,1 1-1 15,-2-2 0-15,1 1-1 0,1-1-1 16,-2 2 0-16,0 0-1 0,0 0-1 16,0 2-1-16,0-1 0 0,1 3 0 0,-1-2 0 15,0 5 0-15,2 0 0 0,1 3 0 16,0 1-5-16,-1 1-13 0,2 1-22 15,-1 1-47-15,1 0-14 0,1-1-65 16,-3-1-121-16</inkml:trace>
  <inkml:trace contextRef="#ctx0" brushRef="#br0" timeOffset="112987.64">13806 5951 366 0,'-4'0'78'0,"5"3"0"0,-4 1-52 15,4 6-19-15,3 4-8 0,0 7-2 16,1 4 3-16,0 3 1 0,1 4 1 15,0 2-2-15,0-1 1 0,-2-1-1 16,-1-4 0-16,0-2 0 0,1-5 0 16,-2-3 0-16,1-6-1 0,-1-1 0 15,0-6 3-15,0-1 9 0,0-2 9 0,-2-2 2 16,0-3 1-16,0-2 0 0,-1-1 0 16,-2-2-2-16,2-2-10 15,-1-2-8-15,1-1-4 0,-1-1 0 0,-1-1-1 16,1-2-1-16,-1-1-3 15,0-1-2-15,-1-1-1 0,2 0-2 16,-2-3 0 0,-1 1 0-1,4-2 1-15,0 1 3 16,1 3 3-16,1-1 4 0,-1 4 3 0,2 2 3 0,3 4 1 16,-2 4 0-16,3 0 0 0,2 0 0 0,3 2-3 31,4 2 0-31,2 1-3 15,1 1 1-15,3 3-1 0,-2 0 0 0,-1 2 0 0,-4 0 1 0,-1 1 0 0,-1 0 1 16,-4 0 1-16,0-1 0 0,-2 0-1 0,0-1 0 0,-3 2-1 0,0 1 1 16,0 0-1-16,-2 1 2 0,-2 1 1 0,-1 0 1 15,-1 0 0-15,0 1 0 0,-2 0 0 0,0-1 0 16,-2 1-3-16,1 2 0 16,-2-2-2-16,-1 3-1 0,-2-3 0 0,-1 1-2 15,-2-1-3-15,-1-1-7 0,1-2-12 16,-1-2-14-16,2-2-21 15,2-1-49-15,2-2-69 0,2-1-151 0</inkml:trace>
  <inkml:trace contextRef="#ctx0" brushRef="#br0" timeOffset="113476.31">14196 5970 340 0,'3'2'87'0,"-3"0"0"0,0 3 0 16,0 2-73-16,-1 3-13 0,1 4-1 15,-1 4 2-15,0 1 0 0,1 0 0 16,1 1 0-16,0-1-1 0,0-1 0 16,2-2-1-16,-2-1 0 0,4 0 0 15,0 0 1-15,-3-3-2 0,3 0 0 0,-3-2-7 16,0-2-13-16,1 0-20 0,-1-3-38 16,0-2-10-16,-1 2-56 15,-3-4-97-15</inkml:trace>
  <inkml:trace contextRef="#ctx0" brushRef="#br0" timeOffset="113703.71">14107 6358 203 0,'0'5'43'0,"3"-1"5"16,2-2-27-16,1 0-6 0,3-2 6 0,-1-2 7 15,-1-1 7-15,2-3 3 0,2 1 0 0,0 0-3 16,3 1-4-16,3-1-6 0,0 0-6 16,1 0-5-1,-3 1-5-15,-2-2-4 0,-2 2-3 0,-1-2-7 0,-1 0-10 16,-2 0-18-16,0 1-36 0,0 0-22 0,-2 1-59 16,-4-1-117-16</inkml:trace>
  <inkml:trace contextRef="#ctx0" brushRef="#br0" timeOffset="113977.98">14042 5955 426 0,'-2'0'105'0,"1"-3"0"16,3 2-23-16,1-2-70 0,4 1-8 0,3 2-3 0,3-3-3 15,2 0-1-15,0 1-2 16,2 0-3-16,3 0-5 0,4 1-11 0,-1-1-8 16,0 0-5-16,-3-1-7 0,3 0-6 15,0-1-14-15,-2-2-28 0,-2-1-41 16,-4 0-95-16</inkml:trace>
  <inkml:trace contextRef="#ctx0" brushRef="#br0" timeOffset="114672.12">14451 6227 229 0,'-3'4'66'0,"1"1"4"0,-2-2-16 15,3 0-11-15,-1-1-6 0,2 2-3 16,0-1-1-16,-1-2 2 0,1-1-2 16,1 1-1-16,0-1-6 0,3 0-3 15,-1-2-3-15,3 0-3 0,3 1-3 16,3-2-4-16,6-1-2 0,0 1-3 0,0-2 0 16,2 1-3-16,2 0 0 0,0 0-1 15,-1 1 0-15,-4-1-1 16,0 1 1-16,0-1-1 0,-2 2 0 0,-4-1 0 15,-2 1 0-15,-1 0 1 0,-3 2-1 16,0 0-1-16,-2 0 0 0,-2 0-1 16,2 0-4-16,-2 2-5 0,-1 0-10 15,0-1-21-15,-2 0-35 0,0 1-36 0,1 0-75 16,-2 1-152-16</inkml:trace>
  <inkml:trace contextRef="#ctx0" brushRef="#br0" timeOffset="116011.4">15062 5834 86 0,'3'-5'19'16,"0"-1"4"-16,-1 2-7 0,1 0 7 0,-3-5 10 16,0 3 9-16,1 1 7 15,3 5 4-15,-4-4 0 0,0 0-5 0,-1 0-8 31,-1 1-10-31,0 0-8 0,-1-2-7 0,-3-1-5 0,1 3-3 0,0-2-1 16,0 5 1-16,-4-3 3 0,0 0 1 16,0 1 1-16,0 0 1 0,-2-1-2 15,2 2 0-15,-1-3-4 0,5 3-3 16,0 0-1-16,-1 3-3 0,2-2 0 16,2 1-2-16,0 0-1 0,1 2 0 0,0-2-2 15,1 2 0-15,3-1 0 0,0 3 0 16,2 2 1-16,4 8 1 0,1-3-1 15,3 4-3-15,0 1-3 0,1 2-5 16,3 2-5-16,-2-2-5 16,-2-5-2-16,0 3 1 0,-1-3 3 0,0-4 4 15,-3 0 5-15,-2-2 6 0,0 0 5 16,-2-2 2-16,-1-1 2 0,-2 3 0 16,-3 0 0-16,0 0 0 0,-3 2 1 0,0-3 0 15,-5 3 0-15,-1 1-1 0,-1 0 1 16,-2 1 0-16,-4 0 1 0,0-1-1 15,-3 2 1-15,3-4 0 0,0-1-1 16,-1 0 1-16,3-2-2 0,3-2 1 16,2 0-2-16,3 0-1 0,3-2-4 15,3-1 0-15,2-3 1 0,3 0 1 0,3-1 3 16,5 1 3-16,2-4 2 0,4-2 7 16,1-2 2-16,3-1 2 0,1 0 0 15,0-1-2-15,-1-5-1 0,1 2-2 16,0 1-3-16,0-2-2 0,-1 2-1 15,-3 2-3-15,2 1-1 0,-1 0 0 16,0 3 0-16,2 2-1 0,-1 2 1 16,-3-4 0-16,1-1 0 0,-3 2 0 15,-3-1-1-15,-4-1-1 0,-5 0-1 0,-4-3-3 16,0 1 0-16,-3-2-1 16,-7-2 1-16,0 2 2 0,-3 0 1 0,-4-1 3 15,2 5 2-15,-1 0 1 0,0 3 0 16,4 5 0-16,1 0-1 0,2 3-1 15,4 5-1-15,-2 1 0 0,1 5-1 16,0 1-1-16,1 3 2 0,0 2 0 16,0 2 0-16,2-1 1 0,0-1 1 15,3-1-1-15,2-1 0 0,1-2 1 0,2-1-2 16,1-3 1-16,0 1 0 0,1-2 0 16,1-3 1-16,3-3 0 0,2-3-3 15,1-1-4-15,4 0-10 0,4-5-11 16,2-1-17-16,-4-2-19 0,3 0-25 15,-5-1-51-15,1 0-90 0</inkml:trace>
  <inkml:trace contextRef="#ctx0" brushRef="#br0" timeOffset="116388.89">15521 5813 335 0,'1'1'76'0,"3"5"1"0,-3-1-51 16,2 1-14-16,-5-1-5 0,4 5 0 0,-1 3-3 16,0-2-1-16,2 1-2 0,-2-3 0 15,1 1-1-15,3 2 2 0,-4-5 0 16,0-2 2-16,1 0 0 0,0-2 2 15,-1 1 2-15,1-4 0 0,1 2 1 16,0-3 0-16,3 1-1 0,1-2 0 16,-1-2-2-16,3 0 0 0,-1-3 0 15,1 0-1-15,-1-2 2 0,0 0-1 0,0 1 1 16,-1 2 0-16,-2-2 1 16,1 5-2-16,-1 0 0 0,-1 2-2 0,5 5 0 15,-4-1-1-15,-1 2-1 0,2 4 0 16,1 1 0-16,-1 2-1 0,0 1 0 15,-3-3 0-15,2 3-2 0,0-4-6 16,3 2-19-16,1-4-27 0,0-3-48 16,1-3-75-16,3-1-167 0</inkml:trace>
  <inkml:trace contextRef="#ctx0" brushRef="#br0" timeOffset="117015.17">15921 5575 432 0,'1'-3'76'0,"5"4"-2"15,-4-3-83-15,1 1-11 0,0 0-3 16,-1-1 3-16,1 3 5 0,0 0 7 16,-4-2 2-16,3 3 3 0,0 1 8 0,3 4 8 15,-3-1 9-15,-2 2 3 0,-1 4 3 16,0 2 1-16,0 2 0 0,-1 1-4 15,-4 2-8-15,5 3-6 0,0 1-4 16,4-1-2-16,-3-1-2 0,0-2-2 16,1-1 0-16,0-2 0 0,1-2-1 15,2 0 0-15,-5-3 0 0,5 1 0 16,0-2 0-16,3 2-1 0,-2-5-1 16,0-1 1-16,-2-2-1 0,1-1 0 15,-1-1 1-15,-1-1 0 0,-4-3 2 0,3 2 0 16,-2-2 0-16,1 3 1 0,-3-4-1 15,-1-1 1-15,-3 1-2 0,0-1 0 16,-2 0-1-16,0-1 1 0,-5 0 1 16,2 4 1-16,0 0-1 0,1 6 1 15,-1-4 0-15,-1 4 0 0,0 2-1 16,4 0-1-16,0 1 0 0,2 2-1 16,0-4 1-16,3 4-1 0,3-2 1 0,2 1 0 15,0-2 1-15,4 1 3 0,4-1 2 16,3-1 2-16,2-2 1 0,3 1 0 15,2-3 2-15,4-2-2 0,0-2-1 16,3 2-2-16,-4-5-1 0,0 1-2 16,0 0 0-16,-1 1-1 0,-2 1-1 15,-3 1 0 1,-3-3-1 0,0 3 0-1,-2 0-3-15,-2 0-3 0,-4 0-5 16,-3 0-9-16,0 2-26 15,-3-1-67-15,-2 1-85 16,-2 0-197-16</inkml:trace>
  <inkml:trace contextRef="#ctx0" brushRef="#br0" timeOffset="151763.19">20132 6436 137 0,'9'0'36'15,"1"0"4"-15,1 0-19 0,1 0-2 16,4 0-1-16,2 1 0 0,6 1-2 15,5 0-3-15,1 1-1 0,6 1-2 16,4 0 1-16,4 0 0 0,5-1 0 16,3-1 1-16,4-2 3 15,6-1 3-15,2 0 2 0,2 0 2 0,2-1 0 16,3-1-1-16,-4 0 0 0,-1 1-1 0,-2 2-5 16,-3-1-4-16,0-1-2 0,-5 0-3 15,-1 1-2-15,-4 0-1 0,-4 1-2 16,-3-1-1-16,-5 1 1 0,-3 2-1 15,-6 1 1-15,-7 1-3 0,-3 1-15 16,-3 0-30-16,-4 1-39 0,-3-2-62 16,-1-2-147-16</inkml:trace>
  <inkml:trace contextRef="#ctx0" brushRef="#br0" timeOffset="-135822.39">1638 10252 614 0,'-32'4'128'16,"-6"-4"-1"-16,3 0-113 0,-2 1-10 16,-1 1-3-16,-1 1 1 0,-4 1-2 15,1 4-1-15,-3 4-3 0,1-1 1 16,-5 3-1-16,-3 5 1 0,-2 3 0 15,-2 5 1-15,-1 2 0 0,1 3 1 0,-2 8 1 16,1 2 0-16,1 5 0 0,2 6 1 16,3 4 0-16,3 5 1 0,5 4 0 15,3 2 0-15,4 4 0 0,4 3 0 16,9-1-1-16,5 1 0 0,6 0-1 16,-3 1 1-16,5 3-1 0,6 1 0 15,3-2 0-15,-3-2-1 0,2-1 1 16,-3-3 0-16,10-2 0 0,3-5 0 15,1-2-1-15,-2-4 1 16,1 1 0-16,4-3 0 0,2-1 0 0,0-3 0 0,1 1 1 16,-4-2 0-16,8-2 1 0,-1 0 0 15,2 0 0-15,1 1 1 0,0-3-1 16,2 0 0-16,3-3 0 0,0 1-1 16,4 0 1-16,0-7 0 0,-2 0-1 15,2-1 1-15,-2-2 0 0,1-1-1 16,0-2 1-16,3-1-1 0,-3 0 1 0,1-1 0 15,1 2-1-15,2-2 0 0,-2 1-1 16,3-4 0-16,0-1 0 0,-1-3-1 16,0 0 0-16,0-4 0 0,-1-2 1 15,3-3-1-15,0-1 0 0,0 0 0 16,5-4 0-16,2-2 1 0,-1 0-1 16,3-2 1-16,0-1 0 0,-1 0 0 15,2-1 0-15,1 0 0 0,2-2 0 16,1 0 0-16,1-2 0 0,-1 1 0 15,-2-2 0-15,1-1 0 0,-1 0 0 0,0-2 0 16,1 2 0-16,0-2 0 16,2-2 0-16,1 1 0 0,0-1 0 0,2-1 0 15,-2 0 1-15,4-4-1 0,0-1 1 16,-1 0-1-16,0-1 1 0,0 0-1 16,0-1 1-16,0-3-1 0,-1 6 0 15,1-2 0-15,-1-4 1 0,6 0-1 16,1 0 0-16,0 0 0 0,4 0-1 15,-2-5 1-15,1 0 0 0,2 1 0 0,-2-1-1 16,1-1 0-16,-2-5 1 0,1-1-1 16,2-1 1-16,0 0-1 0,0-3 0 15,1-1 1-15,1-2-1 0,0 0 1 16,-6-1-1-16,-1-2 0 0,-1-3 1 16,-4-1-1-16,-2-2 1 0,-2-1 0 15,-1-3 0-15,-1-1 0 0,-3-2 0 16,-3 2 0-16,-1-5 1 0,-2-1 1 15,-5-1 0-15,-2 2 0 0,-3-1 2 16,-3 1 0-16,-3 0 1 0,-3 2 2 0,-1 2-1 16,-4-1 1-16,-3-1 1 0,-4-1 0 15,-4 1 0-15,0-1 0 0,-5 0 1 16,-5-2 0-16,-4 0 0 0,-5 1 0 16,-4 0 1-16,-3-2 0 0,-7 0-1 15,-2-2 0-15,-5-1 0 0,-4 1 0 16,-2 1 0-16,-4 2 2 0,-4 2-1 15,-1 2 1-15,-1 2 0 0,-3 4 0 0,-2 1-3 16,-5 4-1-16,-5 1-1 0,-2 1-2 16,-3 3-2-16,-6 1-1 15,-5 1-2-15,-2-1 0 0,-2 1 0 0,0 1 0 16,-6 0 0-16,-3-1 0 0,-3-1 0 16,-2 3 1-16,-1 0 1 0,-4-1 1 15,0 2 1-15,-4-2 1 0,0 5-1 16,-1 4 1-16,-5 0 0 0,-1 6-2 15,-3 7-1-15,-3 8 0 0,-1 13-2 16,0 10 0-16,-3 13-1 0,2 11-3 0,1 9-6 16,-1 8-9-16,3 10-15 0,5 1-10 15,9 6 5-15,2 0-126 0,-2-1-119 16,16-5-281-16</inkml:trace>
  <inkml:trace contextRef="#ctx0" brushRef="#br0" timeOffset="-118459.87">2318 10942 294 0,'-16'7'73'0,"-1"0"3"0,3 0-23 15,-3 0-36-15,6-1-8 0,0 3-1 16,2 1-2-16,1 1-2 0,1 2-4 15,2 2-1-15,1 2-1 0,2 2 1 16,2 2 0-16,2 3 0 0,2 3 0 0,2 2 1 16,2-1 1-16,3 1 2 0,0-1 0 15,2-3 1-15,1-2 1 0,1-5 0 16,-1-4 1-16,2-1-1 0,0-5-1 16,2-2 0-16,0-5 0 0,0-1 0 15,0-5 0-15,2-3-1 0,0-3 1 16,1-3 1-16,-1-3-1 0,0-1 0 15,-1-2 1-15,0-3 0 0,-5 1 1 16,0-3 1-16,-1 1 0 0,-4 0 2 16,-1-1-1-16,-2 2 2 0,-4 1 0 0,-1 1-1 15,-5-1 0-15,-4 1-1 0,-1 0-1 16,-2 1-1-16,-4-1 0 0,0 2-2 16,-3 1 0-16,1 3 0 0,-2 2-1 15,0 1 0-15,0 4 0 0,1 2 0 16,0 2 1-16,1 3-2 0,1 3 1 15,0 1-2-15,2 4-1 0,-1 2-4 16,1 3-4-16,2 5-6 0,1 1-7 0,0 3-36 16,3 1-50-16,2 1-76 0,3 0-174 15</inkml:trace>
  <inkml:trace contextRef="#ctx0" brushRef="#br0" timeOffset="-117928.15">2806 11231 445 0,'-3'1'93'0,"2"0"-2"16,0 0-76-16,2 1-16 0,1 0-1 0,3 1-2 16,1 2 1-16,2 0-1 0,2 1 1 15,1 0 1-15,1-1-1 0,0-1 1 16,1 1 0-16,0-4 1 16,-1 0 1-16,0-1 2 0,2-1 1 0,0-1 3 15,0-4 3-15,1-1 1 0,0-1 1 16,-1-3 1-16,0-3 0 0,0-2-1 15,-3-3-2-15,1 0-2 16,-1-2 0-16,-1-1-2 0,0 1-2 0,-3-2 1 16,-1 0-2-16,-1 0 0 0,-3 0 0 15,-2 1 0-15,-2-1-1 0,-3 3 2 0,-1 2 0 16,-2 0 1-16,-3 4-1 16,-2 1 1-16,-2 4 0 0,-4 0-1 0,0 4 1 15,-4 1-1-15,-2 3 0 0,1 1 0 16,0 4 0-16,1 2 0 0,1 3 1 15,3 3-2-15,2 3 1 0,3 4-2 16,1 3 0-16,3 2 0 0,4 3-1 0,3 1 0 16,2-1-3-16,3 0-3 0,4-1-4 15,1-1-7-15,5-4-10 0,2-1-30 16,1-3-55-16,2-2-79 0,0-3-178 16</inkml:trace>
  <inkml:trace contextRef="#ctx0" brushRef="#br0" timeOffset="-117240.84">1926 11273 436 0,'-11'3'94'0,"0"-2"2"0,1 2-72 16,1 1-19-16,4 2-1 0,2 0-1 16,2 5-2-16,1 1-2 0,3 6-1 15,3 4-1-15,1 2 2 0,3 3-1 16,2 3 1-16,-1 0 1 0,2 1 0 15,1-2-1-15,0-1 1 0,-1-2-1 16,1-2 1-16,1-3 0 0,0-2-1 0,1-5 0 16,1-2 0-16,0-5-1 15,2-4 1-15,0-2 0 0,-1-6 0 0,0-4 1 16,-1-3 1-16,-1-5 0 0,-1-3 2 16,-1-1 0-16,-1-5 0 0,-1-1 0 15,-3 1 1-15,0-2 0 0,-3 0 0 16,-2 1 2-16,-3 0 0 0,-3 2 2 15,-4 0 1-15,-1 1 2 0,-5 1 0 16,-2 2 1-16,-4 2-1 0,-1-1-1 16,0 4-1-16,-3 1-1 0,-1 3-1 0,-1 1-2 15,1 4 0-15,1 2-1 0,-1 4 0 16,1 3-2-16,0 4 0 0,2 3 0 16,0 4-2-16,-1 4 0 0,2 2-2 15,2 3-3-15,0 2-3 0,4 2-5 16,2 1-9-16,6 2-29 0,2-2-62 15,5 2-84-15,2-2-193 0</inkml:trace>
  <inkml:trace contextRef="#ctx0" brushRef="#br0" timeOffset="-116710.7">2643 11602 465 0,'-10'7'97'0,"5"0"-2"0,3-1-79 15,5 1-16-15,6 1-1 0,3 1 0 16,4 1-1-16,3 0 0 0,2-1 1 16,1 0 0-16,1-2-1 0,0-1 1 15,2-1 0-15,-2-3-1 0,1 1 1 16,0-3 0-16,-1 0 0 0,-1-2 1 15,-1-1 1-15,-2 0 3 0,-2-2 3 16,-2 0 4-16,-2-3 3 0,-2-1 1 16,-3-1 3-16,-3-2 1 0,-2 0-2 15,-3-2-3 1,-2-3-3-16,-4 1-2 0,0-1-2 0,-6-2-2 16,-2-2-1-16,-2 1-2 0,-3 0 0 0,-2 2-1 0,0 1 0 15,-3-1-1-15,1 7 0 0,0 3-1 16,1 3 0-16,1 4-2 15,1 4-1-15,2 6-4 0,1 1-4 0,3 6-6 16,2 3-19-16,2 2-41 0,2 2-36 16,4 0-76-16,3-2-162 0</inkml:trace>
  <inkml:trace contextRef="#ctx0" brushRef="#br0" timeOffset="-115198.65">3105 11381 153 0,'-3'1'50'0,"2"0"1"0,-1-1-1 16,0 0-25-16,1-1-8 0,-1 1-8 15,1 0-3-15,0-1 0 0,0 0 3 16,1 0 5-16,-2 0 3 0,1-1 3 16,0 0 2-16,0 1 0 0,-1 0-1 15,1-1-5-15,0 0-4 0,-1 1-4 16,1 0-4-16,0-1-2 0,0-1-2 15,0 1-1-15,1-1 0 0,-1 0 0 16,1-1-1-16,0-2 1 0,1 1 0 16,0-3 0-16,1 0 1 0,0-1 0 15,0 0 1-15,2-2-1 0,0 0 1 0,1 0 0 16,2-1 0-16,0-2 0 0,2-1 2 16,0-2-1-16,3-2 2 0,0-1 0 15,2-1 0-15,1-2 1 0,2 1-1 16,2-2 0-16,2-2 0 0,-1-1-1 15,2-2 1-15,2-2 1 0,1-2 1 16,-2 0 1-16,2-3 1 0,1 0 1 0,-1 0 1 16,0-1 4-16,2-4 2 0,0 1-1 15,3-3 0-15,3 0-1 0,4-4-1 16,5-1-1-16,5-3-4 0,3-2-3 16,3-5-2-16,5-3 0 0,7-4 2 15,6-2 0-15,0-4 2 0,6-3 0 16,8-1 0-16,7-1 0 15,2 0-1-15,4-5-1 0,2 1-2 0,5 0-2 16,-3 1 0-16,2 4-1 0,-4 2 0 16,-2 3 0-16,-6 8 0 0,-5 4-1 15,-2 6 1-15,-2 6 0 0,-7 6 0 0,-8 4 0 16,-5 4 0-16,-6 7 0 0,-7 3 0 16,-6 4 1-16,-9 3 0 0,-3 3 1 15,-5 3-1-15,-3 3 1 0,-6 1 0 16,-3 2 0-16,-5 2-1 0,-2 1 1 15,-4 0-1-15,-1 1 0 0,-3-1-1 16,0 0-2-16,0 0-3 0,-1 1-6 0,-1-2-6 16,-2-1-57-16,-2-1-42 0,-1-1-81 15,0-3-185-15</inkml:trace>
  <inkml:trace contextRef="#ctx0" brushRef="#br0" timeOffset="-114923.14">5828 8632 402 0,'11'-5'97'0,"4"-2"2"16,2 0-37-16,4-2-46 0,3-1-8 15,3 1 0-15,2 1-1 0,1-1-3 16,-2 4-3-16,-1 0-1 0,-2 2-2 15,-4 3 1-15,-5 3-1 0,-3 2 0 16,-4 2 1-16,-4 3 2 0,-3 3 2 0,-5 4 1 16,-2 1 1-16,-2 3 1 15,-3 0 0-15,-1 3-1 0,1 1-2 0,-2-2-2 16,2 0-6-16,1-1-11 16,1-2-28-16,3-2-40 0,2-2-21 0,1-4-68 15,3-3-130-15</inkml:trace>
  <inkml:trace contextRef="#ctx0" brushRef="#br0" timeOffset="-113334.9">6638 7567 449 0,'-9'-10'109'0,"1"0"1"16,0 0-50-16,4 2-41 0,0 1-7 15,2 3-3-15,3 2-6 0,1 1-2 16,1 3-2-16,3 6-2 0,0 1 1 16,3 5-1-16,2 4 2 0,0 6 0 0,2 4 0 15,0 3 1-15,-2 0 0 0,2 1 0 16,-2-2 0-16,1-4-1 0,-3-1-1 16,1-4 1-16,-2-4 0 0,-2-3 0 15,1-4-1-15,-2-2 1 0,-3 0 0 16,1-6-1-16,-1 0-1 0,-3-3 1 15,1 0 0-15,0-1 0 0,-2-6 0 16,-1-1 2-16,1-4 0 0,-2-1 1 16,-1-3 0-16,-2-4-1 0,-1-2 1 15,-2-4 1-15,0 0-1 0,-1-2 1 0,0-1 0 16,1-1-1-16,-1-2 1 0,-1 1-1 16,4 5 1-16,-1 0 1 0,2 3 0 15,-1-2 0-15,5 7 0 0,2 4 1 16,4 3-1-16,2 2-1 0,2 1-1 15,2 3-1-15,4 5 0 0,0-2-1 16,3 4 0-16,0 1 0 0,2 3 0 0,1 2 1 16,2 1 0-16,-1 1-1 0,0 2 2 15,-3-1-2-15,1 1 1 0,-4 2 0 16,-5-3 0-16,-2 1 0 0,-1 0 0 16,-5-1 1-16,1 0 0 0,-4 3 1 15,-2-2 1-15,-1 1 1 0,-1 1-1 16,-2 0 1-16,-2 0-1 0,-3-3-1 15,4 0-2-15,1 0-5 0,1-2-6 16,2 0-8-16,1 0-51 0,2-2-43 16,6 0-83-16,-1-6-183 0</inkml:trace>
  <inkml:trace contextRef="#ctx0" brushRef="#br0" timeOffset="-112865.95">7046 7518 512 0,'-4'-3'108'0,"4"3"1"16,1-4-94-16,2 1-9 0,1 0-1 15,6 0-3-15,3-1-2 0,5 0 0 16,3 0 0-16,0 2 0 0,2-1 0 16,3 1 0-16,-4 2 0 0,-2 0 0 15,-5 4 1-15,-1-1 1 0,-2 1 1 16,-3 3 1-16,-3 3 2 0,-2 4 1 0,-2 4 1 16,-2 4 0-16,-4 7-1 0,-4 3 1 15,-2 2-1-15,-2 0-1 0,-3-3 0 16,-1 1 0-16,0-4 0 0,-1-3-1 15,3-3 1-15,3-2-1 0,1-1-1 16,5-2-1-16,3-3 0 0,6-2 1 0,4-3-1 16,4-1 2-16,3-3 0 15,3-3 1-15,2-4 0 0,2-2 1 0,0-3-2 16,1-2 0-16,3 1-1 0,-1-5 0 16,-1 0-1-16,-1 0-1 0,-1 3-1 15,-1-1 0-15,-3 3-1 0,-5-1-2 16,-3 3-4-16,-2 3-7 0,-1 5-6 15,-4-2-6-15,-2 1-7 0,-2 0-32 16,-4 0-67-16,-2 2-86 0,-2 0-203 16</inkml:trace>
  <inkml:trace contextRef="#ctx0" brushRef="#br0" timeOffset="-112177.14">6559 8018 308 0,'14'20'82'0,"6"2"6"0,5 1-42 16,8 2-8-16,9 0-7 0,4-2-7 16,6 0-7-16,5-3-6 0,3-2-4 15,6-4-4-15,0-2-1 0,-3-7-1 16,-3-4 1-16,1-6 4 0,-1-5 2 15,-7-4 4-15,-3-3 3 0,-2-2 3 16,0-4 2-16,-2-4 2 0,-4-4-2 16,-5-3-1-16,0-5-3 0,-5-2-1 0,-1-2-3 15,-7-3-1-15,-2 2-3 0,-3 1 0 16,-4-2-1-16,-6 0-2 0,-5-2-1 16,-9-5-1-16,-3-1 0 0,-7-1-2 15,-8-6-2-15,-6 2 0 0,-5 1-1 16,-6 4 1-16,-6 3-1 0,-5 5 1 15,-5 7 0-15,-2 12 0 0,-6 8 1 16,-7 7-1-16,-1 9 0 0,-2 16 0 16,0 9 0-16,2 10 0 0,-1 7 0 0,6 9 0 15,9 7 1-15,3 8-4 0,8 0-5 16,8 5-9-16,3-3-13 0,11 3-94 16,9-1-99-16,7-2-241 0</inkml:trace>
  <inkml:trace contextRef="#ctx0" brushRef="#br0" timeOffset="-109593.83">3549 11272 458 0,'-3'2'100'0,"-1"0"-1"15,2-6-68-15,2 0-24 0,7-2-7 16,4-1 0-16,5-3-2 0,7-4 1 16,8-2 1-16,8-4 1 0,7-1-1 15,5-1 1-15,7-2 0 0,7 1 0 0,6 0 0 16,3 2 0-16,3 3 1 0,5 2-1 16,7 4 0-16,2 4 0 0,4 3 0 15,7 7 2-15,2 4 2 0,5 6 1 16,5 5 0-16,2 7 1 0,2 5-1 15,3 5 1-15,-1 7-3 0,-2 4-1 16,-1 6-2-16,-4 4 0 0,-6 1 3 0,-5 2 3 16,-9-1 5-16,-6 1 1 0,-2-3 5 15,-8-3 4-15,-9-5 1 0,-5-4-1 16,-6-4-3-16,-6-4-3 0,-5-5-3 16,-8-6-5-16,-5-2-3 0,-1-2-2 15,-5-3-2-15,-3-3-1 0,-3-5-2 16,-6 0-1-16,-2-4-2 0,-5-1-2 15,-2-3-1-15,-3-1 0 0,-1 1-1 16,-3-1-3-16,-2-1-3 0,0-1-6 16,-4-4-25-16,-1-1-61 0,-2-4-19 0,-4-2-80 15,0-3-158-15</inkml:trace>
  <inkml:trace contextRef="#ctx0" brushRef="#br0" timeOffset="-109195.31">6628 11643 478 0,'3'2'106'0,"0"-2"1"0,2 1-69 0,2 2-27 16,2 0-9-16,3 5-2 0,4 2 1 0,3 4-1 15,4 1 0-15,0 5-1 0,1 2 1 16,2 3 0-16,-2 3-1 0,0 0 1 15,0 3 0-15,-4-1 0 0,0 0 1 0,-1-2-1 16,-3-1 1-16,-1-3-1 16,-2-3 1-16,-2-2 0 0,-3-3 1 15,-1-5 1-15,-4-1 2 0,-1-3 4 0,-2-2-1 16,-4-3 0-16,-2 0 0 0,-4-1-1 16,-2 0-2-16,-4-1-2 0,-4-1-2 15,-4 0 0-15,-3-1 0 0,-2 0 2 16,-3-1 1-16,-1 0 2 0,1 1 2 15,1 0 0-15,2 0 0 0,3 0-1 16,5-1-1-16,3 2-2 0,5-1-4 0,3 0-8 16,4 1-9-16,3-1-14 0,3 2-75 15,4-1-17-15,1-2-82 0,4 0-165 16</inkml:trace>
  <inkml:trace contextRef="#ctx0" brushRef="#br0" timeOffset="-107022.37">8478 11221 323 0,'-9'-6'97'0,"-1"-1"5"16,2 3 3-16,-2-1-57 0,1 0-18 16,0 2-8-16,0 2-3 0,3-2-3 15,-1 1-3-15,2 2-5 0,1-3-3 16,0 4-3-16,3 1-4 0,1 4-4 15,0 7-2-15,3 4-3 0,2 6-1 16,0 8-1-16,3 7 1 0,-1 3 2 16,1 2 1-16,0 1 1 15,0 0 2-15,-2-2 1 0,0-5 1 0,-2-5 2 0,1-4 0 16,-2-8 1-16,-1-3-3 0,-1-8-4 16,0-3-5-16,0-4-4 0,-1-7-2 15,0-6-1-15,0-3 0 0,-2-5 3 16,1-5 5-16,-1-5 5 0,-1-2 8 15,-2-1 7-15,1 0 5 0,-2-2 6 16,-1 1 3-16,-1 0 4 0,-2 2 2 0,1 2-2 16,1 1-3-16,1 2-4 0,1 2-5 15,2 4-4-15,2 3-3 0,4 2-3 16,0 4-3-16,3 0-1 0,2 4-1 16,2 3-2-16,3 1 0 0,1 4-1 15,3 3 2-15,0 4-1 0,1 4 1 16,2 3 0-16,0 2 1 0,-1 1 1 15,1 1 1-15,-3 0-1 0,-1-2 0 16,0-1 0-16,-4-1 0 0,-1-2 0 16,-3-2 0-16,-2-3 1 0,0-2 0 15,-4-2 0-15,-1 0 0 0,-1-3 1 0,-3 0 0 16,0 3-1-16,-3-2 0 0,0 2 0 16,-2 2 0-16,-2-1 0 0,0 1 0 15,1-1 0-15,-1 0 1 0,0-1 1 16,2 0-1-16,2-1 0 0,1-1-1 15,2 0-2-15,2 0-2 0,2-1-2 16,4 0 0-16,2 1 1 0,3-1-1 0,3 1 1 16,3 0 1-16,4 1 2 0,5 1 1 15,0 1 0-15,2 0 0 0,1 2 0 16,0 1 0-16,0 2 0 0,0 1 0 16,-5 1 0-16,0 1 0 0,-2 1 0 15,-2 1 0-15,-3 0 0 0,-2-1 1 16,-4-3 1-16,-2 0 1 0,-4 0 2 15,-4-1 0-15,-1 0 1 0,-5 2-1 16,-3 0 1-16,-3 1-2 0,-3 0-1 16,-4 2-1-16,-2 0-1 0,-2-1 0 15,-4-2 1-15,-3 0 0 0,0 0 1 0,-1-2-1 16,0 0 1-16,2-2-1 0,1-3-1 16,6-1-3-16,3 0-5 15,5-2-4-15,3-2-6 0,5 1-54 0,3-2-43 16,6-1-81-16,1 0-184 0</inkml:trace>
  <inkml:trace contextRef="#ctx0" brushRef="#br0" timeOffset="-106612.45">8903 11619 486 0,'-1'1'117'0,"1"0"-1"0,0 1-39 0,2 0-64 0,1 3-10 15,3 0-5-15,0 3-1 0,2 2 0 16,1 1 1-16,1 0-1 0,0 1 0 16,-1-1 1-16,1 1 1 0,-1-2 0 15,0-2 1-15,0-1-1 0,0-3 1 16,1-1 0-16,1-2 1 0,0-4-1 15,0-3 1-15,1-3 0 0,1-2 0 16,2-3 0-16,-2-4 0 0,0 0 0 16,0-3-1-16,0 2 0 0,-3 0 0 15,0 2-1-15,-2 3 0 0,1 3 0 0,-3 1 0 16,0 5-1-16,-1 4 0 0,0 1 1 16,0 7 0-16,0 3 1 0,0 2 0 15,1 4 1-15,0 0 0 0,0 4-1 16,0-1-3-16,2-1-7 0,-1-1-4 15,0-1-62-15,3 0-37 0,1 0-82 16,-2-5-184-16</inkml:trace>
  <inkml:trace contextRef="#ctx0" brushRef="#br0" timeOffset="-106249.08">9440 11610 480 0,'2'-1'105'16,"-1"-1"1"-16,-2-4-70 0,1-2-27 16,-1-1-6-16,1 0-2 0,-2-6-1 15,0-3 0-15,0 0 1 0,-3 1 1 16,-1 0 0-16,-1-1 2 0,-2-1 3 0,-1 3 1 16,1 2 2-16,0 4 1 0,-1 0 0 15,2 2 1-15,1 2-2 0,0 4-3 16,1 1-2-16,-1 5-3 0,1 5-2 15,4 6-1-15,0 7-2 0,1 6 0 16,2 6 0-16,2 7 1 0,3 4 0 16,2 0 2-16,0 1 0 0,1-1 1 0,0-3-1 15,1-2 1-15,1-3 0 0,3-2 0 16,-5-3-1-16,0-3 1 0,0-3-1 16,1-1 0-16,-2-5 0 0,-1-2-2 15,-5-5-1-15,4 0-4 0,-2-2-3 16,0-2-7-16,-4-2-6 0,2-2-33 15,-2 0-61-15,0-2-81 0,-4-3-192 16</inkml:trace>
  <inkml:trace contextRef="#ctx0" brushRef="#br0" timeOffset="-105988.77">9311 11897 469 0,'9'-1'102'0,"3"-3"2"0,4-2-82 0,4 0-10 31,5-2-2-31,1-1-3 0,-1 0-3 0,2-1-7 0,-1 1-8 16,-1 2-11-16,-3 0-23 0,-3 0-39 0,-1 2-20 16,-1 2-64-16,-1 3-125 0</inkml:trace>
  <inkml:trace contextRef="#ctx0" brushRef="#br0" timeOffset="-105661.59">9749 11561 569 0,'-2'-1'122'16,"-1"0"1"-16,0-2-97 0,-2-3-15 15,-1-3-8-15,1-3-4 0,2-1-2 16,-2-2-1-16,-2 0-1 0,2 0 0 0,0 3 1 16,0 3 1-16,1 2 2 15,-2 3 1-15,2 2 2 0,1 2 0 0,1 0-1 16,-1 3 1-16,-1 1-2 0,2 3-1 16,0 3 0-16,1 4-1 0,1 3 1 15,3 6-1-15,2 2 2 0,2 6-1 16,5 7 1-16,-1-2 0 0,1 2 0 15,2 0 0-15,-1-1 0 0,1 1 0 16,0-2 1-16,-3-2-2 0,2 2 1 0,-2-5 0 16,-2-1-1-16,0-2-3 0,-1-5-3 15,-1-3-4-15,-2-7-5 16,-5-5-11-16,3-1-55 0,-3-5-35 0,-3-8-78 16,-5-4-172-16</inkml:trace>
  <inkml:trace contextRef="#ctx0" brushRef="#br0" timeOffset="-105444.25">9643 11787 475 0,'5'1'110'16,"3"0"2"-16,2 0-53 0,2-2-42 15,6-2-8-15,2 0-2 0,1-3-3 16,-3-4-3-16,5 3-7 0,0-1-5 15,-2 0-6-15,0 2-10 0,-1 1-26 16,-1 1-28-16,1 4-30 0,-6-2-66 16,0 3-134-16</inkml:trace>
  <inkml:trace contextRef="#ctx0" brushRef="#br0" timeOffset="-105155.48">10051 11702 316 0,'3'-7'89'0,"0"-2"5"0,3 4-37 15,-2-6-12-15,0-1-13 0,-1-1-12 16,-1-2-7-16,1 0-5 0,-2 0-4 0,-1-1-2 16,-1 2-1-16,-2-2 0 0,0 0 0 15,-2 2 2-15,0 3 3 0,1-1 2 16,-2 5 4-16,0 0 1 0,-1 3 1 16,1 3 0-16,-2 0-1 0,0 2-3 15,0 3-2-15,0 2-4 0,0 3-1 16,2 1-2-16,1 5 0 0,2 5-1 15,2 2 0-15,1 2 0 0,3 0 0 16,1 1 0-16,3 3 0 0,0-5 0 16,2 0 0-16,-2-4 1 0,5-3-1 0,3-1 0 15,1-5-2-15,0-2-2 16,3-4-3-16,1-6-5 0,4-2-8 0,-2-4-29 16,-1-3-47-16,-5-8-16 0,1 0-67 15,0-2-134-15</inkml:trace>
  <inkml:trace contextRef="#ctx0" brushRef="#br0" timeOffset="-104879.67">10303 11538 316 0,'3'0'100'0,"0"-1"3"15,1 2-7-15,1 1-41 0,2-3-21 16,2 4-12-16,2-1-8 0,0 1-5 16,2 1-3-16,1 1-2 0,-1 0-1 15,1 4-2-15,-1-3 0 0,0 0 0 16,-4 0 0-16,-1 0 0 0,-1 1 0 15,-1 1 1-15,-3 3 0 0,0 3 1 16,-2 1-1-16,-1 4 1 0,-1 2 3 16,-2-1 1-16,-1 0 1 0,2-1 1 0,-1-1 0 15,3-1 0-15,1-3-1 0,3-1-3 16,3-2-2-16,5-1-1 0,1-2-1 16,5-3-1-16,4 1-1 0,-1-4-1 15,2-1-2-15,1-2-4 0,-1-1-5 16,0 0-5-16,-2-1-8 0,-4-2-36 15,1 3-57-15,0 0-82 0,1 3-192 0</inkml:trace>
  <inkml:trace contextRef="#ctx0" brushRef="#br0" timeOffset="-100080.74">4702 12489 221 0,'1'1'66'0,"-1"-1"5"0,-1 0-11 0,1 0-18 16,0 1-8-16,0-2-2 0,0 3-2 16,-1-3-2-16,0 1-1 0,-1 1-1 15,1 0-3-15,-2-1-2 0,1 1-3 16,-1 0-1-16,0 2-3 0,1 1-1 15,-1-2-3-15,1 2-2 0,-1 3-2 16,2 1-1-16,0 2-2 0,-1 1-1 16,2 3-1-16,-2 3 0 0,2 1 0 0,0-1-1 15,0 1 1-15,-1 1 1 0,0-1-1 16,-1 0 1-16,2-1-1 0,-1-1 1 16,0-1-1-16,1-2 0 0,0-2 0 15,-1-2 0-15,0 0-1 0,2-2 0 16,-1-1-1-16,1-1 0 0,-1-1 0 15,0-2-2-15,0 0 0 0,0 1-1 16,0-3-1-16,0 1-1 0,0-1-1 0,0 2-2 16,-1-1-5-16,1 1-4 15,0 0-25-15,-1 0-25 0,1 1-39 0,-1-1-70 16,1 0-149-16</inkml:trace>
  <inkml:trace contextRef="#ctx0" brushRef="#br0" timeOffset="-97192.52">4766 12512 311 0,'1'0'78'0,"-1"-1"-1"0,0 0-16 15,0-1-45-15,1 0-14 0,-1-1-2 16,-1 1 0-16,1-1 1 0,-2 3-7 15,-1 0-9-15,-2 0-10 0,-2 4-11 0,-2-2-4 16,-2 3-1-16,-2 3 1 16,1 1 12-16,-1 2 17 0,1 1 17 0,-1 1 14 15,2 1 8-15,1 0 4 0,2 0 5 16,2-4-1-16,1-1-6 0,3-2-8 16,1-2-4-16,3-1-3 0,1-3-5 15,3-1-4-15,-1-3-5 0,3 2 1 16,0-2 2-16,1 1 3 0,0-2 2 15,-1 1 1-15,-1 0 0 0,1 3 1 0,-3-2-2 16,0 3 2-16,-2-1-1 0,-1 2 1 16,0 2 0-16,-2 1 1 15,1 0-2-15,-1 4 0 0,-2 0-3 16,2 1-2-16,-1-1-2 0,0 0-2 0,-2 0 0 16,2-2-1-16,1-3 0 0,0-1-1 15,1 0 1-15,0-2-1 0,0 1 0 16,1-1 1-16,0 0 0 0,0 1 0 15,0 0 0-15,0 0 1 0,-1 0-1 16,1 0 1-16,0 2 0 0,-1 0 0 0,1 1-1 16,-1 0-4-16,0 1-8 0,1 0-43 15,2-1-48-15,1-4-78 16,-1-4-184-16</inkml:trace>
  <inkml:trace contextRef="#ctx0" brushRef="#br0" timeOffset="-94507.5">1609 337 237 0,'-1'-1'69'0,"0"0"1"0,-2 1-1 16,-4-1-50-16,1 1-9 0,-1 1-4 15,0 9-3-15,-3-4-2 0,-5 2 1 16,-1-1 3-16,-1-5 2 0,-4 1 1 16,0-1 2-16,-4-4-1 0,1 1-1 15,-2 1-1-15,-1 3-3 0,-2 5 0 16,-1 2-2-16,0 3 0 0,-1-1 0 15,-4 2 0-15,1 0-1 0,-4-3 0 16,-1 3 1-16,-2 0-1 0,-10-1 2 0,3-1 2 16,0 6 1-16,-1 3 3 15,5 2 0-15,0 2 1 0,-1-2 1 0,9 3-1 16,-6 0-2-16,8-3-1 0,1-4-2 16,2 4-1-16,2-3-1 0,5 0-1 15,0 1-1-15,7 0-1 0,-2-1 1 16,1 1-1-16,1 0 0 0,3-1 0 15,11-3 0-15,-4-1 0 0,1 1 1 16,2 0-1-16,3 2 1 0,3-4 0 16,1 3 1-16,-6 1-1 0,10 2 1 15,0-1 0-15,6-2 1 0,-1-1-1 0,0 1 0 16,1-1 0-16,1 0 0 0,4-2-1 16,-3 3 1-16,2 0-1 0,5 0 0 15,3-1 0-15,-1 2 0 0,4-1 1 16,-3 0-1-16,8-2 1 0,0 0-1 15,-1-3 1-15,-1 0 1 0,5-4-1 16,-4 1 1-16,4-2-1 0,-4 3 0 16,-1-2 0-16,1 0 0 0,0 1-1 15,-3-1 0-15,3 1 0 0,-5-1-1 0,2-3 1 16,-3 1-1-16,-2 1 1 0,3-7-1 16,-4 4 1-16,2-1 0 0,3-2-1 15,1 1 0-15,2-1 1 0,2 1-1 16,-1 1 1-16,2-4-1 0,2 1 0 15,-1 1 1-15,-2-1-1 0,3 0 0 16,-2-2 0-16,3 2 1 0,1 2-1 16,0-1 0-16,3 2 0 0,0-2 0 0,0 1 0 15,-3-2 0-15,2 2 0 0,1-1 1 16,2 0-1-16,1-1 0 0,2 1 1 16,0-3-1-16,8 4 1 0,-5-3 0 15,1-3 0-15,1 0 0 0,0 0 1 16,0-1 0-16,0 3-1 0,-1-3 2 15,3-1-1-15,-1 1 0 0,-4 1-1 16,4-3 1-16,-2 1-1 0,-2-6 0 16,4 7-1-16,0-3 0 0,2 1 1 15,1-2-1-15,0 1 0 0,2 0 0 0,2 2 1 16,-2-4-1-16,-1 1 0 0,-2 1 0 16,2-1 0-16,-1 1 0 0,2 1 0 15,0 3 0-15,1-2 0 0,0 2 0 16,5-1 1-16,-1 2-1 0,0 0 0 15,-3 2 1-15,3-1-1 0,0-1 0 16,-1 0 0-16,3 2 0 0,-2 0 0 16,0 0 0-16,2-2 1 0,-1 0-1 0,3 2 0 15,2 0 0-15,-2 0 1 0,-1 0-1 16,-1 1 0-16,-2 0 0 0,0-2 0 16,0 3 0-16,-4-1 0 0,0 3 0 15,-1-1 0-15,-2 1 0 0,4-1 1 16,2 3-1-16,-2 1 0 0,1-3 1 15,-1 0-1-15,0 1 0 0,1 0 0 16,-3 1 0-16,1 1 0 0,-2-5 0 16,-1 7 0-16,1-1 1 15,0-2-1-15,1-2 0 0,-1 1 0 0,0-1 0 16,1 1 0-16,-2-1 1 0,1-2-1 0,-6-3 0 16,3 5 0-16,0-3 0 0,0 2 0 15,-1 0 0-15,0-1 0 0,1-2 1 16,5 5-1-16,-5-4 0 0,2 0 0 15,1-4 0-15,1 3 0 0,1-2 0 16,-1 0 0-16,-1 2 0 0,2-2 1 0,1 0-1 16,-1 3 0-16,-1-2 0 0,-1-2 1 15,-2-3-1-15,4 1 0 0,0 0 0 16,1-2 0-16,0-1 0 0,1 1 0 16,-1-3 0-16,2 5 0 0,-4-6 1 15,0 2-1-15,-2 0 0 0,-3 0 1 16,0-2-1-16,-1-2 1 0,-3-2 0 15,2 2 0-15,-6-2-1 0,-2-4 1 16,0-2 0-16,-2 2 0 0,-1-1 0 16,-3 2 0-16,-3-2 1 0,0 0-1 0,-4 1 1 15,-3-1 0-15,-4 0 0 16,-2-3-1-16,-4-1 1 0,-2 0 0 0,-6 3 0 16,-1 0 0-16,-4 0 1 0,-3-2-1 15,-1-1 0-15,-4-1 0 0,-3 1-1 16,-4-4 0-16,-6 3-1 0,-3-1 0 15,-4 3 0-15,-6-1-1 0,-4 2 1 16,-5-4-1-16,-2 0 1 0,-2-3-1 0,-1 0 1 16,-3 2-1-1,-3-3 0-15,-3 2 1 0,-1-1-1 0,-1 5 0 0,-1 3 0 16,-5-1 1-16,-3-5-1 0,-2 4 0 16,-1 4 0-16,1-1 0 0,-4-5 1 15,-2 3-1-15,-4-6 1 0,2 7-1 16,1 4 1-16,-3-6-1 0,-4 2 1 15,-3 2 0-15,-1-2 0 0,4 10 0 16,-4-6 0-16,-6-2 0 0,3-2 1 0,1 6-1 16,0 2 0-16,-4-2 0 15,-1-2 0-15,1 8 0 0,2 3 1 0,-5 0 0 16,0-2-2-16,5 3 4 0,2 3-1 16,-5 1 1-16,-1-4-1 0,3 3 1 15,4 2-1-15,-4 0 1 0,-6 0-2 16,7 3-1-16,1-3 1 0,-4 0-1 15,-7 0 1-15,6 0-1 0,-2 3 1 16,-4-3 0-16,-3-4 0 0,4 7-1 0,-2-2 1 16,-3-1-1-16,-1 0 1 0,1-3-1 15,1 3 0-15,-2 0 0 0,1-2 0 16,4 1 1-16,0 2-1 0,-3-1 0 16,4-1 0-16,5 2 0 0,-1-1 0 15,-5 0 0-15,7 0 0 0,5 0 0 16,-2 0 1-16,-5 0-1 15,2-2 0-15,8 3 0 0,0-1 1 0,-5 0-1 16,-1 0 0-16,7-1 0 0,7 1 0 16,-2 0 0-16,-6 0 1 0,2 0-1 15,8 0 0-15,3 1 0 0,1-1 0 0,-2 1 0 16,5-1 0-16,4 2 0 0,4-2 0 16,4 3-1-16,2-4-1 0,1 5-4 15,2 1-5-15,6 1-8 0,5 3-31 16,2 3-48-16,-1-1-17 0,3 7-71 15,8-2-136-15</inkml:trace>
  <inkml:trace contextRef="#ctx0" brushRef="#br0" timeOffset="120568.66">10739 5801 96 0,'14'-18'32'0,"2"-4"5"15,1 1-3-15,3-2-4 0,0-2 0 16,2 0 0-16,2-2 2 0,3-1-1 15,0 1-1-15,1-1-2 0,-1-2 1 16,-1 1-2-16,1-2-1 0,1 2-2 16,-2-3-2-16,1 0-3 0,2 1-4 15,0 4-2-15,0 2-3 0,-2 2-2 16,-1 3-1-16,-5 1-1 0,0 6 0 16,-2 2-1-16,-3 2 1 0,-2 2-1 0,-3 0-1 15,-2 2 0-15,2 2-1 0,-5 0 0 16,-1 0-1-16,-4-1-1 0,2 4 0 15,-1-2 0-15,0 1-2 0,-1-1-2 16,-2 1-4-16,2 1-5 0,0 1-9 16,-3-1-11-16,0-1-14 0,-3-2-16 15,0 2-11-15,0 1-14 0,-3-1-40 0,-1-2-59 16</inkml:trace>
  <inkml:trace contextRef="#ctx0" brushRef="#br0" timeOffset="120943.2">11261 5109 181 0,'1'-4'48'0,"2"3"3"0,2-5-11 16,0 0-17-16,4-2-5 0,2-2 0 0,3 0 1 16,2 0 2-16,5 0 0 0,0-2 0 15,3-3 0-15,2 2-1 0,1-2-1 16,0-2-1-16,1 0-3 0,-1 1-1 15,1 1-3-15,-4 3-3 0,-1 3-2 16,-2 3-1-16,-4 3-2 0,-1 3-2 16,-4 2 0-16,-3 2-1 0,-3 1 0 15,-2 2 1-15,-2 2 1 0,-3 1 0 0,-2 4 1 16,-4 2 1-16,-1 0-1 16,0 2 0-16,-3 3-1 0,1-1 0 0,-3 1-1 15,0-1-1-15,0 1 1 0,0 1-1 16,-1-1 1-16,0-1 0 0,0 0-1 15,2-2 1-15,0-3-1 0,2-1 0 16,1 0-1-16,1-1 0 0,2-2-1 16,2-2-2-16,0-1-4 0,2 1-8 15,-1-3-8-15,2-2-13 0,-1-1-17 16,0 0-34-16,1-1-54 0,0-1-111 0</inkml:trace>
  <inkml:trace contextRef="#ctx0" brushRef="#br0" timeOffset="125387.82">19721 3873 144 0,'2'0'32'16,"1"-2"1"-16,0 1-23 0,0 0-6 15,0 0-1-15,2-2-1 0,0 2 0 16,0 0-2-16,0 0 2 0,1-4 1 16,1 3 2-16,0 1 1 0,0 0 2 15,2-2 0-15,-2 2 2 0,1-1 1 16,1 1 1-16,1-2 2 0,3-1 1 0,6-1 2 16,2 4 2-16,6-3 0 0,2 3 0 15,6 1 0-15,4 4-2 0,4-3 0 16,3 4-2-16,6-3-3 0,5 3 0 15,4 1-2-15,6 3 0 0,5-1-2 16,9 2-2-16,0 2-1 0,0 3-1 16,3-3 0-16,5-1-1 0,0 1-2 15,-4 1 1-15,-6 2 0 0,1-2 1 16,-2-2-1-16,-2 2 0 0,-11-1 1 16,-7 0 2-16,-5-3 1 0,-7 0 0 0,-9-3-1 15,-8 1 1-15,-7-2-1 0,-3 1-1 16,-4-2-3-16,-5-2-3 0,-3 0-6 15,-3 1-6-15,-2-1-14 0,-6-2-31 16,-2-1-26-16,-4 1-56 0,-3-4-115 16</inkml:trace>
  <inkml:trace contextRef="#ctx0" brushRef="#br0" timeOffset="125978.78">20052 3787 158 0,'9'-5'32'0,"0"0"-2"0,1 2-36 16,-1 2-10-16,0-1-9 0,-2 0-4 15,0 1 0-15,-2-1 2 0,-1 0 11 16,1 1 17-16,-3-2 18 0,0 2 17 0,-2-1 11 16,2 1 5-16,-2 0 0 0,-1 0-9 15,0 1-9-15,-3-1-8 0,0 0-7 16,-2-1-6-16,-2 2-2 0,-1 0 0 15,-3 0-1-15,0 0 0 0,-3 1-2 16,-2 2 0-16,-3 0-2 16,-4-1-1-16,-6 2-1 0,-3 1-1 0,-5 0 3 15,-1 4 1-15,-5-1 1 0,4-1 1 16,-3 1-1-16,7 4 0 0,-1-5-2 0,0 3-3 16,0-2-1-16,4 2-1 0,2 2-1 15,8-1-1-15,1-3-1 0,7 8 3 16,9-7 7-16,11 0 7 0,8-2 2 15,6 1 1-15,6 2 1 0,5 1 3 16,6-1-3-16,2 5-8 0,1-1-5 16,0 5-3-16,2-5-1 0,-1 0 0 15,3-1 0-15,2-1 0 0,-3-3-1 16,-5 2 0-16,-1-4 0 0,-5 2 0 16,-2-1-1-16,-4-1 0 0,-7-1-1 0,-3 0-1 15,-1-1-8-15,-3-1-14 0,-2-1-26 16,-3 0-50-16,-6-1-72 0,3-2-165 15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4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4987 1056 2481,'0'-15'7688,"-1"13"-7370,-2-5-285,0 1 0,-1-1 0,0 1-1,0-1 1,0 1 0,-1 1-1,0-1 1,0 1 0,0 0 0,-1 0-1,0 0 1,0 1 0,0-1 0,0 2-1,-1-1 1,0 1 0,1 0-1,-13-4 1,-147-22 47,89 18-80,6 3 34,-93 1-1,6 0 26,129 4-37,-1-1 1,0-2 0,1-1 0,-39-14 0,-30-9 11,-5-3-17,63 20 62,-77-15 0,71 19-48,-44-15-1,38 6-6,-1 2 1,-1 3 0,-85-10-1,-342-32-37,161-16 7,60 10 4,149 42-43,-151-8-1,145 20-19,-161-29 0,232 27 48,-417-94-217,84-6 211,94 28 174,208 62 233,-80-10 0,132 26-72,80 11-2161,-19-6-4321,-25-3 1677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4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4 200 6899,'-2'0'2610,"0"1"-2121,4 4-1040,3 4 140,0 1 0,1-1 1,1 0-1,-1 0 0,1-1 0,14 13 0,51 39 598,-59-50-82,-1-2-1,1 0 1,25 12 0,-33-18 19,0 0 0,1 0 0,-1 0 0,0-1 0,1 0 0,-1 0 0,1 0 0,-1 0 0,1-1 0,0 0 0,-1-1 0,1 1 0,9-3 0,-15 3-100,1 0-1,0 0 1,-1-1-1,1 1 1,-1 0-1,1 0 1,0-1-1,-1 1 0,1 0 1,-1-1-1,1 1 1,-1-1-1,1 1 1,-1-1-1,1 1 1,-1-1-1,0 1 0,1-1 1,-1 1-1,0-1 1,1 1-1,-1-1 1,0 0-1,0 1 1,1-1-1,-1 0 0,0-1-5,0 0 0,0 1-1,0-1 1,-1 1 0,1-1 0,0 0-1,-1 1 1,1-1 0,-1 1-1,-1-3 1,-2-4-29,-1 1 0,0 0 0,-7-7 0,11 13 17,-11-12 75,-2 0-1,1 2 0,-2 0 1,-27-18-1,19 15 273,-22-19-1,37 26-193,0 1-1,1-1 1,-1 0-1,2-1 1,-1 0 0,-9-15-1,15 22-146,1-1 0,0 1 0,-1 0 0,1-1 0,0 1-1,-1 0 1,1 0 0,0-1 0,0 1 0,0 0 0,0-1 0,0 1 0,0 0 0,1-1 0,-1 1-1,0 0 1,1-1 0,-1 1 0,1 0 0,-1 0 0,1 0 0,0-1 0,-1 1 0,1 0-1,0 0 1,0 0 0,0 0 0,0 0 0,0 0 0,0 1 0,0-1 0,0 0 0,0 0-1,2 0 1,3-3-1,0 1 0,1-1-1,0 1 1,12-3 0,180-37 112,-135 32-126,11 3-307,1-1-6015,-57 4 450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6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1040 4594,'-10'-17'2123,"9"14"-2096,0 1 0,-1-1-1,1 0 1,-1 0 0,0 1 0,0-1 0,0 1 0,0 0 0,0-1 0,0 1-1,-1 0 1,1 0 0,-1 0 0,0 1 0,1-1 0,-1 1 0,-4-2 0,-25-1 457,17 2 1072,18 1-398,126-31-1101,-22 5-44,121-20-8,158-38 6,-15 3-11,-171 41 0,171-11 643,-122 23-235,707-159-83,-725 130-241,113-28 22,-304 77-101,416-87 25,-281 63 25,190-29 210,-161 45-152,2-1-69,-188 17-44,-2 0-23,-29-1-1018,-28-4-5368,22 4 1319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 4578,'-3'-2'2321,"6"2"-1206,6 9-410,-3 9 105,7 26 0,-10-30-633,0-1 0,1 0 0,1-1 0,11 23 0,-16-34-170,1-1 0,-1 0 0,0 0 0,0 1 0,0-1 0,0 0 0,1 0 0,-1 0 1,0 1-1,0-1 0,1 0 0,-1 0 0,0 0 0,0 1 0,1-1 0,-1 0 0,0 0 0,1 0 0,-1 0 0,0 0 0,0 0 1,1 0-1,-1 0 0,0 0 0,1 0 0,-1 0 0,0 0 0,1 0 0,-1 0 0,0 0 0,1 0 0,-1 0 0,0 0 1,0 0-1,1 0 0,-1 0 0,0-1 0,1 1 0,-1 0 0,0 0 0,0 0 0,1 0 0,-1-1 0,0 1 0,0 0 0,0 0 1,1-1-1,-1 1 0,0 0 0,0 0 0,0-1 0,0 1 0,0 0 0,1-1 0,-1 1 0,0-1 0,12-24 273,-7 14-187,-1 2-72,1 1 0,1 0-1,-1 1 1,1-1 0,1 1-1,-1 0 1,15-11 0,-21 18-22,1-1 1,-1 1-1,1-1 1,0 1-1,-1 0 1,1-1 0,-1 1-1,1 0 1,-1 0-1,1-1 1,0 1-1,-1 0 1,1 0-1,-1 0 1,1 0 0,0 0-1,-1 0 1,1 0-1,0 0 1,-1 0-1,1 0 1,0 0 0,-1 0-1,1 0 1,-1 1-1,1-1 1,0 0-1,-1 0 1,1 1-1,-1-1 1,1 0 0,-1 1-1,1-1 1,-1 1-1,1-1 1,-1 1-1,1-1 1,0 1 0,1 3 1,0 0 1,0 0-1,0 0 1,-1 0-1,2 5 1,-2-6 2,-1 0 0,1 0-1,0-1 1,0 1 0,0 0 0,1-1 0,-1 1 0,1-1 0,-1 0-1,4 4 1,-3-5 0,0 0 0,0 0-1,0 0 1,0-1 0,1 1 0,-1-1-1,0 0 1,0 0 0,0 0 0,1 0-1,-1 0 1,0 0 0,0 0 0,0-1-1,0 1 1,1-1 0,-1 1 0,0-1-1,0 0 1,0 0 0,0 0 0,0 0-1,1-2 1,4-1 6,0 0 0,0-1-1,0-1 1,9-9 0,-15 14-12,1-2 4,1 0 0,0 0 0,0 1 0,0-1 1,5-3-1,-7 6-7,0-1 1,0 1-1,0 0 0,0-1 1,0 1-1,0 0 0,0 0 1,0 0-1,0 0 1,0 0-1,0 0 0,0 0 1,0 0-1,0 0 0,0 0 1,0 0-1,0 1 1,0-1-1,0 0 0,0 1 1,0-1-1,0 1 0,0-1 1,0 1-1,1 0 1,22 15-1360,1-4-4238,-14-9 338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7491,'0'0'1612,"18"-1"415,99 3-1595,51-1 361,-68 0-585,-84 1-185,-1-1 0,0 2 0,1 0 0,21 8 0,-37-11-22,0 0 0,0 0 0,1 0 0,-1 0-1,0 0 1,1 1 0,-1-1 0,0 0 0,0 0 0,1 0 0,-1 0 0,0 1 0,0-1 0,0 0 0,1 0 0,-1 1 0,0-1-1,0 0 1,0 1 0,0-1 0,1 0 0,-1 0 0,0 1 0,0-1 0,0 0 0,0 1 0,0-1 0,0 0 0,0 1 0,0-1-1,0 1 1,-6 11 37,-12 8 26,-47 32 36,25-22-64,-124 92-2077,121-92-3311,26-17-200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4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4987 1056 2481,'0'-15'7688,"-1"13"-7370,-2-5-285,0 1 0,-1-1 0,0 1-1,0-1 1,0 1 0,-1 1-1,0-1 1,0 1 0,0 0 0,-1 0-1,0 0 1,0 1 0,0-1 0,0 2-1,-1-1 1,0 1 0,1 0-1,-13-4 1,-147-22 47,89 18-80,6 3 34,-93 1-1,6 0 26,129 4-37,-1-1 1,0-2 0,1-1 0,-39-14 0,-30-9 11,-5-3-17,63 20 62,-77-15 0,71 19-48,-44-15-1,38 6-6,-1 2 1,-1 3 0,-85-10-1,-342-32-37,161-16 7,60 10 4,149 42-43,-151-8-1,145 20-19,-161-29 0,232 27 48,-417-94-217,84-6 211,94 28 174,208 62 233,-80-10 0,132 26-72,80 11-2161,-19-6-4321,-25-3 1677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4.8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4 200 6899,'-2'0'2610,"0"1"-2121,4 4-1040,3 4 140,0 1 0,1-1 1,1 0-1,-1 0 0,1-1 0,14 13 0,51 39 598,-59-50-82,-1-2-1,1 0 1,25 12 0,-33-18 19,0 0 0,1 0 0,-1 0 0,0-1 0,1 0 0,-1 0 0,1 0 0,-1 0 0,1-1 0,0 0 0,-1-1 0,1 1 0,9-3 0,-15 3-100,1 0-1,0 0 1,-1-1-1,1 1 1,-1 0-1,1 0 1,0-1-1,-1 1 0,1 0 1,-1-1-1,1 1 1,-1-1-1,1 1 1,-1-1-1,1 1 1,-1-1-1,0 1 0,1-1 1,-1 1-1,0-1 1,1 1-1,-1-1 1,0 0-1,0 1 1,1-1-1,-1 0 0,0-1-5,0 0 0,0 1-1,0-1 1,-1 1 0,1-1 0,0 0-1,-1 1 1,1-1 0,-1 1-1,-1-3 1,-2-4-29,-1 1 0,0 0 0,-7-7 0,11 13 17,-11-12 75,-2 0-1,1 2 0,-2 0 1,-27-18-1,19 15 273,-22-19-1,37 26-193,0 1-1,1-1 1,-1 0-1,2-1 1,-1 0 0,-9-15-1,15 22-146,1-1 0,0 1 0,-1 0 0,1-1 0,0 1-1,-1 0 1,1 0 0,0-1 0,0 1 0,0 0 0,0-1 0,0 1 0,0 0 0,1-1 0,-1 1-1,0 0 1,1-1 0,-1 1 0,1 0 0,-1 0 0,1 0 0,0-1 0,-1 1 0,1 0-1,0 0 1,0 0 0,0 0 0,0 0 0,0 0 0,0 1 0,0-1 0,0 0 0,0 0-1,2 0 1,3-3-1,0 1 0,1-1-1,0 1 1,12-3 0,180-37 112,-135 32-126,11 3-307,1-1-6015,-57 4 450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6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1040 4594,'-10'-17'2123,"9"14"-2096,0 1 0,-1-1-1,1 0 1,-1 0 0,0 1 0,0-1 0,0 1 0,0 0 0,0-1 0,0 1-1,-1 0 1,1 0 0,-1 0 0,0 1 0,1-1 0,-1 1 0,-4-2 0,-25-1 457,17 2 1072,18 1-398,126-31-1101,-22 5-44,121-20-8,158-38 6,-15 3-11,-171 41 0,171-11 643,-122 23-235,707-159-83,-725 130-241,113-28 22,-304 77-101,416-87 25,-281 63 25,190-29 210,-161 45-152,2-1-69,-188 17-44,-2 0-23,-29-1-1018,-28-4-5368,22 4 1319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3:06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7491,'0'0'1612,"18"-1"415,99 3-1595,51-1 361,-68 0-585,-84 1-185,-1-1 0,0 2 0,1 0 0,21 8 0,-37-11-22,0 0 0,0 0 0,1 0 0,-1 0-1,0 0 1,1 1 0,-1-1 0,0 0 0,0 0 0,1 0 0,-1 0 0,0 1 0,0-1 0,0 0 0,1 0 0,-1 1 0,0-1-1,0 0 1,0 1 0,0-1 0,1 0 0,-1 0 0,0 1 0,0-1 0,0 0 0,0 1 0,0-1 0,0 0 0,0 1 0,0-1-1,0 1 1,-6 11 37,-12 8 26,-47 32 36,25-22-64,-124 92-2077,121-92-3311,26-17-200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30:48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7711 8911 331 0,'-35'5'66'0,"-4"-5"-4"16,-4 2-48-16,1 3-29 0,-4 2-17 15,-4 5-6-15,-3 2 2 0,-2 5 4 16,-5 4 5-16,0 5 8 0,-2 3 10 15,1 2 19-15,-2 4 9 0,0 2 4 0,0 1 1 16,4 4 0-16,1 3-3 0,4 3-4 16,3 3-4-16,4 0 0 15,4 4 0-15,8-2 1 0,4 4 1 0,3 1 0 16,5 0-2-16,5 1-1 0,4 1-4 16,6 0-2-16,4 0-3 0,7-3-1 15,5-2-1-15,4-4-1 0,6-3 1 16,4-5-1-16,5-4 1 0,4-2 1 15,3-4 2-15,8-2 1 0,4-3 3 16,3-1 1-16,6-1 3 0,3-1 2 0,4-2 1 16,6 0 0-16,1-2 0 0,-1-2-2 15,4 1-2-15,0 1-2 0,3-1-3 16,-2-1-3-16,-1-1-1 0,0-1-1 16,4 3 0-16,2-2 1 0,-1-1 1 15,1-2 1-15,-2-1 0 0,2-3 0 16,2-3-1-16,1-4 1 0,-2-2-2 0,1-4 0 15,5-5-1-15,1-1 0 0,-1-2 0 16,-1-3-1-16,-1 0 1 16,1-4-1-16,2-3 1 0,-5 0-1 0,0-4 1 15,2-1 0-15,1-3 0 0,-4-4 2 16,-3-4 1-16,-3 0 0 0,-3-1 2 16,-2-4 1-16,-5-3 0 0,-5-1 0 15,-3 0-1-15,-3-4-1 0,-5-4 0 16,-4-2-1-16,-4-3-1 0,-5-2 0 15,-3-5 0-15,-2-4 0 0,-4-1-1 0,-3-3 1 16,-3 2-2-16,-5 1 0 0,-3-1 0 16,-6 0-1-16,-7 4 1 0,-6 0-1 15,-4 3 1-15,-4-1 1 0,-6 2-1 16,-7 0 0-16,-4 3-1 0,-3 5-1 16,-5 3-3-16,-7 2 0 0,-5 3-3 15,-6 4 0-15,-6 3 0 0,-4 3 1 16,-11 4 1-16,-8 4 0 0,-7 4 2 15,-10 6 1-15,-9 4 0 0,-7 8 1 16,-11 7-2-16,-4 5 0 0,-6 8 0 16,-1 4 0-16,-3 6-1 0,-2 4-3 0,0 7 0 15,3 8-2-15,3 8-2 0,2 8-17 16,5 11-12-16,1 10-29 0,7 10-31 16,5 8-63-16,2 2-131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1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5603,'23'1'2404,"-13"-2"-2474,155-1-127,365 46 1194,-339-11-978,62 8-3,-42-22-16,-54-6 0,229 18 12,158 17 8,510 97 47,-462-82 565,-304-39-416,-198-8 136,-89-15-333,-1-1-1,1 0 1,-1 0 0,0 0-1,1 0 1,-1 1-1,0-1 1,1 0 0,-1 0-1,0 1 1,1-1-1,-1 0 1,0 1 0,1-1-1,-1 0 1,0 1-1,0-1 1,1 1 0,-1 0 1,0-1 1,0 0 0,0 1 0,0-1 0,1 0 0,-1 1 0,0-1 0,0 0-1,1 0 1,-1 1 0,0-1 0,0 0 0,1 0 0,-1 1 0,0-1 0,0 0-1,1 0 1,-1 0 0,0 0 0,1 1 0,-1-1 0,0 0 0,1 0-1,0 0 1,0 0-20,0 1 0,0 0-1,0-1 1,1 1 0,-1 0-1,0 0 1,0-1 0,0 1-1,0 0 1,0 0 0,-1 0-1,1 0 1,0 0-1,0 1 1,-1-1 0,1 0-1,-1 0 1,1 0 0,-1 1-1,1 0 1,7 12-25,-4-9 20,0-1-1,0 0 1,0-1 0,0 1 0,1-1 0,4 4 0,3 0 51,-9-5 32,1-1-1,0 1 1,0-1 0,0 0-1,-1-1 1,1 1-1,0-1 1,0 1-1,0-1 1,7-1 0,14 2 249,1 3-199,29 11-1,-17-5-126,-34-9-6,81 17-78,-77-16 361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1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 6163,'9'4'1742,"7"9"-3271,-11-9 1228,14 11-383,1-1 1,36 19-1,47 16 1577,30 17 27,-113-55-869,-8-5-38,0 1 1,-1 0-1,0 0 0,-1 1 1,1 1-1,11 12 0,-21-20 15,0 1 0,0-1 0,1 1 0,-1-1 0,-1 1 0,1-1 0,0 1 0,0 0 0,-1-1-1,1 1 1,-1 0 0,1 0 0,-1-1 0,0 1 0,1 0 0,-1 0 0,0 0 0,0-1 0,0 1 0,-1 0-1,1 0 1,0-1 0,-1 1 0,1 0 0,-1 0 0,0-1 0,1 1 0,-1 0 0,0-1 0,0 1-1,0-1 1,0 1 0,0-1 0,0 0 0,-1 1 0,1-1 0,-2 2 0,-5 2 230,1 1 1,-1-1 0,0-1-1,-1 0 1,-15 7-1,-30 6 623,-1-2 0,-81 12 0,72-16-650,4 1-151,-108 16-1420,136-26-3566,17-3-395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2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5089 2 3618,'-3'-2'5455,"-3"3"-4134,-10 1-1201,-7-3-143,0 2 1,0 0-1,-35 8 0,26-4-30,-293 56-887,255-46 733,-331 49-423,120-22 267,-44 7 258,-135 26 53,-218 41-2223,299-55 1647,-99 35 1494,305-59-694,-256 44 411,80-15 1782,275-52-1974,0 4-1,-129 50 0,142-45-406,36-14-340,1 0-1,-35 20 1,38-21-1627,6-8-2493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3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 1 5378,'-4'1'1025,"-2"3"-129,0 3-976,-5-1-608,-2 5-465,-5 0-783,0 3-1506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2:59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180 149 4258,'1'-6'1277,"-1"0"-1,1 0 1,1 0 0,1-7-1,-1 7-1096,0-1 0,0 1-1,0-9 1,-2 9-55,0 0-1,0 0 1,0 0 0,-1 0-1,-2-12 1,2 16-105,1 1 1,-1-1-1,0 0 1,1 1-1,-1-1 0,0 1 1,0 0-1,0-1 1,0 1-1,0 0 1,0-1-1,0 1 0,0 0 1,-1 0-1,1 0 1,0 0-1,-1 0 0,1 0 1,-1 1-1,1-1 1,-1 0-1,1 1 0,-1-1 1,1 1-1,-1-1 1,-2 1-1,-2 0-14,-1 0 0,1 0 0,0 1-1,-1 0 1,1 0 0,0 0 0,0 1 0,0 0-1,0 0 1,0 1 0,0-1 0,1 1 0,-1 1-1,1-1 1,0 1 0,0 0 0,0 0 0,-7 8-1,8-8-1,0 0-1,1 1 0,-1-1 0,1 1 1,0 0-1,0 0 0,0 0 0,1 0 1,0 1-1,0-1 0,0 1 1,1-1-1,0 1 0,0 0 0,0-1 1,1 1-1,-1 0 0,2 0 0,-1-1 1,2 11-1,-1-13 0,0 0 0,0 0-1,0 0 1,0 0 0,1-1 0,-1 1 0,1 0 0,0-1-1,0 1 1,0-1 0,0 1 0,0-1 0,0 0 0,6 4-1,-4-3 1,1-1 0,0 1-1,1-1 1,-1 0 0,0 0 0,0 0-1,11 1 1,-2-1 3,0-1 0,0-1-1,-1 0 1,1 0 0,27-6 0,-3-7 20,-51 30-58,13-16 23,-1-1 1,1 1-1,-1-1 0,1 1 0,-1-1 0,1 1 1,0 0-1,-1-1 0,1 1 0,0-1 0,-1 1 1,1 0-1,0 0 0,0-1 0,0 1 0,-1 0 1,1-1-1,0 2 0,0-2-8,1 1 1,-1-1-1,0 0 0,0 1 1,0-1-1,0 0 1,1 0-1,-1 1 0,0-1 1,0 0-1,1 0 0,-1 1 1,0-1-1,1 0 0,-1 0 1,0 0-1,1 0 0,-1 1 1,0-1-1,1 0 1,-1 0-1,0 0 0,1 0 1,-1 0-1,1 0 0,1 0-63,0 0-1,1 0 1,-1 0-1,0 0 0,0 0 1,1-1-1,-1 1 0,0-1 1,4-1-1,6-4-205,-1-2 0,0 1 0,-1-1 0,1-1 0,-1 0 0,-1 0 0,0-1 0,0-1 0,-1 1-1,0-1 1,-1 0 0,8-17 0,-13 24 494,0 0-1,0-1 0,0 1 1,-1-1-1,1 1 0,-1-1 1,0 1-1,-1-1 0,1 0 1,-1 1-1,0-1 0,0 0 1,-1-6-1,-2 30 652,4 0-796,1-1 0,1 1 0,1-1 1,0 0-1,12 28 0,-11-33-39,1 0 0,1 0 1,0-1-1,1 0 0,0-1 1,0 0-1,1 0 0,11 9 1,-19-19-17,0 0 1,-1 0-1,1-1 1,0 1-1,0 0 1,-1-1 0,1 1-1,0 0 1,0-1-1,0 1 1,0-1-1,0 0 1,0 1 0,0-1-1,1 1 1,-1-2 6,0 1 0,-1-1-1,1 0 1,-1 1 0,1-1 0,-1 0 0,1 1 0,-1-1 0,1 0 0,-1 1 0,0-1 0,1 0 0,-1 0 0,0 0 0,0 1 0,0-1 0,1 0 0,-1 0 0,0 0-1,0-1 1,9-72 559,-6 47-446,7-35 0,1 83 160,-6-13-217,-1 1-1,1 0 1,1-1-1,0 0 1,0-1-1,0 1 1,1-1-1,0 0 1,0-1-1,1 1 1,0-2-1,12 8 1,-13-9-315,0 0 0,1-1-1,0 0 1,-1-1 0,1 1 0,13 1-1,-15-3-540,1-1-1,-1 0 0,1 0 0,0 0 1,-1-1-1,1 0 0,-1 0 0,11-3 0,3-3-5083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3.6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 1 4370,'-57'40'2021,"32"-23"-1249,0 0 0,2 2 0,-27 26 0,48-42-752,-1 0 0,1-1 0,0 1 0,0 0 0,0 0-1,-3 6 1,5-8-18,0 0-1,0 0 0,-1-1 0,1 1 0,0 0 1,0 0-1,0 0 0,0 0 0,0 0 0,0 0 1,0 0-1,0-1 0,1 1 0,-1 0 0,0 0 0,0 0 1,1 0-1,-1-1 0,1 1 0,-1 0 0,1 0 1,-1-1-1,1 1 0,-1 0 0,1-1 0,0 1 1,-1 0-1,1-1 0,0 1 0,-1-1 0,1 1 1,1 0-1,7 3 10,-1-1 0,1 1-1,1-1 1,-1-1 0,0 0 0,1 0 0,-1-1 0,16 0 0,-5 1 11,78 3 40,121-10 0,-156 2-165,86-7-986,-50 1-3630,-68 5 728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6:4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357 4 3378,'-1'-1'190,"0"1"0,0-1 0,-1 1 0,1 0 0,0-1 0,0 1 0,0 0 0,0 0 1,-1-1-1,1 1 0,0 0 0,0 0 0,0 1 0,-1-1 0,1 0 0,0 0 1,0 0-1,0 1 0,0-1 0,-1 1 0,1-1 0,0 1 0,0-1 0,-1 2 0,-28 16 1028,29-18-1159,-41 30 354,1 1 0,2 2 0,-63 68-1,91-88-2319,0-2-1,-21 18 1,15-17-3429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31:39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9238 11864 372 0,'-9'9'86'0,"-3"0"0"16,2 0-41-16,-1 0-36 0,-2 0-6 16,2 4-3-16,-3 2 0 0,-2 2 0 15,-1 4 3-15,-4 4 3 0,-5 4 3 16,-2 6 5-16,-4 3 2 0,-4 6 4 15,-5 5 1-15,-2 7 0 0,-5 8-1 16,-5 6-4-16,-6 6-3 0,-1 4-2 0,-4 5-2 16,-2 4 1-16,0-1 0 15,0-3 1-15,4 1 3 0,3-4 0 0,3-4 1 16,5-5-2-16,5-9-1 0,7-8-4 16,4-6-2-16,7-11-6 0,7-9-6 15,5-12-8-15,6-5-10 0,1-7-53 16,3-7-52-16,3-12-90 0,-2-4-205 15</inkml:trace>
  <inkml:trace contextRef="#ctx0" brushRef="#br0" timeOffset="398.01">7973 11908 420 0,'-7'-9'102'0,"1"4"4"0,2 2-58 16,-1 2-19-16,3 0-8 0,1 0-6 15,4 4-4-15,-2 5-4 0,6 3-3 16,2 7 0-16,7 12 2 0,3 8 2 0,7 12 2 16,6 11 2-16,6 10-1 0,9 5 0 15,6 5-2-15,4-1-3 0,5 5-2 16,6-2-1-16,8 1-1 0,0 0-2 16,-3-3 0-16,0-1-1 0,-1-2-1 15,-1-3-1-15,-3-2-3 0,-11-12-3 16,-2-4-3-16,-4-6-5 0,-4-4-10 15,-3-7-56-15,-6-5-34 0,-4-9-81 16,-4-2-176-16</inkml:trace>
  <inkml:trace contextRef="#ctx0" brushRef="#br0" timeOffset="3448.75">6812 9844 531 0,'-6'1'108'15,"0"-1"-1"-15,0 0-98 0,6 5-9 16,2 5-2-16,8 8 1 0,-4 3-1 16,4 10 1-16,3 5 0 0,2 9 1 15,3 5-1-15,1 6-1 0,-4-1 1 16,5 2-2-16,0 1 0 15,0-2 0-15,-2-3 0 0,-3-7 1 0,0-4 0 16,-2-6 1-16,-4-5 0 0,-2-7 2 16,-4-8 3-16,-1-3 2 0,-5-6 2 15,1 0 0-15,-4-7 1 0,-1-4-1 0,-3-2-1 16,-2-5-4-16,0-4-3 0,0-2-2 16,-4-7-3-16,2 0-2 0,0-5-2 15,0 2 0-15,0-2-1 0,0 1 1 16,-3-2 0-16,0 1 1 0,-1-2 2 15,-2 0 1-15,-2-3 2 0,2 0-1 0,0-1 2 16,3 0 1-16,0 0 0 0,3 5 1 16,4 1 0-16,2 1 1 15,6 5 1-15,3 1-1 0,4 2 0 16,6 0 0-16,5 0-1 0,3 1 0 0,3 0 0 16,6 2 0-16,4 3 0 0,2 2-1 15,3 6 1-15,3 3 0 0,5 7-1 16,1 4 1-16,3 5 0 0,-2 3-1 15,1 6 2-15,-4 1-1 0,-2 2 0 16,-5 0 1-16,-6 2 0 0,-5-3 1 16,-5 2 3-16,-5-3 2 0,-7 0 3 0,-3 5 1 15,-7-2 1-15,-6 2-1 0,-6 3 1 16,-5 2-3-16,-5 1-2 0,-4 5-2 16,-6-4-1-16,-5 7-1 0,-4-1 0 15,2 2-1-15,-3-2 0 0,0 0-1 16,-1-3 0-16,5-1-2 0,5-3-2 15,5-6-4-15,3-4-4 0,6-4-6 16,5-4-6-16,6-5-42 0,4-5-13 16,5-6-3-16,5-2 1 0,5-4 5 0,3-3 8 15,3-2 10-15,5-2 50 0,1-1 25 16,4-1 14-16,2-1 11 0,0 1 8 16,5 2 5-16,1-1-1 0,2 1-4 15,-1-1-9-15,0 1-8 0,-1-1-9 16,0 1-7-16,-1-1-6 0,2 1-4 15,-3-2-1-15,0-1-2 0,-1-1-1 16,2-1 0-16,-4-3 0 0,-2 0 0 16,-4-4-1-16,-2 3 0 0,-3-1 0 15,-5-1-1-15,-4 2 1 0,-3 3 1 0,-5-3-1 16,-2 4 1-16,-6 0-1 0,-3 3 1 16,-3 5-1-16,-5-1-1 0,-2 4 0 15,-2 3-1-15,-1 7 0 0,-1 3 1 16,0 5-1-16,1 5 2 0,2 2-1 15,1 6 0-15,2 4 1 0,3 1-1 16,5 2-2-16,1 4 1 0,5-3-2 16,5-1 1-16,4-1-1 0,3-2 0 15,3-3 0-15,3-2-1 0,5-7 1 16,0-1-1-16,0-4 1 0,2-7 0 16,3-1 0-16,1-3 1 0,0-4 0 0,1-2 1 15,-1-3 1-15,2-3 0 16,-1-1 1-16,-2-4-1 0,-1-4 0 0,-2 1 0 15,0-2-1-15,-1-2 0 0,0 0 0 16,-3 0-1-16,-2 1 0 0,-1 1-1 16,0-2 1-16,-2 1-1 0,-2-1 0 15,-2-1 1-15,0 1-1 0,0 0 0 0,-1-1 1 16,0-1-1-16,1 0 0 0,1 1 0 16,1 1-1-16,-1-3 0 0,2 0-2 15,-1-2 0-15,1 3-1 0,0-1 0 16,-1 0 1-16,-1 2 0 0,-1 0 0 15,-1 3 2-15,-1 4 0 0,-2 1 2 16,0 3 0-16,-7 5 2 0,5 1 0 16,-1 3 2-16,0 3 1 0,-1 0 0 15,0 1 0-15,-1 1 0 0,5-2-1 16,-4 2-1-16,0-1-1 0,-3 2-2 0,3-1 1 16,0 0-1-16,0 0-1 0,0 1 1 15,0-1 0-15,1 0-1 0,2-1 1 16,-3 1 0-16,-2 1 0 0,-3 0 0 15,2 0 0-15,-1 1 1 0,-2 1-1 16,-1 0 0-16,-2 1 0 0,0 1 0 16,0 1 0-16,-3 2 0 0,-3 1 0 15,-1 0 0-15,-1 5 0 0,-2 1 0 0,0 2 0 16,-2 3 0-16,2 1 0 0,-3 2 0 16,3 5 0-16,0-1 1 0,1 1 0 15,2 3 0-15,4 0 1 0,2 2-1 16,3 2 1-16,3-3-1 0,3 0 0 15,1-2 0-15,4-3-2 0,1-2 1 16,3-5 0-16,2-4-1 0,1-1 1 16,3-4-1-16,2-4 1 0,0-4 0 15,2-2 0-15,1-4 0 0,1-1 0 16,1-5 0-16,0-1 0 0,1-3 1 0,-1 0 1 16,0-2 0-16,-2-2 0 0,0-1 0 15,-2-1 0-15,-1-3-1 0,-2 2 1 16,-1-2-1-16,-1 2-1 0,-1-3 0 15,0 3 0-15,-2 1 1 0,-1 0-1 16,-1-1 0-16,-3 0 0 0,1 1 0 16,-3 2 0-16,0-2 0 0,-1 2 0 0,-1 2 0 15,-1 1 1-15,-1 2-1 0,0-1 1 16,-3 3 0-16,1 1-1 0,-3-1 0 16,-1 3 1-16,-1-1-1 0,0 2 0 15,-2-1 0-15,0 3-1 0,1 1 1 16,0 1 0-16,0 1 0 0,-1 1-1 15,1 2 1-15,1 3-1 0,-2-2 1 16,0 1 0-16,1 0 0 0,0 0 0 16,2 0 0-16,-1-2 0 0,2 0 0 15,2 0 0-15,1-1 0 0,2 0 0 16,1 0-1-16,-1-1 1 0,2-1-2 0,1 1 1 16,0 0 0-16,2 0-1 0,-1-1 1 15,3 2 0-15,2-2 0 0,0 1 0 16,1-1 1-16,1 0 0 0,1-1 0 15,-1 0 0-15,0-2 0 0,-2 1 1 16,0 0-1-16,-1 0 0 0,0-1 0 16,-1 0 0-16,-1 1-1 0,-1 0 1 15,0 0 0-15,-1 1 0 0,1-1 0 16,-2 1 0-16,1 1 0 0,0 0 0 0,0 1-1 16,0 0 1-16,1 2 0 0,0 1 0 15,1 2-1-15,2 1 1 0,0 5 1 16,1 4 0-16,0 3 1 0,3 3 0 15,-1 3 1-15,0 3 0 0,1 2 0 16,2 1-1-16,-1 1 0 0,2-1 0 16,2 0-1-16,0-1 0 0,-1-1 0 15,0-3-1-15,-1-2 0 0,-1-2 1 0,0-3-1 16,-3-2 0-16,0-3 0 0,-1-3 0 16,-1 1-1-16,0-2 1 15,-2-2 0-15,0 1 0 0,-1-2 0 0,-1-2 0 16,0 0 0-16,-3-2 0 0,3 0-1 15,-2-1-1-15,0-1-2 0,-1 0-1 16,0 0-4-16,0 0-5 0,1 0-13 16,0-3-24-16,0-1-60 0,0-2-80 15,-1-2-187-15</inkml:trace>
  <inkml:trace contextRef="#ctx0" brushRef="#br0" timeOffset="4047.44">8419 9570 393 0,'3'-23'81'0,"-1"-1"-1"15,1-1-73-15,-1 1-6 0,0 2 0 16,-1 4 0-16,0 3 2 0,-1 4 4 16,1 4 1-16,-1 4 0 0,-1 5 1 15,0 4 1-15,-2 9 2 16,0 6 4-16,-1 9-1 0,-3 6 1 0,1 8 2 0,2 9 1 16,1 4 0-16,3 4-4 0,2-1-5 15,2 0-3 1,3-3-3-16,2-3-3 0,2-5-1 0,0-6-2 15,2-5 0-15,1-4 0 0,0-5-1 16,0-4 0-16,0-4 0 0,-1-7 1 16,0-1 0-16,-3-4 1 15,-1-5 1-15,-3-3-1 0,0 0 2 0,-3-2 1 0,0 0 1 16,-2 0 1-16,-1-4 1 16,-2 2-1-16,-1-2 1 0,-1-2-2 0,-3-1-2 0,-1 0-2 15,-4 0-2-15,-1-1-1 0,-2 2 0 16,0 1 0-16,-2 2 1 0,1 2 1 15,-2 2 1-15,1 3 1 0,1 3 1 16,0 3 1-16,-1 2-1 0,2 2 1 16,3 1 1-16,1 2 0 0,2-2 0 15,3-2 1-15,2-1-1 0,2-2 1 0,3-1 0 16,1-1-1-16,3-2-1 0,2 1 0 16,2 0 0-16,2-3 0 0,3 0-1 15,0-2 1-15,4 1-1 0,-1-2 1 16,1-1-1-16,0-1 0 0,0 1-1 15,-1-2-3-15,1 1-3 0,0 0-7 16,0-1-7-16,0 0-19 0,0 0-24 16,1 0-32-16,-1-2-16 0,-1 1-60 15,1 0-103-15</inkml:trace>
  <inkml:trace contextRef="#ctx0" brushRef="#br0" timeOffset="4565.43">8866 9625 421 0,'-1'-21'91'0,"0"-1"-1"15,0-4-61 1,2-1-25-16,2-2-5 0,0-2-2 0,1-1-2 0,2 0-1 16,0 0-4-16,1 1-1 0,0 2-1 15,0 1 2-15,-1 2 7 0,-2 3 7 0,1 5 8 16,-2 0 9-16,0 5 6 15,-2 2 4-15,0 4 2 0,0 3-3 32,-1 2-5-32,-1 0-7 15,0 3-6-15,-1 4-4 0,-1 4-5 0,0 8-1 16,-2 6-2-16,-1 10 1 0,0 9 1 16,1 9 0-16,1 7 3 0,-2 2 0 0,1 1 0 0,0 3 0 15,1-1-1-15,1-2 0 0,-1-3-2 0,-1 0-1 16,2-4-1-16,1-2 1 0,0-2-1 0,0-3 0 15,1-5-1-15,0-2-2 0,2-3-2 16,0-3-5-16,2-4-6 0,1-5-7 0,1-3-20 16,2-2-32-16,2-5-42 0,1-4-75 0,2-3-160 15</inkml:trace>
  <inkml:trace contextRef="#ctx0" brushRef="#br0" timeOffset="4941.43">9057 10287 322 0,'5'6'87'0,"-2"1"1"0,1 0-35 16,0 2-21-16,2 0-13 0,1-1-10 16,-1 0-5-16,3-1-3 0,0 0 0 15,0-3-1-15,2-1-1 0,0-2 1 0,-1-2 1 16,2-3 3-16,0 0 5 0,0-4 4 16,-1-2 1-16,0-1 3 0,0-3 1 15,-1-1 0-15,0-3-2 0,-3-3-5 16,-1-1-2-16,-1-1-3 0,-2-1-1 15,-1-1-2-15,-4-1-1 16,-1 1-1-16,-1 1 0 31,-3 2 0-31,-2 2-1 16,-2 2-1-16,-1 2 0 0,-4 4-1 16,-1 5-1-16,-3 5 1 0,0 2-1 0,-2 5 1 15,1 5 1-15,0 4 0 16,-1 4 0-16,3 5 0 0,3 3 1 0,2 1-1 15,4 5-3-15,4-3-5 16,4 2-7-16,4-3-25 16,4-3-33-16,3-3-32 0,3-4-71 15,2-5-141-15</inkml:trace>
  <inkml:trace contextRef="#ctx0" brushRef="#br0" timeOffset="5879.53">9348 10204 306 0,'12'1'80'0,"-2"0"0"0,-2 2-33 0,2 2-23 16,0 0-7-16,-1 2-7 0,1 0-5 15,-2 0-3-15,3 2-1 0,-1-2-2 16,-2-2-1-16,0-1-1 0,0-1 1 16,-1-2 0-16,0-2 5 0,-1-4 6 0,-2-2 5 15,0-2 3-15,1-3 2 0,-2 0 4 16,-1-4 0-16,-2 1-3 0,0 0-4 16,-1 1-2-16,-1 0-1 0,-2 0-2 15,1 3-1-15,-3 1 0 0,1 1-2 16,-2 5-2-16,-1 1 0 0,-2 5-2 15,-1 3-2-15,-1 5-1 16,-1 5 0-16,1 5-2 0,0 4 1 31,2 3 0 1,2 2-1-1,4 0 1-16,1 0 0-15,4-1-1 0,1-5 1 0,2-1-1 16,3-3 0-16,0-2 0 0,4-2 0 0,1-3-1 0,1-4 0 16,1-1 0-16,1-3-1 0,1-5 1 0,0-2 0 0,0-3 0 0,-1-3 0 0,1-2 1 15,0-2 0-15,-1-1 0 0,1-2 0 0,0-2-1 16,0 0 1-16,-1 0-2 0,0-1 0 0,-1-3-1 0,-1-1-2 16,-1-1 0-16,-2-1-1 0,-1-1 0 0,-2-2 1 0,0-2 0 15,-2 1 1-15,1 0 1 0,0 0 2 0,0-1 1 0,1 1 0 0,0 3 1 16,0 1 1-16,1 3 0 0,-2 4 1 0,-1 4 1 0,-1 4 1 0,0 3 0 15,-1 4 0-15,0 6 1 0,-1 4 1 16,0 7 1-16,-1 8 0 0,0 6 0 16,0 7 0-16,-2 6 0 0,-2 2-1 15,1 4-2-15,-1-2-1 0,-1-4-1 16,1-4-1-16,-2-5 0 0,1-5 1 0,0-3-1 16,-1-4 1-16,1-5 0 0,2-2 0 15,-2-4 0-15,2-3 0 0,1-1-1 16,1-2 0-16,0-3 0 0,4-2 1 15,1-3 1-15,2-1 2 0,4-2 0 16,3-4 2-16,3-4 0 0,1-2 0 0,1-5-2 16,1-3 0-16,2-2-2 15,-1-5-1-15,0 0 0 0,1-2-1 0,1 1-1 16,0 0 0-16,0 1-2 0,-1 1 0 16,-2 4-2-16,-1 3-1 0,-3 4-1 15,-2 2-1-15,-5 5-2 0,-2 4 0 16,-3 4-2-16,-4 5-2 0,-2 2-4 15,-5 2-3-15,-2 6-3 0,-2 1-1 16,-3 3-1-16,-3 1-1 16,0 3-1-16,-1 2-2 0,0 0 2 0,1 0 3 15,0 1 3-15,2-2 3 0,1 0 6 0,2-1 8 16,2-1 8-16,3 1 9 0,0-3 4 16,2 1 5-16,1 0 3 0,2 2 1 15,2-1 1-15,2 2 0 0,-1-1-1 16,5 2-2-16,0 0-1 0,3 0 0 15,1 1-2-15,2 0-1 0,2 0-3 16,2-1-1-16,1 1-4 0,2-1-2 16,0-1-3-16,3-3-3 0,-3-1-1 0,2-2-1 15,-1 1-1-15,1-3 0 0,-2-2-1 16,-1-1 1-16,-2 1-2 0,-2-3-1 16,-2 1-4-16,-1-3-5 0,-1 1-5 15,-3-3-8-15,0 0-27 0,-1-2-45 16,-1 0-24-16,-2-3-72 0,0-3-148 15</inkml:trace>
  <inkml:trace contextRef="#ctx0" brushRef="#br0" timeOffset="6352.95">7443 11176 505 0,'29'-12'119'0,"6"-3"6"16,10-4-71-16,12 0-22 16,16-4-6-16,8-2-5 0,9-3-2 15,12-3-4-15,7-1-6 0,8-1-4 0,10 1-1 16,-1-2-2-16,5 2 0 0,2 3-1 15,0 4 0-15,-1 3 1 0,-1 4 0 16,-10 2 3-16,-5 6 0 0,-8 3 1 16,-7 4 0-16,-10 5 3 0,-9 1-1 15,-14 2-1-15,-7 2-2 0,-9 3-1 0,-8 1-2 16,-8 1-2-16,-9 0-10 0,-3 4-8 16,-6 1-9-16,-4 3-13 0,-4 2-103 15,-4 1-108-15,-4-1-261 16</inkml:trace>
  <inkml:trace contextRef="#ctx0" brushRef="#br0" timeOffset="28790.12">11545 12295 176 0,'-5'-4'51'0,"-1"1"2"16,3 2-16-16,-2-2-13 0,3 2-6 15,0 1-7-15,1 0-9 0,0-2-8 16,0 1-15-16,1 0-14 0,0 1-20 16,0-1-36-16,1 0-73 0</inkml:trace>
  <inkml:trace contextRef="#ctx0" brushRef="#br0" timeOffset="31746.72">11523 12475 344 0,'-6'-2'86'0,"-1"0"5"15,0 0-48-15,3-1-9 0,-1 1-9 16,3 0-9-16,-1-2-2 0,2 2-4 15,-1-1-4-15,2 2-2 0,0 1-1 16,0 1-1-16,-1-3 1 0,1 3-1 16,0-1 0-16,1 1 0 0,1 0-1 15,-1 2 1-15,3-1-1 0,0 2 0 0,2 2 0 16,3 0 0-16,0 0 1 0,1 2-1 16,3 0 0-16,1-1 0 0,3 0 0 15,0-1-1-15,3-1 0 16,2 0 1-16,3-2-1 0,1 0-1 0,1-1 1 15,-1 1 0-15,1-1 0 0,-1-1 0 16,-2 1 0-16,-1-1 0 0,0 1 1 16,-1 0-1-16,1 0 0 0,0 1 0 0,1 0 0 15,1 1 0-15,0 0 0 0,2-1 1 16,1 1-1-16,0 0 0 0,0-2 0 16,0 1 1-16,-1-2 0 0,0 1 1 15,-2 0 0-15,-1-1 0 0,1 1 0 16,0 0 1-16,2 0-2 0,-1 1 0 15,2-1 0-15,0 2-1 0,0-1 1 16,0 1-1-16,0 1 0 0,-1-1 0 16,-4-1 1-16,0 0-1 0,-1-1 0 0,-3 0 0 15,1-2 0-15,-1 2 0 0,0-1 0 16,1 0 0-16,-1 1 1 0,1 0 0 16,1-1 1-16,-1 1 0 0,0-2 0 15,3 0 1-15,-3-1-1 0,3 0 0 16,-1 0 1-16,0-3-1 0,0 0-1 15,-2-1 0-15,1 0 0 0,-2 0-1 16,0 0 1-16,-1 0-1 0,1 1 1 0,1 1-1 16,0 0 0-16,0 0 0 15,1 0 1-15,0 0-1 0,2-2 0 0,1 1 0 16,-1-1 0-16,0-1 1 0,1 1-1 16,-1-1 2-16,0-1-1 0,-2 0 1 15,-1-1-1-15,-1 1 0 0,2-1 0 16,-1-1 0-16,-1 2 0 0,1 1-1 15,-1 0 1-15,-2 2-1 0,-1 0 0 16,-3 2 0-16,1 1 0 0,-1 0 0 16,2 1 0-16,-1 1 0 0,3-1 0 0,2 4 1 15,-2-4-1-15,2 4 0 16,-1-2 0-16,1 1 1 0,-2 0-1 0,1 0 0 16,-1-2 0-16,1 1 0 15,-1 1 1-15,-3-2-1 0,3 0 0 0,-2 1 0 16,-1 0 0-16,0 0 0 0,1 0 0 15,2-1 1-15,4 3-1 0,-1-2 0 16,2 1 0-16,2-1 0 0,-1 0 0 0,-1 0 0 16,-2 1 0-16,-3-3 0 15,-3 1 0-15,-1 0 0 0,0-2 0 16,-1 0 0-16,1 1 0 0,0-2 0 0,0 0 0 16,0 1 0-16,-1-3 0 0,-1 3 0 15,-1-2-1-15,0-1 0 0,0 0 0 16,1 3 0-16,-2-2-1 0,0 1 0 15,0 0-1-15,-1 0 1 0,-1 1 1 16,-2 1 0-16,0-2 0 0,-1 0 0 16,-2 2 1-16,-1-1 0 0,1 2-1 0,-2-2 1 15,0 1 0-15,0 0-1 16,0 0 0-16,0 1 0 0,0 0 0 0,-1-1 0 16,0 2 0-16,-1-2-1 0,1 1 1 15,0 0-1-15,-2 1 1 0,1 0 0 16,0 0 0-16,-1-1 0 0,0 1 0 15,1 0 0-15,0 0 0 0,-2 0 1 16,1-2 0-16,0 0 0 0,-1 1 0 16,1-1 0-16,0-1-1 0,-2 0 0 0,0 0 0 15,0-1 0-15,0 1-1 0,1 0 1 16,1 0 0-16,-1-2 1 0,0 2 1 16,-1 0 0-16,1 0 2 0,0 2 0 15,-1-1 0-15,0 0 1 0,0 0 0 16,0 1 0-16,0-1-1 0,0 0-1 15,-1-2 0-15,1 0 0 0,-1 1-1 16,2-1 1-16,-1 0-1 0,0 1 1 16,0-2 0-16,0 2 0 0,0-1 0 0,0 0 1 15,0 1-1-15,0 0 0 0,1-1 0 16,0 1 0-16,0 1-1 0,1 0 1 16,-2 0-2-16,0 0 1 15,1-1-1-15,-1-1 0 0,-2 2 0 0,1-1 0 16,-2 0 0-16,0-2 0 0,-1 2 0 15,-2-1 0-15,-1 0 1 0,-1 1-1 16,-1 0 1-16,-3 0-1 0,0 0 1 16,2 0-1-16,0 1 1 0,2 0-1 15,0 1 0-15,1 0-1 0,1 0 1 16,0 1 0-16,0 2 0 0,-1-2 0 0,-2 3 1 16,0 0 0-16,2 1 0 0,-1 0 2 15,0 0 0-15,0-1 1 0,0 1 0 16,2-1 1-16,-1-1-1 0,1 1 1 15,1-3-2-15,1 0 0 0,-1 1-1 16,1-2 0-16,-1-1 0 0,1 0-1 16,-1 0 0-16,0 0 0 0,0 1-1 15,1-1 1-15,0 0 0 0,1 0 0 0,0 1-1 16,1 0 1-16,-1-1 0 16,1 0 0-16,-1 0 0 0,2 0 1 0,-2 0-1 15,1-1 1-15,0 1 0 0,-2-1 0 16,0-1 0-16,0 0-1 0,-1 2 1 15,-3-1-1-15,2 1 1 0,-1 0-1 16,-1 0 1-16,2 1-1 0,-2-1 1 16,0 1 0-16,3 0-1 0,-1 0 0 15,0 0 0-15,-1 1 0 0,0 0 0 16,-1-1-1-16,-2 2 1 0,-1-2-1 0,0 2 0 16,-2-1 0-16,1 2 0 0,-1-1 0 15,1 2 0-15,1-1 0 0,2 0 0 16,0 1 1-16,-1 0-1 0,1-2 0 15,1 1 1-15,-3-1-1 0,2-1 0 16,-1 0 1-16,-1 0-1 0,1-2 0 16,1 3 0-16,-3-2 0 0,2 2 0 0,2 1 0 15,-2-2 1-15,-1 1-1 0,1-1 1 16,-3-1 1-16,3 2 0 0,-3-3 0 16,0 0 1-16,-1-1-1 0,2 1 0 15,-1 0 0-15,2-1-1 0,0 1-1 16,1 1 0-16,0-1 1 0,1 0-1 15,-2 1-1-15,1 0 1 0,-1 0 0 16,1 2-1-16,0-2 1 0,0 2 0 16,0-1-1-16,2 1 1 0,-1-2 0 15,0 1 0-15,0-1 1 0,0 0-1 16,-2-1 0-16,0 0 0 0,-2 0 0 0,0 0 0 16,1 0 0-16,-1 0 0 0,0-1 0 15,1 1 0-15,2 0 0 0,-2 0 0 16,2-3 0-16,0 2 0 0,0-1 0 15,0 0 0-15,-2 0 0 0,3-1 0 16,-1 0 0-16,0 1 1 0,0 1-1 16,0-2 1-16,2 3-1 0,0-2 0 0,-1 0 0 15,-1 1 1-15,1-2-1 0,-2 1 0 16,0-1 0-16,-3 0 0 0,2 1 0 16,-2-2 0-16,1 2 0 0,0-1 0 15,2 1 0-15,0-1 0 0,2 1 0 16,-2-1 0-16,2-1 0 0,-1 0 0 15,1 1 0-15,0 0 0 0,1-1 0 16,1 2 0-16,1-1 0 0,-1 0 0 16,2 1 0-16,0-1 0 0,0 1 0 15,0-1-1-15,-2 0 1 0,2-1 0 0,-2 1 0 16,1-1 1-16,-1 0-1 0,-1 1 0 16,0 0 0-16,0-1 0 0,0 1 0 15,0-1 0-15,-1 1 0 0,1-2 0 16,1 1 0-16,0-1 0 0,2 0 0 15,-2 0 0-15,2 0 0 0,-1 0 0 16,2 2 0-16,0-1 1 0,1 0-1 16,-1 1 0-16,2-2 0 0,1 1 0 0,1 0 0 15,0 0 0-15,0 1 0 0,0-1 0 16,1 0 0-16,0 3 0 0,0 0 0 16,-1-1 0-16,2 1 0 0,0 0 0 15,0-1 0-15,0 1 0 0,1 0 0 16,1 0 0-16,-1 0 0 0,1-2 0 15,0 3-1-15,-1-2 1 0,1 1 0 16,0-1-1-16,-2-1 1 0,2 1-1 16,-1-1 0-16,0 1-3 0,0-1-1 15,-1-1-3-15,2 2-3 0,-1 0-1 0,0 1-3 16,0-1-3-16,0-1-1 0,1 2-5 16,-1-1-18-16,0 0-32 0,0-2-40 15,1-2-74-15,1-1-162 0</inkml:trace>
  <inkml:trace contextRef="#ctx0" brushRef="#br0" timeOffset="34530.26">11568 12239 105 0,'-2'1'33'0,"0"1"2"0,0 0 0 0,-1 1-12 16,0-1-2-16,1 0 2 16,-2 2 3-16,3 1 0 0,-2-1-1 0,0-1-2 15,0 0-1-15,0-1-4 0,1 1-3 16,-1-1-4-16,-1-1-3 0,2 0-3 15,0 2 0-15,0 1-2 0,1-2 0 16,-1 1 1-16,0 0 1 0,1 0 3 0,0 1 0 16,-1 0 2-16,1-2-1 0,0 2 1 15,-1 0-1-15,2 1-1 16,-1-1-2-16,1-1-2 0,0 0-1 0,0 1-1 16,0-2 0-16,0 1-1 0,1 0-1 15,0 0 0-15,1 1 0 0,0 0 0 16,0 0 0-16,0 0 0 0,2 1 0 15,-1-1 1-15,1 1-1 0,0-1 1 16,0 1-1-16,0 1 1 0,2 1 0 16,-1 1 0-16,0-1 0 0,0 1 1 15,0-2 1-15,-1 0 0 0,1-1 1 0,0 0 1 16,0-2 0-16,0 1 2 0,1 0-1 16,2 2 1-16,-2-3 0 0,-1 1 0 15,0-1-1-15,0 0 0 16,0 1-1-16,0-2 0 0,-3-2-2 0,4 4 0 15,-1 0-1-15,2 3 0 0,-1-2-1 16,-1-2 0-16,1 2 0 0,-1-1 0 16,1-1 0-16,1 1 0 0,-2-2 0 15,4 1 0-15,-1 1 0 0,3 0-1 16,-1 2 1-16,-1-1-1 0,0 0 1 16,0 0-1-16,-1 1 0 0,0-1 0 0,-3 0 0 15,3-2 0-15,-2 2 0 0,2-1 0 16,-2-1 0-16,0 0 0 0,0 2 1 15,-1-2-1-15,0 0 0 0,0 1 1 16,0 0-1-16,2-1 0 0,0 1 1 16,-2-3-1-16,3 0 1 0,-1 0-1 0,0 0 1 15,0-1 0-15,0 0-1 0,2-1 1 16,0 4-1-16,-1-2 1 0,1 0-1 16,2-2 0-16,-2 3 1 0,0-1-1 15,0 1 0-15,0-2 1 0,0 1-1 16,0 1 1-16,0 1-1 0,0-2 1 15,1 0 0-15,4-3-1 0,-3 3 1 16,1-2 0-16,0 0-1 0,0 0 1 16,0 1-1-16,2 0 1 0,-4 1-1 15,3-2 1-15,1 1 0 0,-2-3 0 16,0 1 0-16,0 1 0 0,0-1 0 0,-1-1 0 16,-1 1 0-16,2 0 0 15,-2 2 0-15,3-1 1 0,-1-1 0 0,-1-1 0 16,1 3 1-16,0 0-1 0,0 0 1 15,1 0-1-15,-2 0 1 0,0 1-1 16,2 2 0 15,-1-3 0 1,-1 2 0-1,2-2-1-31,-2 2 1 0,1 1-1 15,0-2-1-15,-1 2 1 0,1-2 0 0,-1 0 1 0,0 3 0 0,0-4 2 16,1 0-1-16,-1-2 1 0,-1 2 0 0,1-1 0 0,-1 0-1 0,-2 0-1 0,1-1 0 0,-1 0-1 16,-1 2 0-16,1-1 0 0,-1 1-1 15,-1-3 1-15,2 4 0 0,-1 0-1 0,0-1 1 0,1 1-1 0,-2 0 1 16,2 0-1-16,0 2 0 0,-1-4 1 16,1 0-1-16,0 0 1 0,0 1-1 0,1-1 1 15,2 1 1-15,-1-1-1 16,1 1 0-16,1-1 0 0,0 2 1 0,0-3-1 0,0 0-1 0,-1 1 1 15,2 2-1-15,1-1 1 0,3 0-1 0,-3 2 0 16,2 0 0-16,0 1 1 0,2 0-1 0,-2-1 0 0,-2 1 0 16,-2-4 0-16,1 2 1 0,0 1-1 15,-1-1 0-15,0-1 0 0,0 0 0 0,-1 0 0 16,2 0 0-16,0 0 1 0,-2 0-1 16,1 0 0-1,-2 0 0 1,2 0 1-16,-1 0-1 0,1 2 0 15,-2-2 1-15,0 1-1 0,-1-1 1 0,1 0 0 0,0-1 0 0,-2-1 1 16,2 1-1-16,2 0 0 0,0-1 1 0,0 0-1 16,2 1 0-16,-1-1 0 0,2 0 0 0,-3-1 0 15,0 0-1 1,-6 0 1-16,5 0-1 0,-3 0 0 0,1 0 1 0,0 0-1 16,0 1 1-16,-1 0-1 15,3 0 0-15,-3-1 1 0,-1 3-1 16,0-3 1-16,-1 2 0 0,2 0 1 0,0 0-1 15,0 0 1-15,3 0 0 0,-1 0 0 16,1 0-1-16,-1-1 1 0,0 2-1 16,-4-1 0-16,3 0 0 0,-1 1 1 15,-1 0-1-15,1 0 0 0,0 0 0 0,-2-1 0 16,3-1 1-16,-3 1-1 0,1 1-1 16,-2-1 1-16,1 0 0 0,2 0-1 15,1 0 0-15,0 0 1 0,3 1-1 16,-1-1 1-16,3 0 0 0,-1 0-1 15,1 0 1-15,1 3 0 0,-2-2 0 16,0 0-1-16,-2 0 1 0,1 0-1 16,1 0 0-16,-2-1 1 0,-1-1-1 15,4 2 0-15,-2-1 0 0,1 1 0 16,-1-1 0-16,-1 1 0 0,-2-1 1 0,1 0 0 16,0 1 1-16,0-1 0 0,-1-1 1 15,1 1-1-15,0 0 0 0,2 1 0 16,0 0-1-16,1-1 0 0,0-1 0 15,1 1-1-15,1 1 1 0,1-1-1 16,-2-2 0-16,0 2 1 0,-1 1-1 0,-2 1 1 16,0-1-1-16,-2 0 0 0,-1 1 0 15,-2-1 1-15,1 0-1 0,-2 0 1 16,0-1 0-16,0 1-1 0,-1-1 1 16,5 3 0-16,-5-3 0 15,1 1 0-15,0-1-1 0,-1 1 1 0,1 0-1 16,1 0 0-16,-3-3 0 0,3 2 1 15,0 1-1-15,2 1 0 0,-2-2 0 16,0-1 0-16,-1 1 0 0,0 0 1 16,0-1 0-16,-1 1 0 0,-1-3 0 15,1 2 1-15,1 0 0 0,1 1 0 16,-2-2-1-16,1-1 1 0,-1-2-1 0,0 0 0 16,-2 0 0-16,2 1-1 0,-2-4 0 15,0 3 1-15,1 1-1 0,3 5 0 16,-1-4 0-16,-1 0 0 0,-1 1 0 15,-1 1 1-15,1-1-1 0,-2 2 1 16,-2-4-1-16,2 3 0 0,-1 1 1 16,2 3-1-16,-1-1 0 0,-1-3 0 15,1 1 0-15,-1-3 1 0,0 2-1 0,0-2 0 16,-2-1 0-16,2 1 1 0,-1 2-1 16,4 4 0-16,-4-3 1 0,0-2-1 15,1 1 0-15,0 0 1 0,-1-2-1 16,1 2 1-16,-4-7-1 0,3 5 1 15,0 0-1-15,-1 1 0 0,0-2 0 16,0-1 1-16,0 1-1 0,1 1 0 16,-2 0 0-16,1-2 0 0,-1 1 0 0,2 1 1 15,0 0-1-15,0 2 1 16,0-2-1-16,1 0 1 0,-1 3 0 16,1-2 0-16,0 2 1 0,0-1 0 0,0 0-1 15,0 2 2-15,-1-1-1 0,0 1 0 16,0-1 1-16,0 0-1 0,0 1 0 15,0-1 0-15,1 1 0 0,-1-1-1 16,1-1 0-16,0 2 0 0,0-1-1 0,0 1 0 16,0 0 0-16,-1-1 0 15,1 2 0-15,1-1-1 0,0 0 1 16,1 2-1-16,-2-2 0 0,0 1 1 0,3 1-1 16,-2 1 1-16,3-1 0 0,0 1 0 15,2 1 0-15,-1 0 0 0,3 0 0 16,-2 0 1-16,2-1-1 0,-2 2-1 15,0 1 1-15,2-1 0 0,-3-1 0 16,-1 1 0-16,-1 1 0 0,1-1 0 16,-2 1 0-16,1 0 0 0,-3 0 0 15,1 0 0-15,2 0 0 0,-1-5 0 0,-1 4 1 16,1-1-1-16,-1 0 0 0,-1-1 0 16,0 0 0-16,0 0 0 0,-1 3-1 15,0-2 1-15,-1 1 0 0,2-4-1 16,-2 2 1-16,-2 2-1 0,0 0 1 15,-1-1-1-15,-1-1 1 0,-1-1 0 16,-3 3 0-16,-1-2 0 0,0 1 0 16,-1-5 0-16,3 4 0 0,0 1 0 15,0-1 1-15,2 0-1 0,-1 0 0 0,2-1 0 16,1 3 1-16,-2-3-1 0,0-1 0 16,-4-2 1-16,4 2-1 0,-2 1 0 15,1-1 0-15,0 0 0 0,1-1 1 16,-1 0-1-16,4 2 0 0,-2-3 0 15,0 0 0-15,-1-1 0 0,2 2 0 16,-2-1 0-16,0-1 0 0,-1 2 0 0,-2 0 0 16,0 0 0-16,-2 3 0 15,-3-1 0-15,-1-1 0 0,-4-1 1 16,0 3-1-16,0 0 0 0,0 1 0 0,0-1 0 16,1 1 0-16,1 1 0 0,2 1 0 15,-2-3 0-15,-1 1-3 0,-1 0-5 16,4-1-7-16,-3 0 5 0,1-1-120 15,0-1-108-15,-4 0-272 16</inkml:trace>
  <inkml:trace contextRef="#ctx0" brushRef="#br0" timeOffset="36632.72">14343 12051 131 0,'-1'0'33'0,"0"1"0"0,1-1-17 15,0 0-8-15,0 0-5 0,0-1-2 16,1 1-1-16,0-1-1 0,0-2 0 16,0 2 1-16,1-2 2 0,0-1 0 0,1 1 1 15,-1-2 2-15,2 0 3 0,0-1 2 16,-1-1 2-16,1 1 1 0,0-1-1 16,0-2-1-16,1-1-3 0,-1-1-3 15,2 0-3-15,0 0-2 0,2-1-1 16,1-3 0-16,4 0 0 0,3 2 0 15,4-1 0-15,3 0 2 0,0 0 2 16,1-2 4-16,2 3 4 0,-2 0 2 0,-2-2 2 16,-3 0 3-16,3-3 2 0,1-2-1 15,3-2 0-15,-1-2-2 0,2-1-2 16,0-3-1-16,1 1-2 0,0-2-2 16,-1 1-2-16,-3 0-3 0,0-1-1 15,1 3-1-15,2 1 0 0,-1-2-2 16,-1 3 1-16,2 2-2 0,-1 1 1 15,-1 4-1-15,-2 0 0 0,-4 2 0 16,-1 3 0-16,-2 3 0 0,-4 1 0 16,-1 2 0-16,-2 2 0 0,-1 0 0 15,-2 2 0-15,-2 1-1 0,0 0-2 0,-2 0-1 16,-1 0-1-16,0 1-3 0,-1 1-2 16,0-1-2-16,-1 0-3 0,1 0-5 15,-1 0-10-15,1 1-18 0,-2-2-20 16,0 0-42-16,-1 1-88 0</inkml:trace>
  <inkml:trace contextRef="#ctx0" brushRef="#br0" timeOffset="36959.69">15184 11167 174 0,'13'-9'42'0,"-2"2"1"15,1 0-26-15,1-1-7 0,1 2 0 16,-3 0-1-16,1 1-3 0,-3 3-1 16,1 2 0-16,-1 0 0 0,-1 2 1 15,-2-1 0-15,1 0 2 0,-2 2 3 16,-1-1 1-16,-1 3 1 0,0 1 0 15,-2 0 1-15,-2 0-1 0,1 3-3 0,-2-2-3 16,-1 2-1-16,-1-2-4 16,0 2-2-16,-1 0-3 0,0 0-4 15,0 0-4-15,1 2-5 0,-1 0-10 16,1-1-14-16,-1 1-23 0,0-2-37 16,1 0-81-16</inkml:trace>
  <inkml:trace contextRef="#ctx0" brushRef="#br0" timeOffset="37909.9">14394 12259 214 0,'5'1'54'15,"1"-1"6"-15,1 1-30 0,4-1-6 16,2 1-2-16,2-1-2 0,5 0 0 15,1 0-3-15,1 0-4 0,-1 1-1 16,3 1 1-16,-4-1 0 0,0 3 0 0,-2-1 0 16,0 2-1-16,3-1-1 0,2 2-2 15,-1 2 0-15,3 0-1 0,1 0-2 16,-1 0 0-16,0 1-1 0,-1 0-1 16,-3-2 0-16,-1 0-2 15,-3 1 0-15,0-2-1 0,0 3 0 0,1-1-1 16,-3 2 0-16,2 0 1 0,-2 0-1 15,1 2 1-15,-2-1-1 0,0 1 1 16,-1-3-1-16,-1 0 1 0,0 0 0 0,-3 1 0 16,1-3-1-16,0 1 1 0,-1 0 0 15,0-1-1-15,0 0-2 0,-1 0-1 16,0-1-4-16,-1 1-4 0,0-1-5 16,-2-1-6-16,0 0-7 0,-1 0-6 15,1-1-7-15,-1-1-7 0,-2-1-10 16,1 1-14-16,0-2-34 0,-1 0-64 15</inkml:trace>
  <inkml:trace contextRef="#ctx0" brushRef="#br0" timeOffset="38203.64">15185 12517 346 0,'0'0'89'0,"-1"-1"0"0,0 1-42 16,1-1-17-16,0 1-13 0,0 1-11 15,1-1-6-15,1 0-2 0,0 1-1 16,1-1 0-16,1 3-1 0,2-1 2 16,1 1 0-16,0 1 1 0,1 1-1 15,1 1 0-15,0 2-1 0,1-1-2 0,0 0-1 16,1 2-1-16,-1 0-1 0,1 0 0 16,-2 1 1-16,3-1 0 0,-2 0 2 15,-1 1 2-15,-2-1 0 0,1-2 3 16,-3-1 1-16,0-1 3 0,-2 0 4 15,-2-2 5-15,-1-2 2 0,-1 0 1 16,-3 0 0-16,-1-1-2 0,-2 0-1 0,-1-2-6 16,-2 1-5-16,-1 1-4 0,0-1-5 15,-1 0-7-15,1 0-10 0,-1 1-13 16,0 0-27-16,1 0-27 0,-1 0-58 16,0-1-113-16</inkml:trace>
  <inkml:trace contextRef="#ctx0" brushRef="#br0" timeOffset="44056.94">15590 12490 458 0,'1'1'102'0,"-1"0"-1"0,2 0-68 16,-2 0-21-16,1-1-9 0,-1 3-3 0,1-1-1 15,0 3 0-15,0 2 1 0,-1-1 2 16,1 4 1-16,0 1 3 0,-1 0 1 16,0 3 1-16,-1 0 0 0,0 0 1 15,1-1-2-15,-2-3-2 0,2-1-2 16,-1 0-1-16,0-1-3 0,1-4-2 15,1-1-4-15,-2-1-5 0,2 1-7 16,0-1-14-16,0-4-10 0,2 1-5 16,-3-1-7-16,2-1-14 0,1-1-29 15,-1 0-47-15,0-3-89 0</inkml:trace>
  <inkml:trace contextRef="#ctx0" brushRef="#br0" timeOffset="44317.8">15598 12236 429 0,'-3'-3'107'0,"-1"3"2"0,0-2-39 15,1 1-43-15,1 0-11 0,1 0-6 16,-1 1-5-16,0-1-3 0,2 0-5 16,-1 1-7-16,1-1-7 0,-1 1-19 15,1 0-29-15,0-1-30 0,1 1-14 0,2 1-60 16,2 2-102-16</inkml:trace>
  <inkml:trace contextRef="#ctx0" brushRef="#br0" timeOffset="44793.52">15777 12379 188 0,'2'4'48'0,"1"-2"0"0,-3 0-12 0,1 0-19 16,0-2-3-16,0 0 3 0,0 1 3 15,-1-1 6-15,0-1 4 0,0 0 1 16,-1-2-2-16,0 0-3 0,-1 0-4 15,1-2-5-15,-2 0-7 0,0-1-7 16,-2 0-4-16,1 1-2 0,-1-1-2 16,0 2-1-16,-1-1-2 0,2 2 1 15,-1 1 1-15,0 0 1 0,-1 2 1 0,0 1 1 16,1 0 3-16,1 4 1 0,0 0 2 16,1 2-1-16,1 3 0 0,2 1-2 15,2 3-2-15,1 0 0 0,0 1-2 16,1 1 0-16,3-1 0 0,0-2 0 15,1 0 1-15,0-2 1 0,2-1 1 16,0-2 1-16,1 0-1 0,1-2 1 16,1-1 0-16,-1 1-1 0,-1-2-1 15,0-1-2-15,0 1 0 0,-3-2-2 0,-1 1 1 16,-2-2 0-16,-2 1 2 0,-1-1 3 16,-2 2 3-16,0-1 3 0,-3 2 0 15,-1 1 0-15,-1-1 1 0,-2 1-1 16,-2 0-3-16,0 2-2 0,0-1 0 15,-2 2-1-15,1 0 0 0,1 0-2 16,0 0-2-16,1 1-6 0,1-2-9 16,2 0-21-16,0-3-35 0,1-1-52 0,2-1-120 15</inkml:trace>
  <inkml:trace contextRef="#ctx0" brushRef="#br0" timeOffset="45424.94">16223 12485 389 0,'-1'-1'94'0,"-1"0"-1"0,-1-2-35 0,0-1-43 15,-1-1-12-15,-1-1-6 0,1-1-3 16,-2 0-2-16,1 0-2 0,-2 2-3 15,-1 0-1-15,-1 4 0 0,-1 1 1 16,-1 2 2-16,1 3 2 0,-1 2 5 0,0 2 2 16,1 3 2-16,1 1 2 0,1 1 0 15,2 1 0-15,1 1-1 0,1 0-2 16,4-3 0-16,0-1-1 0,1-1-1 16,2-3-1-16,2-1 0 0,2-1-1 15,0-3 1-15,3-1 0 0,2 0 2 16,2-2 3-16,0-2 1 0,0 0 3 15,1-1 1-15,1-1 0 0,1-1 0 16,-1 1-1-16,-1 1 0 0,1 1 0 16,-1 0 0-16,-1 2 2 0,-2 1 0 0,-2 1 3 15,-3 1 3-15,0 2 0 0,-4 2 1 16,-2 0-1-16,-2 1-1 0,-2 2-2 16,-1 0-3-16,-2 3-3 0,-2-1-2 15,-2 1-1-15,-1-1-2 0,-1 0 0 16,-1-2 0-16,1-1-1 0,1 0-1 15,1-4 0-15,1 0-4 0,2-1-6 16,1-2-8-16,2 1-12 0,0-2-19 0,2-1-22 16,1-1-19-16,1-1-51 0,2-2-89 15</inkml:trace>
  <inkml:trace contextRef="#ctx0" brushRef="#br0" timeOffset="45941.31">16435 12522 298 0,'1'0'89'0,"-1"0"5"0,1 1-24 0,-2-1-24 0,0 1-12 0,0 1-10 16,0 2-9-16,0 1-6 0,0 1-4 15,-1 2-3-15,1 1-1 0,1 2 0 16,0 2 0-16,0 3 2 0,1-2 0 15,0 1 1-15,1-2 0 0,-1 1 0 16,1 0 0-16,0-5-1 0,1-3-1 16,0 1 0-16,2-4-1 0,1-3-1 0,1-3 1 15,1-3 0-15,1-3-1 16,0-2 1-16,1-2 0 16,0-1 0-16,-1-1 0 62,-1 1 0-62,1 1-1 0,-2 1 1 0,1 1 0 0,-1 4 1 0,-1 0-1 0,1 3 0 0,-1 2 1 0,-1 1 0 0,0 2 0 0,-1 1-1 0,0 2 0 0,0 1 0 16,-1 1 0-16,0 0 0 0,0 0-1 0,0 1-1 0,0-2 0 15,0 0-2-15,-1-3-2 0,2-1 0 16,0-1-1-16,1-2-1 0,2-1 0 0,0-1 0 16,1-1 1-16,0 0 2 0,2 1 1 15,-3 1 1-15,1 0 2 0,-1-1 1 16,0 3 3-16,1 1 0 0,-3 0 2 15,1 0 0-15,0 3 0 0,0 0-1 16,0 3-1-16,-1-1-1 0,0 1-4 0,0 1-5 16,0 0-11-16,-1-2-23 15,1 1-30-15,0-2-34 0,0-1-69 16,1 0-141-16</inkml:trace>
  <inkml:trace contextRef="#ctx0" brushRef="#br0" timeOffset="46424.35">16913 12634 291 0,'5'2'86'0,"-1"-1"1"0,0-1 0 16,-2-1-54-16,1 0-13 15,1-3-9-15,-1 0-6 0,-1-3-3 0,1 0-3 16,-1-1-3-16,1-1 1 0,-3 0-2 16,0 1 2-16,-1 1 2 0,0 1 2 15,0 0 2-15,-3-1 1 0,1 2 1 16,-1 1-1-16,-3 0-1 0,2 1 0 15,-4 1-1-15,1 2-2 0,1 2 0 16,-1 2 1-16,0 1 2 0,2 2 3 16,0 2 1-16,2 1 3 0,0 2 0 0,3 3 1 15,0-1 0 1,2 2-2-16,0 0-2 0,2 0-3 0,0-3 0 16,1-1-2-16,0-3-1 0,1-3-2 0,2-2 0 15,-1-3 0-15,2-2-1 0,0 0 0 16,-1-3 1-16,1-3-1 0,0 0 1 15,-1-1 1-15,-2 0 1 0,0 1 0 16,-1-1 0-16,1 2 2 0,-1 4 1 16,-2 0 0-16,0-1 2 15,-1 2 1 1,0 1 0-16,0 2-1 0,-1 1-1 0,1 0-1 16,-1 5-1-16,1 1-2 15,-1 2-2-15,0-1-2 0,2 1-3 0,0-1-4 31,-1-2-8-15,2-2-12-16,-2-3-20 0,3-1-21 0,1-2-34 0,0-4-64 0,0-1-126 0</inkml:trace>
  <inkml:trace contextRef="#ctx0" brushRef="#br0" timeOffset="46661.32">17146 12256 360 0,'1'-28'89'16,"-1"-1"4"-16,0 3-48 0,0 0-14 15,-1 5-8-15,-1 0-5 0,0 5-1 16,1 4-1-16,-1 3-1 0,1 3 0 16,0 3-2-16,-1 5-1 0,1 5-2 15,0 6-2-15,1 5-3 0,0 7-2 0,2 6-1 16,0 7 0-16,3 6 1 0,-1 6 0 16,1 1 1-16,-1 2 0 0,0 0 1 15,0-2 0-15,-1-2 0 0,0-2 0 16,2-6-3-16,-2-6-2 0,1-4-4 15,2-4-6-15,-2-7-8 0,1-6-23 16,0-8-36-16,-1-4-39 0,1-5-76 16,0-7-163-16</inkml:trace>
  <inkml:trace contextRef="#ctx0" brushRef="#br0" timeOffset="46906.85">17308 12268 469 0,'-1'-11'105'0,"1"1"2"0,0 1-76 0,-1 3-12 0,2 0-7 0,-1 3-3 15,1 2-2-15,-2 3-2 0,1 7-2 16,0 3-1-16,0 8-1 0,0 6 0 0,0 9 1 16,1 5 1-16,1 3 2 0,-1 1 2 15,-1 1 0-15,0-1 1 0,0-1-2 16,0-7 0-16,0-3-5 0,1-3-7 15,0-5-10-15,1-5-21 0,1-3-38 16,0-8-42-16,1-3-81 0,-1-5-169 16</inkml:trace>
  <inkml:trace contextRef="#ctx0" brushRef="#br0" timeOffset="47814.66">17645 12559 360 0,'-3'-1'96'0,"1"0"3"0,0-1-41 16,3 2-18-16,0-1-10 0,-1 0-9 15,2 1-5-15,2-1-2 0,1 0-4 16,2 0-2-16,-2 0-1 0,4 1-2 16,0-1-1-16,1 0-2 0,0 0-1 15,0 0-1-15,1 0-1 0,0 1-1 16,2-1 0-16,0 2 0 0,0-2-1 15,-1 0 0-15,2 1-2 0,0 0-1 16,-1 0-2-16,-1-1-4 16,0 0-5-16,-1 0-13 0,-1-2-19 0,0 1-25 0,-2-2-29 15,0 0-63-15,0-1-122 16</inkml:trace>
  <inkml:trace contextRef="#ctx0" brushRef="#br0" timeOffset="48145.81">17910 12448 225 0,'3'-2'60'0,"3"-2"1"16,-1-2 2-16,3 4-44 0,-1-6-8 15,5 3 1-15,-1 1 2 0,2-1 3 16,0 4 3-16,-1 1-1 0,2 0 2 15,0 4 0-15,-2 1 1 0,1 3-2 16,0 1-1-16,-2-2-3 0,1 2-3 16,-3-1-1-16,0-1 0 0,-1 1-1 15,-2-2-1-15,-1 1 1 0,0 0-2 0,1 0 1 16,-4 1-2-16,-2-2-1 0,-2-2-1 16,0 3-2-16,-3-1-2 0,0-1-1 15,-4 0-2-15,0 3-1 0,0-2-2 16,2 1-1-16,-2-1-4 0,1 0-5 15,0-1-17-15,0-1-31 0,2 0-44 16,2-1-74-16,-2-1-162 0</inkml:trace>
  <inkml:trace contextRef="#ctx0" brushRef="#br0" timeOffset="49651.86">18427 12158 232 0,'-6'-8'60'15,"0"-1"5"-15,0 1-26 0,2 1-8 16,-1-1 0-16,3 3 1 0,-2-3 1 16,0 2-1-16,3 3-3 0,-2-1-5 0,1 1-4 15,1 1-5-15,0 3-5 0,1 1-4 16,2 4-4-16,-3 1-2 0,4 4 0 16,2 5-1-16,-1 5 0 0,4 3 0 15,1 3 2-15,1 4 0 0,0 0 1 16,3 0 1-16,-3-1 1 0,4 0-1 15,-2-1 0-15,-1-3 0 0,0-1 0 16,0-3-2-16,-3-3 0 0,1-1-1 16,-2-4-1-16,0-3-1 0,-2 0 0 0,-2-6-1 15,0 0 1-15,-1-1-1 0,-3-3 1 16,1 1 1-16,1-2 1 0,-1 1 1 16,-1-2 2-16,0 2 0 0,-1-1 1 15,2 0 0-15,-3 0 0 0,-1-1-1 16,3 2 0-16,-3-3-2 0,1 1-1 15,1 0 0-15,-2-2-1 0,4 0-2 16,0 0 0-16,-1-3-1 0,3 1 0 16,3-1-1-16,4 2 1 0,0-2-1 0,2 1 1 15,1 0 0-15,4 1 1 0,0 2 0 16,1 0 0-16,-2 1 0 0,2 3 1 16,1 2 1-16,1 4 1 0,-1-3 0 15,-3 2 2-15,0 1 0 0,-1 0 1 16,-2 0 1-16,-2-1 0 0,-3-2 2 15,1 1 0-15,-2 0 1 0,-3 1-1 16,-1-3 2-16,-1-1-1 0,-2 1 0 16,-1-1 0-16,-4-1 0 0,-1 0 0 15,-1-2 0-15,-3 1 1 0,0 0-2 0,0 2 0 16,-2-1-1-16,-1-1 0 0,2 2-1 16,0-1-2-16,0 1 1 0,1 0-2 15,0-2 0-15,3 2-1 0,1 0-2 16,4 3-1-16,0-4-4 0,0 0-5 15,1-1-12-15,3-1-21 0,0-1-22 16,3-1-42-16,-2-4-70 0,4 3-145 16</inkml:trace>
  <inkml:trace contextRef="#ctx0" brushRef="#br0" timeOffset="50144.22">18907 12447 439 0,'0'-1'99'0,"-1"0"2"0,3 4-65 16,-1-3-20-16,0 1-7 0,0-1-4 16,1 3 0-16,2 1-2 0,1 2 0 15,0 0-2-15,2 5 1 0,2 1 1 16,-1 2 0-16,2 2 0 0,0-2 0 15,-1 0 0-15,1-2-1 0,-1-2 0 16,-1-3 0-16,2 0 0 0,-2-4-1 0,0-1 0 16,1-2 0-16,-1 0-1 0,-1-2-1 15,0-1 1-15,1-1-1 16,-2-1-1-16,-2 0 1 0,1-1 0 0,-2-1 0 16,-1 0 1-16,-2-1 0 0,1 1 0 15,0 2 0-15,0 0 0 0,-1 1 0 16,1 1 0-16,-1 0-1 0,3 3-1 15,-2-2-3-15,0 0-1 0,1-1 0 16,0 4 1-16,3 0 0 0,-1 0 1 16,2-1 3-16,1 2 2 0,-1 2 2 15,2 2 2-15,-2-3-1 0,0 0 0 0,1-2-1 16,0 3-1-16,0-3-1 0,2 1-1 16,-1-2-3-16,-1-1-2 0,1 1-2 15,-3 3-2-15,2-4-2 0,-2 1-3 16,0-3-2-16,-3 3-7 0,1 1-8 15,0 0-13-15,0 0-24 0,0 2-25 16,-2-1-54-16,-1 5-108 0</inkml:trace>
  <inkml:trace contextRef="#ctx0" brushRef="#br0" timeOffset="50721.22">19353 12471 329 0,'3'0'71'0,"-2"-2"-1"0,-1 1-52 15,3-1-20-15,-1-2-11 0,1-3-8 16,-1 0-6-16,-1-3-1 0,1 1 1 15,-2-3 6-15,0 0 10 0,-4 0 12 16,0 3 15-16,2 0 14 0,-2 0 9 16,0 0 6-16,-1 2 3 0,0 0-3 15,1-1-4-15,-2 2-4 0,-1-2-6 0,0 2-6 16,0 1-6-16,2 1-5 0,0 1-3 16,0 2-4 15,1 4-2-31,1 3-3 0,2 3-1 0,-1 2 0 0,1 4-1 0,-1 3 0 0,4 6 0 0,1 3 1 47,2 2 1-47,-1 3 1 0,3 0 1 0,-2 0 0 0,1 1 0 0,-1-2-1 0,0-1 0 0,-2-4-3 15,1-1-6 1,-1-4-7 0,0-3-14-16,2-2-21 0,-3-6-29 0,0-2-34 15,1-2-70-15,-1-2-136 0</inkml:trace>
  <inkml:trace contextRef="#ctx0" brushRef="#br0" timeOffset="50927.85">19272 12701 379 0,'-3'-3'95'0,"1"3"1"0,1-3-42 0,1 1-26 16,1-2-14-16,2 0-6 0,-1 0-3 15,5 0-1-15,-2-1 2 0,4 0-1 16,-1 1 1-16,3 0 0 0,2 1 0 15,0 0-2-15,1-1-4 0,2 0-8 16,0-1-28-16,1-3-40 0,-2 0-28 0,0-2-70 16,0-1-144-16</inkml:trace>
  <inkml:trace contextRef="#ctx0" brushRef="#br0" timeOffset="51799.51">19581 12480 398 0,'1'0'106'0,"-1"0"0"0,-1 0-3 0,2-2-84 0,1-1-14 16,-1-1-4-16,0-4-1 16,2 0-2-16,-1-3 2 0,1 1 0 0,-2-3 0 15,-1 2 1-15,0 0 3 0,0 1 0 16,-1 1 2-16,-1 2 2 0,0 0 0 15,2 1 1-15,-2 0 0 0,-1 2-2 16,1-1 0-16,0 2-2 0,-2-1-2 16,1 0-1-16,0 2-2 0,-1-1-2 0,0 2-1 15,0 0-1-15,0 0-1 0,-1 2 0 16,-1 1 0-16,2 1 0 0,-1 3 1 16,0 3 1-16,1 5 0 0,2 4 2 15,2 5 0-15,2 6 0 16,0 2 0-16,2 3 1 0,2 1 1 0,0 0 0 15,3-2 0-15,-1-1 0 0,1-3 1 16,-1-3-1-16,2-3 0 0,-1-4-1 16,0-2-1-16,-1-5-1 0,1-1-2 15,0-1-1-15,-1-3-1 0,0-1-1 0,-2-3 1 16,-2 0 0-16,-1-2 2 0,-1 0 0 16,-2-1 2-16,0 0-1 0,-3 0 1 15,0 1-1-15,0-1-1 0,-3 0 0 16,-1 0-1-16,-1-2 0 0,0 0-1 15,1 0 0-15,-2-3 2 0,-1-2-1 16,1 1-1-16,0-2-2 0,0 0-4 16,0-1-5-16,-1 0-6 0,2 1-4 15,1 1-1-15,0 0 2 0,2 1 3 0,1 1 6 16,2 2 7-16,-1 1 11 0,3-1 7 16,0 1 7-16,1 1 4 0,2-2 4 15,-1 2 3-15,3-2-1 0,0 1 0 16,2-1-3-16,1-1-3 0,1 0-3 15,-1-1-3-15,2 0-2 0,0-2-1 16,0 0-2-16,2 1 0 0,0-2-1 16,2-1 0-16,3 0 0 0,0 0-1 15,-2-2 0 1,2 1 0 0,0-1-1-16,0 0 0 15,-2-1-1 16,-1 1-1-15,-1-1-1-16,0 1 0 0,-2-1-1 0,-2-2 0 16,-2 2-1-16,-1-2-1 0,-2 0 0 15,-2 1-1-15,-3-2 1 0,-2 2-1 0,-1 0 1 0,-1 2 0 0,-2 2 1 0,0 0 0 16,-2 4 0-16,2 1 0 0,-1 1 0 0,-1 1 0 0,1 4-1 16,1 1-1-16,1 3 1 0,-1 3-1 0,1 3 0 0,1 4 0 15,3 4 0-15,0 1 1 0,2 1 1 0,2 3 2 0,1-2 1 16,2-1 1-16,1-2 0 0,0-2 1 0,3-3-1 15,0-3-1-15,1-3-2 0,1-3-2 0,0-2-4 0,2-4-5 16,-2-5-4-16,2-1-6 0,-2-1-14 16,0-4-20-16,1 0-24 0,-3-1-31 15,0 0-64-15,-2 1-127 0</inkml:trace>
  <inkml:trace contextRef="#ctx0" brushRef="#br0" timeOffset="52108.18">19914 12492 323 0,'-1'-2'90'0,"0"1"4"0,1 2-32 15,0-1-19-15,0 0-11 0,1-1-7 16,1 1-6-16,1 0-3 0,1 0-2 16,1 0-3-16,1 0 0 0,2-2-2 15,1 3-1-15,-2 0-1 0,1-1-2 0,0 0-1 16,-1 3-2-16,-1-1 0 0,0 1-1 16,-2 0 0-16,1 2-1 0,-1 1 1 15,-1 2-1-15,0-1 1 0,-1 2 0 16,1-1 0-16,-1 1 0 0,0-1 2 15,3 0 1-15,-1 0 1 79,1 0 0-64,3 1-1-15,1-2 0 0,1 1-2 0,3 0-2 0,0-2-4 0,1-1-5 0,1-4-7 0,1 0-14 0,0-3-28 0,-2-1-27 0,1-3-29 0,-2 1-68 16,0-2-131-16</inkml:trace>
  <inkml:trace contextRef="#ctx0" brushRef="#br0" timeOffset="53609.21">20432 12433 259 0,'0'1'72'16,"-3"-1"6"-16,2 0-27 0,0-1-12 15,0 0-4-15,0 2-3 0,1 0-2 16,-1-3-4-16,2 3-3 0,-1-1-2 0,0 1-2 16,1-1-2-16,1 0-1 0,0-1-3 15,2 1-2-15,0-1-2 0,3 0-3 16,0 0-1-16,2 0-2 0,1-1-1 15,1 0 0-15,1 1-1 0,1-2-1 16,0 2-1-16,0-3 0 0,1 3-1 16,-1-4 1-16,1 2-1 0,-2 0 1 0,0 0-1 15,0 0 1-15,-1 1 0 16,0 0 0-16,-1 1-1 0,-2 0 0 0,0 1 0 16,-2 1-1-16,-2-1-1 15,-2 0-1-15,1 0-1 0,-2 0 0 0,0 0 0 16,-1 1-1-16,0-1 1 0,-1 0 1 15,0 0 1-15,-1 0 1 0,1 1 0 16,-1-2 2-16,0 2 1 0,2 0-1 16,-2 0 0-16,0 0-1 0,2 1-2 15,-1-1-3-15,1 0-4 0,-1-1-4 16,0 1-4-16,1 0-4 0,0 0-3 16,-1-1-3-16,0 1 0 0,1 0-1 15,1-1-3-15,-1 0-7 0,-1 0-11 0,1 0-19 16,1 0-40-16,-2 0-81 0</inkml:trace>
  <inkml:trace contextRef="#ctx0" brushRef="#br0" timeOffset="57554.64">20547 12328 227 0,'1'1'53'0,"-2"-1"1"0,-1 1-30 16,2 0-13-16,-1 1-7 0,-1-1-2 16,2 3-1-16,-2-1 4 0,0 2 5 15,0 1 5-15,-1-1 6 0,1 2 6 16,-1 2 3-16,-1-3 1 0,2 3-3 16,2-2-5-16,-3-1-5 0,-1-2-6 0,2-1-7 15,2 0-8-15,-1-2-5 0,1-1-2 16,-3-1-1-16,4-1 0 0,2 1 2 15,2-1 3-15,-3-2 6 0,2 0 4 16,0-1 3-16,1 0 2 0,-1 1 0 16,1-1 1-16,-2 1-2 0,2 0-1 15,0 1 0-15,0 2-1 0,-1 0-2 0,-2-2 0 16,1 2-1-16,-2 0-1 0,1 2 0 16,-2 0 0-16,-2 0-1 0,2 1 1 15,-1 3 0-15,1 0 1 0,-3 2 0 16,1-1 1-16,-1 1 1 0,2-1 0 15,-3-1 0-15,3 0-1 0,-2-2-1 16,3-1-1-16,3-1-2 0,2 2-1 16,-1-5 0-16,2-1 0 0,1-3 1 15,4 0 2-15,0-1 2 0,1-1 1 16,-1-4 0-16,2 4 0 0,1 2 2 0,-3 1-2 16,0 0 0-16,-1 3 0 15,-3 0-1-15,0 2 1 0,-2 2 0 0,-2 1-1 16,1 1 0-16,-3 2 0 0,-1 0-1 15,0 3-2-15,-1-2 0 0,0-1-1 16,-1-1-1-16,0-2-3 0,2-1-3 16,0-2-1-16,-2 0-3 0,2-1 0 15,1-1 0-15,0 2 1 0,1-3 2 0,0 1 3 16,1 0 4-16,0-1 3 0,1 2 2 16,-2 0 3-16,0 0 0 0,2 4 0 15,-1 2-1-15,1 3 0 0,-1-2-2 16,0 1-2-16,0-1-3 0,0 0-4 15,-2-1-4-15,2-3-7 0,-2 0-10 16,2-1-12-16,0-1-13 0,3 4-15 16,-2-6-28-16,0-1 2 0,0 1-37 15,-1-1-49-15</inkml:trace>
  <inkml:trace contextRef="#ctx0" brushRef="#br0" timeOffset="58350.59">20414 12617 328 0,'0'-4'82'15,"0"1"2"-15,-1-1-41 0,2 2-14 16,-1 0-3-16,0 0-1 0,0 1-2 15,-1-3-2-15,1 4-2 0,-1 1-3 16,1 2-4-16,-1 2-2 0,1 0-4 16,-1 3-2-1,3 4-1-15,-2 2-1 0,2 3-1 0,-3 0 1 0,2 3 0 0,0 2 1 16,2 2 3-16,-2 1 1 16,2 0 2-16,-2 0 1 0,3 1 2 15,-2-1 0-15,0-2 0 0,-3-3-2 16,4 1-2-1,-2-3-2 1,2-2-1-16,-2-3-2 0,0-1-2 0,1-4 0 16,2 1-2-16,-5-5-1 0,3 0 1 0,-4-2-2 15,2-1 1-15,-1 0-1 0,2 1 0 0,0-1 0 0,-1 0-1 0,0-1-1 16,2 2-1-16,-2-3-3 0,1 2-3 0,-4-2-6 16,3 2-9-16,0 0-23 0,1-1-32 15,0-1-30-15,1 1-68 0,-1-2-140 16</inkml:trace>
  <inkml:trace contextRef="#ctx0" brushRef="#br0" timeOffset="59155.1">20319 12933 181 0,'-2'-3'66'0,"0"1"12"0,3 0-10 16,-2 1-3-16,-1 0-3 16,-1 1-9-16,2 0-7 0,-2 1-10 0,1 1-11 15,-3 0-7-15,1 0-4 0,2 2-3 16,-1 0-2-16,-1 0-1 0,1 1-1 15,-1 2-1-15,2 0 0 0,-2 1-2 16,3 2 0-16,-2 0-1 0,4 3-1 16,1 0 0-16,0 1 0 0,3-1 0 0,1 2-1 15,-1-1 1-15,2 0 0 16,0-1 0-16,1 0-1 0,0-1 1 16,-1 1 0-16,0-2 0 0,0-2-1 15,0 0 0-15,-1-2 1 0,0 0-1 0,2-2 0 16,-1-3 0-16,1 0 1 0,0 1-1 15,1-5 1-15,-3 4 1 0,1-3-1 16,-2 1 1-16,-1-1 0 0,-1 1 0 16,0-1-1-16,-3 0 1 0,1 1-1 15,0-1 0-15,0 1-1 0,-1 0 0 16,1 0-1-16,-3 0 0 0,2 1 0 16,0-2-1-16,0 2 0 0,-1-2 0 0,1 1-1 15,0 0 1-15,1 1-1 0,-1-2 1 16,1 2 0-16,-2-1 0 0,2 1 0 15,-1-2 0-15,1 0 1 0,-1 1-1 16,0-1 0-16,1 0 0 0,0 1 0 16,0 0 0-16,1-1 0 0,-2 0-1 15,4-1 1-15,-3 1 1 0,2-2-1 16,0-2 1-16,0 0 0 0,1-1 0 16,1-1 0-16,-1-3 1 0,1 0 0 0,2 0 0 15,-1-2-1-15,1 0 1 0,0 1 0 16,2-3-1-16,0 0 0 0,0 0 1 15,0-1-1-15,1-2 0 0,0 0-1 16,-1 2 1-16,0 1-1 0,0 1 1 16,-2 1-1-16,-2 3 0 0,0 3 0 15,-1 2 0-15,-1 0 0 0,-1 2 0 16,-1 0 0-16,0 2 1 0,-1-1-1 16,0 0 1-16,-1 2 0 0,1 0 0 0,0 1 0 15,-1-2-2-15,1 2-2 0,-1 1-1 16,1-2-2-16,-1 1-2 0,1-1-1 15,-1-1-2-15,2 1-4 0,-1-1-6 16,0 0-17-16,0 0-28 0,0 0-39 16,-1 0-70-16,1 0-151 0</inkml:trace>
  <inkml:trace contextRef="#ctx0" brushRef="#br0" timeOffset="60596.16">20337 12938 258 0,'-2'-2'73'0,"-1"-1"4"16,2 1-3-16,-1 0-38 0,0-1-10 16,-1 1 0-16,2 1-1 0,0 0-1 15,1 1-2-15,0-1-2 0,-1 2-3 16,1-1-1-16,0 1-3 0,1 0-2 15,-1 0-2-15,0 3-3 0,2 0-1 16,1 1-2-16,-2 1-1 0,2 2-1 16,0 3 2-16,0 0-1 0,1 4 1 15,-1 1 0-15,1 0 1 0,0 1 1 16,0 1 1-16,1-3-1 0,0 1 1 0,0-1 0 16,-1-2 0-16,1 0-1 0,-1-1-1 15,-1-1-1-15,1-3-1 0,-1 0 0 16,-1-2 0-16,1-2-1 15,-2-1 0-15,1-2 0 0,-1 1 0 0,1-1 0 16,-2-1 0-16,0 0 0 0,0-1 1 16,1 2 0-16,0-1 0 0,0-1 0 0,0 0-1 15,0 1 1-15,1 0-1 16,0 0 0-16,0-2 0 0,0 1-1 0,2 0 0 16,0-1 1-16,1-1-1 0,1-2 0 15,1 0 0-15,-1-1-1 0,4-2 1 16,-2-1 0-16,2-1 0 0,-1-1 0 15,2-1 0-15,0 1 0 0,0-1 1 16,1-2-1-16,0 0 1 0,0-2-1 16,-1 0 1-16,0-2-1 0,-1 2 1 15,-1 0-1-15,0 3 1 0,-2 0-1 16,-1 3 0-16,-1 1 1 0,-2 3-1 16,-1 1 0-16,-1 1 1 0,0 0 0 0,-1 3 0 15,-1-1 0-15,0 2 0 0,1 0 0 16,0 0 0-16,0 0 0 0,0-1-1 15,0 2 0-15,0-1 0 0,0 0-1 32,0 0 0-32,1-1-1 0,-1 2 1 0,0-2-1 15,0 1 0-15,0-1 0 0,0 1 0 0,0-1 0 0,0 0 1 16,0 1-1-16,0 0 1 0,-1-1 0 0,1 1 0 16,0 0 0-1,0 0-1-15,0 1-1 0,-2-2-1 16,1 2 0-16,-1-1-1 0,2 1 0 0,-3 1 0 0,-1-2 0 15,0 3 0-15,0 0 2 0,0 1 0 16,-1 2 2-16,-1 0 1 0,0 0 1 16,1 2 1-16,-2 2 0 0,0 0 2 15,-1 0-1-15,1 1 1 0,0 0 0 16,-1-1-1-16,2 0 0 0,-3-2-2 0,3 1 1 16,1-1-1-16,-1-1 0 0,1 0-1 15,1-2 0-15,0 1 0 0,2-1 0 16,-3-3 0-16,3 2-1 0,-1-1 1 15,-1-1 0-15,0 3-1 0,1 0 1 16,0-1 0-16,-1 1 1 0,1 0 0 16,0 0 2-16,0-1 0 0,2-1 0 15,-1 0 1-15,0-1-1 0,2 1 0 0,-1-3 0 16,1 1-2-16,-1-1-1 16,0 0 0-16,1 0 0 0,0 1-1 0,-1-1 1 15,2 1 0-15,-2-2 0 0,2 1 0 16,-2-1 0-16,1 1-1 0,-1 0-1 15,-1 0 0-15,0 0-2 0,-1 0 0 16,0 0-2-16,0 0 0 0,-1 0-2 16,-1-1-2-16,0 0-1 0,-1 2 2 15,1-1 0-15,-1 0 1 0,1-1 2 16,-2 0 1-16,0 0 2 0,2 0 0 0,-2-2-2 16,0 1-1-16,1-1-1 0,-1-2-1 15,1 1-1-15,-1 0 1 0,1-1 1 16,-1 0 1-16,0-2 1 0,-1 0 1 15,0 0 1-15,0-1 1 0,0 0 0 16,0-1 1-16,2 0 1 0,1 2 2 16,1 0-1-16,0-1 2 0,3 2-1 15,1 2 1-15,0-1 0 0,1 1-1 16,0-1 0-16,1 2 0 0,1 0 0 16,0 0 1-16,0 0 0 0,1 2 0 0,-1 0 0 15,0 0 1-15,0 1 0 16,-1 0 0-16,-1 0 1 0,1 1 0 0,0-1-1 15,-1 4 2-15,1-1 0 0,0 2 0 16,1 2 0-16,-1 1 0 0,2 2-2 16,-1 1 1-16,-1 0-2 0,2 1-1 15,-2 0-1-15,1-2-2 0,0 1-2 16,-1-4-4-16,2 1-5 0,0-1-12 16,0-2-22-16,0-1-32 0,1-2-30 0,0-3-68 15,0-2-136-15</inkml:trace>
  <inkml:trace contextRef="#ctx0" brushRef="#br0" timeOffset="61074.72">20437 12635 438 0,'1'-1'105'0,"-1"1"3"15,-1 0-54-15,1 1-29 0,-1 0-10 16,1 1-5-16,0 2-3 0,-1 3-2 16,2 3-1-16,-1 4 0 0,1 4 1 15,1 4 1-15,0 4 1 0,2 3 2 16,1 3 2-16,-1 0 1 0,0 1 1 0,0 1 0 16,-1-2-1-16,-1-4-2 0,0-3-1 15,-1-3-2-15,1-3-2 0,-2-4-3 16,0-3-1-16,1-5-2 0,-1-1-2 15,0-3-1-15,0 0 0 0,0-3-2 16,0 1 0-16,1 0-2 0,-1-1 0 16,0 0-2-16,1 0-4 0,0 0-4 15,0 0-10-15,1-1-43 0,1-1-50 16,-1-3-82-16,1-1-189 0</inkml:trace>
  <inkml:trace contextRef="#ctx0" brushRef="#br0" timeOffset="28300.77">17341 3141 165 0,'1'-9'47'0,"-1"-2"4"16,0 1-21-16,-1 3 1 0,-1-2 4 16,1 2 0-16,-4 0-1 0,-2 0-1 15,-1 5-3-15,-5-1-3 0,-2 3-4 16,-2 4-3-16,-5 1-3 0,1 4-3 15,1 4-3-15,-2 1 0 0,2 4-2 0,-1 1 0 16,2 3-2-16,-1 1 0 0,0 1-1 16,0-1-2-16,2 0 0 0,3 0-2 15,3-3-1-15,3-1 1 0,5-4-1 16,7-2 1-16,6-2 1 0,3-2 0 16,4-2 1-16,3-2 2 0,3 0 0 15,1-2 0-15,1-2 1 0,2 1-1 16,2-2 1-16,2 0-1 0,-1 1 0 0,-1-2-1 15,-2 2 0-15,-4-1-1 16,-6 1-1-16,-4-1 0 0,-6 0-1 0,-1 0 2 16,-4 1 1-16,-1-1 1 0,-2 0-1 15,-2 2 1-15,-2-1-1 0,-2 1 1 16,-5 2-3-16,-2 1-1 0,-2 1-1 16,-2 1-1-16,0 0 1 0,-2 0-1 15,2-1 1-15,5 0-1 0,2 0-1 16,4-3 0-16,1-1-5 0,5-1-5 15,3 0-6-15,3 1-8 0,2-3-14 0,3-2-22 16,5 1-48-16,1-3 2 0,5 0-55 16,1 0-94-16</inkml:trace>
  <inkml:trace contextRef="#ctx0" brushRef="#br0" timeOffset="28666.2">17613 3334 239 0,'6'-6'65'0,"2"-2"6"0,1 3-34 0,-2-4-1 15,0 2 4-15,-3-3 3 0,1 0-3 16,1 1-5-16,-3-1-3 0,-2-1-2 16,-1 0-3-16,0 1-3 0,-6 1-5 15,3 1-2-15,-5 1-3 16,-3 0-2-16,-2 3-4 0,-2 2-3 0,-2 2-2 0,4 2-1 15,-5 4-2-15,3 3 1 0,2 4-1 16,1 5 0-16,0 3 0 0,2 2 0 16,1 3 0-16,2-1 0 0,2 0 0 15,2-1 0-15,2-4 0 0,4 1 0 16,2-4 0-16,3-2 0 0,3-3 0 16,2-2 0-16,2-4 1 0,4-2 0 15,3-5 0-15,3-4 0 0,3-2 0 16,-1-3 0-16,-1-2 0 0,-1 0-1 0,-1 0-2 15,-4-1-5-15,-3 1-9 16,-2 1-27-16,0 2-35 0,-3 0-38 0,-1 1-77 16,-2 1-159-16</inkml:trace>
  <inkml:trace contextRef="#ctx0" brushRef="#br0" timeOffset="29139.46">17840 3310 345 0,'-1'-8'86'0,"1"3"4"16,-1 0-59-16,1 3-9 0,-1 0-2 15,1 4-2-15,0 2-6 0,0 2-7 16,0 2-4-16,0 4 0 0,1 0 2 0,0 2 1 16,0-2 0-16,0 1-1 0,0-3 0 15,1-2 0-15,0 0-1 0,-1-4 1 16,3 0 1-16,-2-2 3 0,2-2 3 16,0 0 2-16,0-1 1 0,0-3 2 15,1 1-1-15,-1-1 0 0,2 0-2 16,-2 0-2-16,0 0-2 0,1 0-1 15,-1 2-2-15,1 0-2 0,-2-1 0 16,-1 3-1-16,2 0-1 0,0 2 0 0,0 1-1 16,1 2 1-16,-1 1 0 31,2 4 1-31,3 3-1 0,0 1 0 0,-1-1 0 0,2 1-1 16,0-1 1-16,3-1-2 31,1-3 0-31,0-3-3 0,2-4-4 0,0-2-7 0,1-2-13 15,-2-5-23-15,-1-4-17 0,0-2-20 0,-1-1-23 16,-1-2-58-16,1 1-92 0</inkml:trace>
  <inkml:trace contextRef="#ctx0" brushRef="#br0" timeOffset="29683.54">18463 3129 133 0,'7'-20'25'0,"0"0"2"0,-1-1-22 16,-3 0 8-16,0 1 12 0,0 0 9 15,0-1 7-15,-1 2 8 0,-1-4 6 16,0-2-1-16,0 2-5 0,0 3-8 0,-2 2-6 15,0 4-6-15,-1 2-6 0,1 8-9 16,0 4-6-16,0 7-2 0,-3 6-2 16,-2 7 0-16,0 7-1 0,-3 4 0 15,0 8 1-15,-1 7 2 16,-2-1-1-16,2 1-1 0,2-1-1 0,6 0-1 16,1-4 0-16,2-5-2 0,2-8 1 15,2-4-1-15,3-3 0 0,0-6 1 16,-3-5-1-16,2-1 1 0,-1-3 0 15,2-2 0-15,-3-2 0 0,0-2 2 0,-1-3 0 16,-2 1 0-16,-1-3 1 0,-2 0 0 16,-5-1 0-16,-2 0-1 0,-2 1 0 15,-4 1-2-15,-8 1 0 0,-2 5-2 16,-3 0 1-16,2 3-1 0,-1 4 0 16,1 0 1-16,1 4 1 0,7 2 1 15,2 2 1-15,5 1 0 0,1 2 3 16,3 1-1-16,4-2 1 0,5-1 0 15,2-2 1-15,4-3-1 0,2-4-1 16,4-2-1-16,3-3 0 0,4-2-1 0,2-3-3 16,2-3-4-16,2-1-7 0,1-2-28 15,-2-3-75-15,-2-1-91 0,-3-5-221 16</inkml:trace>
  <inkml:trace contextRef="#ctx0" brushRef="#br0" timeOffset="30782.65">18833 3403 283 0,'-3'0'82'0,"1"-1"6"0,0 1-37 0,2 0-9 0,0 1-2 0,0-1-4 0,1 1-7 16,2-2-9-16,1 2-3 0,1-4-4 15,2-1 0-15,-3-5-2 0,5 0 0 16,-1-2-3-16,1-4 0 0,0-3-1 15,0-3-1-15,1-3-1 0,1 3-1 0,-3-6 1 16,0 1-2-16,-7-2 1 0,5 1-2 16,-3 2 0-16,-2 0-1 15,1 1 1-15,-3 4-1 0,0 3 0 0,4 5-1 16,-5 3 1-16,-1 3-1 0,2 3-1 16,-1 4 1-16,0 3-1 0,-1 5 1 15,2 4-1-15,0 3 1 0,0 7 0 16,2 4 0-16,0-1 0 0,4 0 0 15,-4-3 0-15,5 2 0 0,0-2 1 0,1-6-1 16,0 1 0-16,2-1-1 0,-4-3 1 16,4 2 0-16,-5-5-1 0,-1 0 1 15,-5-2-1-15,0 1-1 0,-1-3 1 16,-2 1-1-16,-3 0-1 0,-1-2 1 16,-2 1-1-16,1 1 0 0,-4-1 0 15,-1 0 0-15,-4 2 0 0,5-1 1 16,0 3 1-16,1-3-1 0,2 3 1 15,-1-1 0-15,2 0 0 0,6 0 0 16,-2 0 0-16,1-2 0 0,2-3 0 0,5 3 2 16,5-2 2-16,2-1 1 0,0-1 1 15,5 0 2-15,0 0 1 0,5 1 1 16,0-3 0-16,-1 1-1 0,-4-5-1 16,5 3-1-1,-1-1 0-15,-1 0-1 0,-2 0-2 16,-2-1 0-16,-2 0-1 0,1 3-1 15,-4-3-1-15,-4 1-2 0,-1-3-4 0,-2 3-4 0,-1 0-8 0,-2 0-17 16,-1 3-35-16,-2-1-50 0,0-1-81 16,-1 4-178-16</inkml:trace>
  <inkml:trace contextRef="#ctx0" brushRef="#br0" timeOffset="32196.68">17400 4593 251 0,'4'-10'54'0,"2"-1"5"16,0-1-31-16,1 0-11 16,-5-1 4-16,-1 0 6 0,-2 2 5 0,-1 1 4 15,-5 2-2-15,-2 2-5 0,-3 1-3 16,1 1-5-16,-1 3-6 0,-1 1-4 16,-5 0-4-16,-1 4-2 0,-3 1 0 15,-4 1-1-15,-1 6 0 0,3 3-2 16,-2 5 0-16,7 5 0 0,1 2-1 15,4 2-1-15,7 4 0 0,2-2 0 0,3 0-1 16,2-4 1-16,3-4-1 0,3-1 1 16,4-2 0-16,2-6 0 0,3-1 2 15,4-5 1-15,1-1 0 0,1 0 2 16,1-3 1-16,-2-2 0 0,-3 0 0 16,-3 0 1-16,-5-1-1 0,-2-1 1 15,-3 0 1-15,-2 2 2 0,-6-1-2 16,-2 1 0-16,-6 1-1 0,-3 1-1 15,-6 2-1-15,0 3-4 0,-3-2 0 0,2 5-1 16,1 1 0-16,4 3 0 0,3-1-1 16,4-2 0-16,4-1-1 15,1-1-2-15,2-2 0 0,6-1 0 0,0-4-1 16,4-1 1-16,4-1 0 0,6-1 1 16,6-5 1-16,4-4 1 0,1-3 1 15,7-5 1-15,3-1 1 0,1-3 1 16,1-3 0-16,-3 2 1 0,-2-2 0 0,1-2 0 15,0 3 0-15,-2-2-1 0,-3-1 0 16,-3 0-1-16,-2 0 0 0,-4 1 0 16,-4 3-1-16,-7-1 0 0,-4 0 1 15,-3 4-1-15,-5-1 0 0,-5 2-1 16,-4 0 0-16,-3 2 0 0,-3 5-1 16,-4 5 0-16,-5 4-1 0,2 7 0 15,1 6 1-15,2 8-1 0,3 4 1 16,4 5 0-16,5 3 0 0,1 3 1 15,3 2 0-15,2-2 0 0,4-4 0 16,1-2 1-16,2-2-1 0,-1-9 1 16,7-2 0-16,3-6 0 0,5-4-1 0,1-2 2 15,3-7-1-15,1-2 0 0,4-1 1 16,-5-5 0-16,0-2-1 0,-4-5 1 16,-1 2-1-16,-2 0 0 0,-2-2 0 15,-1 1 0-15,-2-1 0 0,-3 1-1 16,-3 5 1-16,-1 0 0 0,-2 1-1 15,-5 2 0-15,2 3 0 0,-1 4-1 0,2 7 0 16,0 3 0-16,-1 6 0 0,2 3 1 16,4 5-1-16,-3 2 2 0,2 1-1 15,-3-2 1-15,4 1-1 0,2-3 1 16,1-2-1-16,1-3 0 0,2-2 0 16,0-4 0-16,4-5-1 0,-2-4 1 15,1-5 0-15,0-2 0 0,4-4 0 16,0-1-1-16,1-1 2 0,1 2-1 15,0 1 0-15,-5 0 0 0,1 4 0 16,-5 1 0-16,-2 1-1 0,-2 0 1 0,-3 4-1 16,-2 2-1-16,-1 2 0 0,0 3-3 15,0 1-4-15,-2 0-7 0,0 3-31 16,1-3-68-16,0-1-87 0,1-5-209 16</inkml:trace>
  <inkml:trace contextRef="#ctx0" brushRef="#br0" timeOffset="32839.32">18418 4440 395 0,'1'-28'99'16,"0"-2"5"-16,0 2-60 0,2 4-5 16,-1 5-8-16,-2 2-8 0,2 7-5 15,-3 6-7-15,3 5-4 0,1 9-4 16,2 9-3-16,1 7 0 0,1 6 0 16,-2 8 1-16,1 6 0 0,-2 4 0 15,0 0 0-15,-1-5-1 0,0-1 1 16,0-4-1-16,1-4 1 0,1-8-1 0,-1-7 0 15,0-4 1-15,0-4-1 16,-2-7 1-16,-1-2-1 0,0-3 2 0,0 1 0 16,-2-2 0-16,-1-4 0 0,0 1-1 15,-4-1-1-15,0-1-1 0,-4 1-1 16,-7-3-2-16,-2 1 0 0,-3 1-1 16,-2 2 2-16,-1 3-1 0,1 4 1 15,2 3 1-15,2 5 0 0,4 4 0 16,3 5 2-16,2 2-1 0,3 4 2 15,2 3-1-15,3-1 1 0,3-1 1 0,2 0-1 16,3-3 0-16,3-5-1 0,2-2 1 16,0-7 0-16,4-3-1 0,2-4 0 15,0-4-3-15,4-2-6 0,0-4-17 16,0-2-34-16,1-3-50 0,-3 1-79 16,-2-3-180-16</inkml:trace>
  <inkml:trace contextRef="#ctx0" brushRef="#br0" timeOffset="33255.39">18757 4774 475 0,'16'-6'103'16,"0"3"0"-16,-2-2-86 0,1 1-10 0,0 4 1 16,-6-3-1-16,0 4-2 15,-2 0-3-15,-3 1-1 0,-1 2-1 16,-2 2 1-16,-2 2 0 0,-3 3-1 0,-1 0 1 16,-2 2 0-16,-3 1 1 0,2 1-1 15,-1-2 0-15,0 1 1 0,3-3 0 16,2 1 0-16,-1-2 1 0,5-1 1 0,2 0 3 15,5 0 2-15,2-2 1 0,1-1 1 16,0 0 0-16,8-1 1 16,0-2-2-16,1-1-2 0,1 0-3 0,1-2-1 15,3 0-2-15,1 0 0 0,-1-4-1 16,-2 4 0-16,-1 1-1 0,-1-1-1 16,-2 1-1-16,-3 0-3 0,2 1-4 15,-6 2-4-15,-1 1-7 0,-3 0-16 16,-3 2-27-16,-3 1-55 0,-3 1-80 15,-6 1-179-15</inkml:trace>
  <inkml:trace contextRef="#ctx0" brushRef="#br0" timeOffset="34035.38">17492 6185 376 0,'-2'-1'81'16,"1"0"3"-16,1-2-55 0,-3 1-13 16,2 0 0-16,-2-1 0 0,-1 1 3 15,-1 0 0-15,-1-1-2 0,-4 2-4 16,-1 0-3-16,-4-1 0 0,-1 1-2 15,0 2 1-15,-1 0-1 0,-1 2-1 16,-1 1 0-16,2 3-2 0,3 1 0 0,1 3-1 16,-2 0-2-16,5 3-1 0,3 0-1 15,3 1 0-15,5-1-1 0,3 0 0 16,5-1 1-16,4-1-1 0,-1-3 1 16,4-1 0-16,2-2 1 0,4-2-1 15,0 0 0-15,-2-1 1 0,3 0-1 16,-1-1 0-16,-2 0 0 0,-2 2 0 15,-4-1 0-15,-2 2 0 0,-3 0 0 0,-4 1 0 16,-4 1 0-16,-2 4 0 0,-5 1 1 16,-4 3 0-16,-4 2 0 0,-4 1 1 15,-4 2-1-15,-3 1 0 0,2 0 1 16,-2 0 1-16,-1 0 1 0,1-1-1 16,0-2 1-16,3-1-1 0,2-1 0 15,0-2 0-15,3-3-3 0,5-1-2 16,3-3-2-16,5 2-6 0,7-4-8 15,3-3-24-15,7 0-39 0,5-4-32 0,3 1-74 16,3 0-149-16</inkml:trace>
  <inkml:trace contextRef="#ctx0" brushRef="#br0" timeOffset="34571.53">17816 6475 365 0,'20'-19'80'0,"0"-3"0"0,-2-3-55 0,-2 1-18 16,0-1-5-16,-1 1 0 0,-1 0 2 0,-2 4 6 16,-2 1 7-16,-3 0 4 0,-3 0 4 15,-3 2 3-15,-5 1 0 0,-1 2 0 16,-4 1-6-16,-2 3-7 0,0 5-5 16,-3 3-1-16,0 5-2 0,-2 5 0 15,0 4 0-15,-2 5 1 0,0 4 1 16,-1 3-1-16,3 6-1 0,1 3 0 15,3 4-3-15,0 2-1 0,6 1-1 0,3 1-1 16,1-2-1-16,5-4 1 0,1-4 0 16,5-8-1-16,2-3 1 0,1-5-1 15,2-5 1-15,0-4 0 0,1-3-1 16,1-3 1-16,-2-3 0 0,2-3 1 16,-2-4-1-16,0-3 1 0,-1-3-1 15,-1-1 1-15,-1-2-1 0,1 1 0 16,-3-1 0-16,0 1 1 0,-1 1-1 0,-2 1 0 15,1 3 0-15,-3 4 0 0,-1 1-1 16,-1 1-1-16,1 6-1 0,2 4 0 16,-1 4 1-16,1 2-1 0,-1 4 1 15,1 3 0-15,1 3 1 0,1 2 0 16,-1-1 0-16,1-1 0 0,2-2-1 16,1-1 0-16,-1-5-3 0,2-2-5 15,-1-2-4-15,-1-4-2 0,2-1-1 16,-2-1-1-16,2-4 0 0,1-1 3 15,2-1 5-15,-1-1 4 0,1 0 1 0,-2-2 1 16,-1 3 2-16,-1 0 0 0,-1 1-1 16,-3 3 0-16,1 3-2 0,-2 0-7 15,0 4-19-15,-1 1-24 0,0 2-50 16,0 2-74-16,0 0-169 0</inkml:trace>
  <inkml:trace contextRef="#ctx0" brushRef="#br0" timeOffset="35148.99">18063 6476 236 0,'-8'-4'69'0,"0"0"7"16,0 0-25-16,0 0-9 15,1 2-8-15,2-1-6 0,0 2-8 16,1 1-9-16,1 0-8 0,0 2-5 0,3 1-3 16,1 0 0-16,2 1-1 0,1 1 2 15,0 0 1-15,0 1 2 0,1 2 2 16,0 0 1-16,0 2 0 0,-1 0 0 16,-2 1 0-16,1-1 0 0,1 0-2 15,1-1-3-15,-1-2-4 0,1-1-7 16,0-2-5-16,0-1-7 0,-1 0-10 0,0-2-13 15,0 1-28-15,-2-2-42 0,1 0-86 16</inkml:trace>
  <inkml:trace contextRef="#ctx0" brushRef="#br0" timeOffset="35732.26">18620 6092 341 0,'-10'-1'89'0,"2"2"2"0,-1 3-24 15,1 2-44-15,2 3-10 0,-1 6-4 16,2 5-2-16,1 4 0 0,2 8 0 16,1 5 3-16,1 7 0 0,1 5 1 15,1 4 0-15,0-2-1 0,2 0-2 16,0-4-3-16,1-7-2 0,-1-7 0 15,2-7-2-15,-2-6 0 0,2-7 0 0,-2-5 0 16,0-2 0-16,-2-3 1 0,0-1 0 16,0-2 2-16,0-1 1 0,-1-1 0 15,-2-2 0-15,-1 0-1 0,-2-3-1 16,-2-1-2-16,-4 0-3 0,-4-2 0 16,-2 0-2-16,-1 2 0 0,-4 1 0 15,0 3 0-15,0 4 3 0,0 3 1 16,-1 5 3-16,-1 3 2 15,2 6 2 1,1 1 0-16,3 5 1 0,4 2 0 0,0 2-2 16,7 2-2-16,3-1-1 0,5-3-2 15,4 0 1-15,1-5-2 0,5-2 1 0,3-7 0 0,4-3 0 0,3-4-1 16,0-4-1-16,0-5-3 0,1-3-4 16,1-2-8-16,-1-4-13 0,-1-4-19 15,-1-1-31-15,-1-3-34 0,1-1-68 16,-1 0-137-16</inkml:trace>
  <inkml:trace contextRef="#ctx0" brushRef="#br0" timeOffset="36131.2">18748 6407 381 0,'15'-10'94'0,"2"1"2"0,1 2-10 16,1-3-77-16,3 4-6 0,2 0 0 0,-2 3 1 15,-1 0 0-15,-3 1-1 0,-1 3 1 16,1 0-1-16,-4 4 0 0,-2-1 1 16,-3 1 1-16,-3 4 1 0,-2 0 1 15,-3 3 0-15,-2 1 0 0,-3 3 1 16,-1-1-1-16,-1 3-2 0,0-4-1 16,0 2-1-16,1-3-2 0,2-2-1 15,2-1-1-15,2-1 0 0,6-3 0 16,1 1 0-16,3-1 0 15,4-1 1-15,2 1 1 0,3-2 2 16,3 1 2-16,3 1 1 0,1-1 4 0,1 1 3 0,-2 2 1 16,-2-2 0-16,-2 2 0 0,-6 1 1 15,-5-1 3-15,-5 2-2 16,-6 2-2-16,0 1 0 0,-5 3 0 16,-3 1-1-16,-2 3-3 0,-7 3-3 0,-2 0-4 15,-2 1-6-15,-3 0-9 0,0 0-9 16,-1-1-10-16,0-2-46 0,3-4-60 0,1-4-96 15,-1-4-209-15</inkml:trace>
  <inkml:trace contextRef="#ctx0" brushRef="#br0" timeOffset="40576.98">17855 1769 437 0,'5'-1'83'0,"-2"3"-2"0,0 0-86 15,1 4-6-15,3 3 1 0,-1 5 6 16,-1 3 3-16,0 2 0 0,-1 2 2 16,1 7 0-16,-1-1 2 0,-4 5-1 15,2-1 1-15,1-1-1 0,1 0 1 16,-1-3-1-16,0-5-1 0,-1 0 0 15,4-8-1-15,-4-2 2 0,0-2-1 0,-3-4 2 16,1 0 3-16,-1-4 3 0,1 0 3 16,-1-2 0-16,-1-2 0 0,-1-1 0 15,1-3-3-15,-1-3-2 0,0 0-4 16,-4-4-3-16,5-4-1 0,0-3 1 16,1-4-1-16,1-3 1 0,-1-1 0 15,1-1 0-15,2-3 0 0,-3-1 0 16,-2 0 1-16,-2 4-1 0,1 1 2 0,2 2 2 15,1 1 3-15,0 2-1 0,4 3 1 16,0 3-1-16,6 2-1 0,-2 3 0 16,5 1-3-16,-1-4-2 0,8 8 0 15,3 5-1-15,2 2 1 0,1 6 0 16,-1 4 0-16,-4 2 0 0,2 8 0 16,-8-5 1-16,-1 2-1 0,-4-1 0 15,-2-4 1-15,-2-1-1 0,-1-2 1 16,-2 0 0-16,-1-1 0 0,-2-1 1 15,-4 2-1-15,1-1 1 0,-1-1 0 0,-1-2 0 16,-3 3-1-16,-2 0 0 0,0-2 0 16,-1 1-2-16,-3-3-2 0,0 2-4 15,1 3-8-15,6-5-30 0,1-1-55 16,-4-5-5-16,6 6-65 0,8 0-119 16</inkml:trace>
  <inkml:trace contextRef="#ctx0" brushRef="#br0" timeOffset="40941.02">18306 2116 168 0,'3'5'35'0,"2"-1"4"16,2 4-31-16,0-1 1 0,1 1 2 15,2-1 4-15,2 1 9 0,1-1 3 16,1-4 1-16,1 0 1 0,3-2 4 0,1-3 3 16,0-4 0-16,0-5-7 0,1-1-2 15,1-2-2-15,-2-6-3 0,0-5-4 16,-1-2-3-16,1-2-2 0,-1-1-2 16,-3 1 1-16,-3 1 1 0,-3 3-1 15,-4 2 2-15,-3 2-1 0,-4 4-1 16,-6 3-1-16,-5-2-3 0,-1 4-2 0,-2 5-1 15,-3 2-3-15,-1 7-2 0,-1 5 1 16,-1 5-2-16,2 6 1 0,-1 4 0 16,-2 5 0-16,3 6-3 0,3 3-6 15,6 2-68-15,5 0-33 0,2 0-80 16,5-3-187-16</inkml:trace>
  <inkml:trace contextRef="#ctx0" brushRef="#br0" timeOffset="43515.1">17370 3105 191 0,'0'0'40'0,"-3"-3"0"15,2 1-31-15,-1 2-7 0,0 2-1 16,0-2 3-16,0 3 4 0,0-2 5 16,0 3 4-16,0 0 5 0,2-2 7 15,0 0 3-15,0 0 2 0,0 1-1 16,0-4-2-16,0 2-1 0,0-4-5 15,-1 3-3-15,1 0-5 0,-1-1-3 0,-1-1-3 16,2 1-1-16,-1-3-3 0,-2 5-1 16,0-4-2-16,0 0-1 0,0 1-1 15,-3 1 0-15,-2-3 0 0,0 4 0 16,-3-2-1-16,-2 1 0 0,-2 5 0 16,-4-1 0-16,1 2 0 0,0 1 1 15,1 2-1-15,1 2 1 0,2 0 0 16,2-1-1-16,0 2 0 0,2-1 0 0,0 0 0 15,-3 0-1-15,2 0 1 0,-1 1-1 16,0-1 0-16,0 1 0 0,-1-1 0 16,3 2 0-16,1 0 0 0,0-2-1 15,2 0 1-15,2 0-1 0,3 0 0 16,2-1-1-16,2 0 0 0,3 0 0 16,3 0-1-16,3 0 1 0,1-2 1 15,1 0-1-15,3 1 1 0,0-3-1 16,-2-1 1-16,1 0 1 0,-1-1-1 15,1-1 1-15,1 1-1 0,-1-1 1 16,3 1 0-16,0 0 0 0,0-1 0 0,0 2 0 16,0 1 0-16,-2 2 0 0,-2-1 0 15,-4 1 0-15,-1-2 0 0,-2 3 0 16,-2 0 1-16,-3-1 0 0,-1 0 0 16,1 1 0-16,-1-1 1 0,-1 1 0 15,0 0 1-15,-1-1 0 0,-2-1 0 16,-1 0 1-16,-1 1 1 0,-4-1 2 0,0-1 1 15,-5 1 1-15,-1 0 0 0,-2 1 2 16,-2-1-1-16,0 0 1 0,1 1-2 16,0 0 0-16,2 0-1 0,2 1-1 15,2-2-2-15,1 1-1 0,2 0-1 16,0-3-1-16,1 2-1 0,0-2 0 16,1 0-1-16,2 0 0 0,1-2 0 15,1-1-1-15,1 1-3 0,1-1-5 16,2 1-6-16,0-2-11 0,2 1-22 15,1 2-32-15,1-2-33 0,2-2-69 0,0 0-137 16</inkml:trace>
  <inkml:trace contextRef="#ctx0" brushRef="#br0" timeOffset="46960.58">16511 3032 215 0,'-4'-10'56'0,"4"1"2"0,4 3-27 16,0-2-6-16,2 2-4 0,-2 0-4 15,-1 0 0-15,3 1 0 0,-4 1-1 0,0 0-2 16,1 1-3-16,-1 1-2 15,2 2-2-15,-1 0-4 0,0 2-2 0,2 1-2 16,0 2 0-16,-1 4 1 0,0 1 0 16,-1 0 1-16,1 4-1 0,-2 4 1 15,-1 4 0-15,0 4 0 16,-1 1-1-16,1 3 1 0,-1 4 0 0,1 0-1 16,1 1 1-16,0-3 0 0,-2-2 0 15,2 0 1-15,-3 0-1 0,0-4 1 16,0 1 0-16,-2 2 0 0,0-1-1 0,0 0 1 15,-1 1-1-15,0 1 1 0,-1-1-2 16,-2 0 1-16,0-3 0 0,1-2-1 16,-2 0 1-16,-4-3 1 0,-1-2 1 15,1-1 0-15,-3-1 1 0,0 1 1 16,0 1-1-16,1-1-1 0,5 0 0 16,1 1-1-16,2-3 1 0,2-2-2 15,1-4 1-15,2-3-1 0,0 0 1 0,1-4-1 16,0-1 0-16,0 1 0 15,1-1-1-15,2 0 1 0,-2 0-1 16,2-2 1-16,1 2 0 0,1-1 0 0,1 0 1 16,2 0-1-16,0-1 0 0,-1 2 0 15,2-1-1-15,0 1 1 0,2 1 0 16,0 0-1-16,-1 0 1 0,3 0-1 16,1 0 1-16,1 0 1 0,-4 1 1 15,2-3 1-15,0 0 0 0,0 0 2 16,2 0 1-16,-2-2-1 0,3 1 1 0,-1 0-1 15,3-1 1-15,-1 1-1 0,0 0 0 16,0-2 0-16,1 3-1 0,-1-2 0 16,3 2-1-16,0 0-1 0,1 0 0 15,1 0-1-15,2 0-1 0,1 1 0 16,1 0 0-16,-3-2 1 16,0 0 1-16,1 0 0 15,-2 0 0-15,-2 0 0 16,0 0 0-16,0-2 0 0,0 1 0 0,0-1-1 15,-1 0-1-15,3 0 0 0,1-2 0 0,4 1 0 0,2 0 0 0,1 0 0 16,-2 0 0-16,2 1 0 0,-2 0 1 16,1 1-1-16,-3-1 0 0,0 1 0 15,1-2 0-15,2-1 0 0,3-1-1 16,3 0 1-16,3 0-1 0,0-2 0 16,0 1 0-16,2 0 0 0,2 2 1 15,-4 0-1-15,-3-2 0 0,-2 3 0 16,3 0 0-16,3 0 0 0,0 1 0 0,-2 1 0 15,0 0 0-15,2 2 0 16,-1-1 0-16,-1 2 0 0,-2-1 0 0,-3 0 0 16,4-1 0-16,0 0 0 0,5 0 0 15,-1-1 0-15,1-1 0 0,0 2 0 16,1 0 0-16,-2 0 0 0,0-1 0 16,-7 1-1-16,3 0 1 0,1 0 0 15,1 0 0-15,-3-1 0 0,-1 1-1 16,-2 1 1-16,1 0 0 0,-4 1 0 15,-5 1 0-15,-3 0 0 0,0 2 0 0,0-1 0 16,-1 1 0-16,-1-1 0 0,-3 0 0 16,1-3 0-16,-1 1 0 0,1-2 0 15,-1 0 1-15,3-2-1 0,1-2 0 16,3 0 0-16,-2 0 1 0,-1-1-1 16,0 0 0-16,-3 0 0 0,-2 2 0 15,-2 0 0-15,-2 0 0 0,0 2 0 16,-1-1 0-16,1 1 0 0,-1 0 0 0,0 1 0 15,-1-1 0-15,-1 0 0 16,-2 1 0-16,-1-1 1 0,0-3-1 16,-2 1 0-16,-1-1 1 0,0 0-1 0,0-1 1 15,0 0 0-15,1 1 0 0,0 0 1 16,-1 0 0-16,0-2 0 0,-2 0 1 16,2-1 0-16,-2 0-1 0,-1-2 0 15,0 1 0-15,-1 0-1 0,1 1-1 16,-1-2-1-16,-1-2 1 0,0-1-1 15,0-3 1-15,-1-3-1 0,1-2 0 0,-2-4 1 16,2 1-1-16,1-4 0 0,1 0 0 16,-2-3-1-16,3-1 0 0,1 0-1 15,1 1 0-15,-1-1 0 0,3-1 1 16,-3-2-1-16,4 1 0 0,-1 1 0 16,1-1 1-16,-1-2 0 0,3-2 0 15,-3 0-1-15,3 5 2 0,-2 1 0 0,0 3-1 16,-2 0-1-16,0 2 0 15,-2 1 0-15,1 2-1 0,-2-2 0 16,0 2 0-16,0 1 2 0,0 2 1 0,0 1 1 16,-1 4 2-16,1 2-1 0,1 3 1 15,-1 2 0-15,0 1 0 0,1 2-1 16,-1 2 0-16,1 0-1 0,-2 2-1 16,0 1-1-16,1 1 0 0,-3-1 1 15,1 2-1-15,-1 0 0 0,2 1 1 16,-1 1 1-16,-2-1-1 0,1 2 1 15,0-2 0-15,0-1 0 0,0 1 0 0,-2-2 0 16,0 2 0-16,0-2 0 0,2 3 1 16,-4-3-1-16,1-1 1 0,-4 1-1 15,0-1 0-15,-1 0 1 0,-2-1-1 16,-3 0 0-16,4 1-1 0,-2-1 1 16,-2 1 0-16,0 0 0 0,-5-1 0 15,-3 1 1-15,-2-1-1 0,-2 0 0 0,0 1 1 16,-1-1-1-1,0 0 1-15,3-1 0 0,2 2 0 16,-3-3 0-16,-1 1 0 0,0-2 1 0,-2-1-1 16,-4 1 1-16,-3 0-1 0,1 0 0 0,3 2 1 15,-3 2-1-15,2 2 0 0,-3-1-1 16,4 1 1-16,2 2-1 0,-4 0 1 16,-4-2-1-16,-1 1 0 0,-4-2 0 15,3 1 1-15,0 0-1 0,-1 2 0 16,-3-2 0-16,4 1 0 0,-3-4 1 15,-7 2-1-15,1 1 0 0,-1-1 0 0,-5-2 0 16,2 3 0-16,-4-1 0 0,-2 5 1 16,2-3-1-16,-2 0 0 0,-1 2 0 15,1 0 0-15,4 0 0 0,0 2 1 16,1-1-1-16,1 4 0 0,4-1 1 16,2 5-1-16,0-4 0 0,-3 2 1 15,6-2-1-15,3 2 1 0,3-1 0 16,-5-2 0-16,-1-4 0 0,7 3 0 15,1-2 1-15,2 1-1 0,3-2 0 0,1-2 0 16,7 1-1-16,0-1-2 16,2-1-2-16,3 0-3 0,-1-1-6 0,5 1-18 15,1 0-36-15,0-1-37 0,2 3-69 16,-2-3-153-16</inkml:trace>
  <inkml:trace contextRef="#ctx0" brushRef="#br0" timeOffset="61558.52">22061 7864 416 0,'-1'-1'87'15,"0"6"0"-15,2 3-70 0,-1 3-14 16,1 6-1-16,0 5 1 0,0 4-1 16,0 4 1-16,-2 2-1 0,0 1 0 15,0-1-1-15,0-1 0 0,-1-2 0 16,1-2 0-16,-2-3 0 0,2-2-1 0,0-3 1 15,1-2-1-15,-1 0 0 0,1-5 0 16,-1-1 1-16,1-5-1 0,-2-2 0 16,2 0 0-16,0-3 0 0,-1-3-1 15,0-2 0-15,-1-2-1 0,1-4 0 16,0 0 1-16,-1-4-1 0,1-3 1 16,0-1 1-16,0 1 1 0,1-2 0 15,-1 2 0-15,-1-3 0 0,1-1-1 0,0-3 1 16,-1-2 0-16,1-2 1 0,-1-4 1 15,2 0 2-15,2-2 1 0,3 1 1 16,0 2 0-16,4 3 0 0,0 4 0 16,3 6-1-16,0 1-2 0,1 6-1 15,4 6 0-15,-1 4-1 0,1 2 0 16,2 4 0-16,0 3-1 0,1 7 1 16,-2 3-1-16,-3 7 0 0,-3 3 0 15,-1 4 1-15,-5 2-1 0,-2 1-1 16,-2-3 1-16,-2-3 0 0,-3-3 1 15,-2-3 1-15,-3-3 1 0,-5-5-1 0,-2-2 1 16,-6-2 0-16,1-3 0 0,-3 0-1 16,1-3-2-16,-1-1 0 0,3 0 0 15,1-3 0-15,2 0-1 0,2-1 1 16,2-1-1-16,1 1 1 0,4-1-1 16,3-1 0-16,3 2 0 0,5-1 0 15,4 2 0-15,2-1 0 0,5 1 0 16,4 1 1-16,0-1 0 0,5 1-1 0,1 2 1 15,3 0-1-15,0 2 1 0,0 1-1 16,-1 1 0-16,0 1 0 0,0 0 0 16,-3-3 0-16,0 2 0 0,-3-2 1 15,1-1-1-15,-1-1 0 0,-3-2 0 16,1-1 0-16,-4 0 0 0,-2-2 0 16,-1-4 1-16,-2-2 0 0,-1-1 0 15,-2-3 0-15,-1-1 0 0,-2-1 0 16,-2 0 0-16,-1 2 0 0,-2-1 1 0,-1 0-1 15,-3 2 0-15,-2-1 1 0,-1 1 0 16,-2 0 0-16,0 1 1 0,-1 3 0 16,0 4 0-16,-1 2 0 0,-1 3 1 15,1 5-1-15,0 1-1 0,1 4-1 16,0 3 1-16,1 2-1 0,3 3-1 16,2-1 1-16,3 1-1 0,4-1 0 15,3 0 1-15,3-4-1 0,4-2 0 16,2-3-1-16,2-1 0 0,2-4-4 15,1-4-1-15,1 0-6 0,0-4-7 0,0 0-25 16,0-4-36-16,0-2-30 0,1-1-71 16,0-5-147-16</inkml:trace>
  <inkml:trace contextRef="#ctx0" brushRef="#br0" timeOffset="61939.51">22661 8156 358 0,'-2'-2'95'0,"1"0"3"0,0 0-31 0,0-1-39 16,1 1-9-16,0-1-3 0,0 3-7 16,0-1-5-16,0 0-3 0,0 1-1 15,1 0 0-15,0 0 0 0,0 1 0 16,0-2 2-16,1 1 0 0,1 0 1 16,-1 0 1-16,1 0 0 0,-2 0 0 15,2-1 0-15,0 2-1 0,0-2-1 16,0 0 0-16,-1 1-1 0,1-1 0 15,0 0-1-15,-1 0 1 0,0 1 0 16,-1 0 1-16,0-1 1 0,-1 1 1 0,-1 0 0 16,0 0 0-16,-1-1 0 0,-1 1 0 15,0 0-2-15,-1 0 0 0,0 2-2 16,-1 0 1-16,0 2-1 0,0 1 2 16,0 1 0-16,0 2 1 0,-2 0 0 15,3 3 0-15,-1 0 0 0,3 1 0 16,-1 1 0-16,3 0-2 15,1 1 1-15,3 0-1 0,-1-3 0 0,1 0-1 0,3-1 1 16,1-3-1-16,1 0-2 0,1-3-2 16,2-2-6-16,0 0-6 0,1-3-23 15,1-1-33-15,-1 1-40 0,-3-2-75 16,2-1-158-16</inkml:trace>
  <inkml:trace contextRef="#ctx0" brushRef="#br0" timeOffset="62110.05">22878 8165 128 0,'3'0'26'16,"-2"1"-7"-16,0-1-30 0,1 1-17 0,-1-1-20 16,2-1-38-16</inkml:trace>
  <inkml:trace contextRef="#ctx0" brushRef="#br0" timeOffset="62512.03">22918 8153 236 0,'1'0'63'16,"0"0"1"-16,-1-1-32 0,-1 1-11 0,0 1-6 16,0-1-7-16,1 1-9 0,-1 0-8 15,-1-1-6-15,1 1 0 0,1-1 0 16,0 0 1-16,0 0 5 0,-1-1 6 16,1 0 9-16,0 0 8 0,-1 0 5 15,0 0 5-15,0 0 3 0,0-1 1 16,1 1-2-16,-1 0-2 0,-1 0-4 0,0 0-4 15,1-1-4-15,0 2-3 16,-1-1-3-16,1 1 0 0,-1 0-1 0,0-1 0 16,1 2 1-16,-1-2 2 0,1 1 1 15,0 0 1-15,0-1 0 0,0 1 2 16,0-1-1-16,0 1-1 0,1 0-1 16,1 0-3-16,-1 1-1 0,0 0 0 15,1 1-1-15,0 2 0 0,0 2 0 16,0 1 0-16,0 4 0 0,0 3 1 15,1 3-1-15,1 3-2 0,0 1 0 0,2 1-1 16,1-1 0-16,-1-1-1 0,1-1 1 16,1-3 0-16,2-3 1 0,-2-2 1 15,-2-3 3-15,2-1 3 0,0-3 3 16,1-3 3-16,0-4 0 0,-1-2 0 16,2-4-2-16,1-1-2 0,-1-3-3 15,-1-2-4-15,1-2-5 0,-1-4-5 16,-3-1-5-16,2-1-8 0,-1 0-8 0,0 0-40 15,-1 2-55-15,1 2-84 16,-4 3-191-16</inkml:trace>
  <inkml:trace contextRef="#ctx0" brushRef="#br0" timeOffset="63009.3">22302 8566 415 0,'-16'2'95'0,"-1"1"1"16,2 1-71-16,1 0-10 0,0 2-3 0,0-1-3 15,-2 1-5-15,2 0-1 0,3 0 0 16,0-1 2-16,4 0 1 0,3-1 3 16,6-2 1-16,3 1 2 15,3-2 2-15,5 0-1 0,4-2 0 16,2 0 0-16,4-1-1 0,2 0-2 0,4-2-1 16,0 0-2-16,2-1-2 0,1 0 0 15,1 0-2-15,2 0 0 0,2-3 0 16,-1 3-1-16,0-1 0 15,1 1 0-15,0 1 0 0,4 0-1 16,-2 0 0-16,-1 0 0 0,0-1 0 0,1 1 0 0,2 1-1 16,0-1 1-16,-2 1 0 0,-1 1-1 15,1 0 1-15,-1 1 0 0,-3-1-1 16,-3 0 0-16,-3 0 0 0,-2 0-2 16,-6 1-1-16,-4 0-3 0,-4 0-2 15,-2 2-4-15,-5-1-5 0,-2 0-4 0,-3 0-4 16,-1 1-21-16,-2-1-35 15,-1 0-31-15,-1 0-71 0,0 2-147 16</inkml:trace>
  <inkml:trace contextRef="#ctx0" brushRef="#br0" timeOffset="63341.96">23421 7634 474 0,'-1'-8'102'0,"-2"2"-1"0,2 4-86 0,2 6-8 15,-2 6 0-15,1 7-1 0,-2 7-1 16,0 6 2-16,1 12 2 0,-3 9 1 0,-1 8 2 15,1 4-1-15,-1 1-1 16,1 0-3-16,2 3-1 0,0-6-3 16,3-6-1-16,1-8 0 0,2-5-2 0,-1-3-1 15,1-7-2-15,0-7-2 0,0-3-2 16,0-5-6-16,-2-6-4 0,0-3-9 16,-1-8-53-16,0-2-32 0,-2-9-75 15,0-4-162-15</inkml:trace>
  <inkml:trace contextRef="#ctx0" brushRef="#br0" timeOffset="63845.07">21617 7747 546 0,'4'6'114'0,"1"6"1"0,1 5-99 16,5 13-12-16,0 8 1 0,3 9 0 16,-2 6 0-16,-1 5-1 0,0 3-1 15,-1 4-2-15,-2-5 0 0,-1-2 0 16,-2-5 0-16,-2-5-1 47,1-2 1-47,-2-7-1 15,1-8 0 1,-2-4 1-16,0-6-1 16,-1-7-2 15,-2-4-2-15,0-4-6-16,1-3-6 0,-2-3-9 0,0-5-48 0,-1-4-44 15,-1-3-81-15,0-4-180 0</inkml:trace>
  <inkml:trace contextRef="#ctx0" brushRef="#br0" timeOffset="64069.17">21659 7707 413 0,'12'-24'103'0,"2"-1"3"0,5 1-56 0,10-1-20 0,6 3-6 0,7 1-4 16,7 3-5-16,7-3-3 0,10 0-3 15,5 5-1-15,3 1 2 16,7 2 1-16,4 0 2 0,5 2 0 0,1 4 0 16,-1 2 0-16,1-2-1 0,-1 1-1 15,-4 2-4-15,-4 1-2 0,-9 1-2 16,-4 0-2-16,-9 2 1 0,-11 2-1 0,-8 0-2 15,-7 0-1-15,-7 1-5 16,-9 1-7 0,-6-1-5-16,-6 2-8 15,-8 0-31-15,-5 0-71 0,-5 1-90 0,-4 2-210 0</inkml:trace>
  <inkml:trace contextRef="#ctx0" brushRef="#br0" timeOffset="65198.31">22102 9216 480 0,'0'7'101'0,"0"6"1"0,-1 1-81 15,1 8-18-15,0 5-1 0,-1 5 0 0,1-1-1 16,0 1 1-16,-1 1-2 0,0-4 0 16,-1-2 1-16,-1-4-1 0,3-6 0 15,-3-1 0-15,2-4 1 0,-1-2 0 16,1-4 0-16,-1-3-2 0,0-5-2 16,0-3 0-16,0-5-2 0,-1-3 1 15,1-7-1-15,0-1 0 0,1-4 2 16,2 0 3-16,0-5 1 15,2-2 2-15,2 0-1 0,1 1 2 0,0 0 1 0,2-1-1 16,4 2 1-16,0 4 0 0,5 7 0 16,4 5 1-16,0 0-2 0,2 5 0 15,0 7 0-15,-3 2-2 0,-1 6 0 16,-2 3 0-16,-5-1-2 0,0 6 1 16,-3 1-1-16,0-1 0 0,-3 4 1 15,-2-2-1-15,-3-2 1 0,-3 0-1 16,-3 0 1-16,-4-1 0 0,-2 1 0 0,-1-2 0 15,0 0 0-15,0 0 0 0,-5-3 0 16,1-2 0-16,-2-2 0 0,-1-2-1 16,0-1 2-16,1-2 1 0,0-2 0 15,5 1 1-15,3 0 0 0,3 2-1 16,5 2 0-16,3 1 0 0,2 3 0 16,6 1 2-16,4 3 2 15,5 2 2-15,5 1 4 0,0 2 2 0,5 1 1 16,5 3-1-16,-3-3-2 0,1 0-2 15,-3-1-3-15,-2-2-3 0,-1-1-1 0,-2-3-3 16,-8-2-4-16,0-1-4 0,-3 0-9 16,-4-3-10-16,-1 1-52 0,-2-4-53 15,-2 2-91-15,-1-2-204 0</inkml:trace>
  <inkml:trace contextRef="#ctx0" brushRef="#br0" timeOffset="65639.83">22551 9525 518 0,'5'-1'108'0,"4"5"0"0,1-5-90 0,3-2-17 16,0-2-3-16,1 0-1 0,-1-3-1 15,2 0 0-15,-3-2-1 0,-1-3 1 16,-2 1 1-16,0 1 2 0,-2-1 3 16,0 0 2-16,-6-4 0 0,2 3 2 15,-3-1-1-15,-3-1 1 0,-2 1-2 16,-3 0-1-16,-1 3-1 0,1 4-1 15,-5 2-1-15,-1 7 0 0,-4 1 0 0,0 8 0 16,-1 4 2 0,1 4 0-16,0 4 1 0,2 0 1 0,4 0 0 0,6 2 1 15,4-4 1-15,6-1-2 0,4-5 0 16,3-1-1-16,7-4-1 0,2-1 0 16,2-5-1-16,0-2-2 0,1-4-2 15,3 2-6-15,-1-7-5 0,0-2-12 16,-5-6-28-16,4 4-40 15,0-2-21-15,-3 0-66 0,-2-1-128 0</inkml:trace>
  <inkml:trace contextRef="#ctx0" brushRef="#br0" timeOffset="66305.05">22982 9353 205 0,'-1'-2'75'0,"-3"0"8"16,1-1-9-16,1 4-16 15,1-1-13-15,-2 2-10 0,0-1-11 0,1 1-10 16,0 1-7-16,-1 1-3 0,-1-2-3 16,2 1 0-16,-1-1 1 0,1 1 2 15,-3 0 2-15,2 1 3 0,-2 1 3 16,1 1 0-16,-3 0 2 0,2 3 1 16,0 1-2-16,3 4-2 0,-2 0-1 15,1 2-1-15,2 1 0 0,1 0 0 16,2-1-1-16,3 0 0 0,-2-3-1 15,7 0-1-15,2-2-1 0,2 0-3 16,0-5-1-16,3-1-4 0,-1-3-5 0,1-3-8 16,-2-4-11-16,2-2-47 0,-2-4-40 15,2-2-78-15,-1-3-172 0</inkml:trace>
  <inkml:trace contextRef="#ctx0" brushRef="#br0" timeOffset="66595.27">23194 9341 418 0,'-1'-3'102'0,"0"2"1"16,-2-1-50-16,2 5-28 0,3 6-11 16,0 2-5-16,-2 3-4 0,2 2-2 15,0 3-1-15,0 2-1 0,1-2 1 16,-2 0 0-16,-1-2 2 0,4 0 1 16,-1-2 2-16,1-3 2 0,-1-2 2 15,2-4 3-15,1-1 1 0,0-2 2 0,0-3 1 16,2-3 0-16,1-2-1 0,4-5-1 15,0-1-3 1,2-1-3-16,3-6-4 63,0-2-6-63,0-1-6 0,-3-2-7 0,-2 0-7 15,-2 0-10-15,-3-1-22 0,-3 3-80 0,-2 0-92 0,-2 3-218 0</inkml:trace>
  <inkml:trace contextRef="#ctx0" brushRef="#br0" timeOffset="67499.77">21727 8920 433 0,'0'-10'100'15,"0"0"3"-15,0 2-73 0,2 1-12 16,-2 0-1-16,5 5-3 0,2 4-2 15,2 3-2-15,0 8 0 0,3 10 1 0,2 7-1 16,3 14 2-16,-1 4-1 0,-1 7-3 16,-2 7-1-16,-4 6-3 0,-1 2-1 15,-2 1-1-15,-2-3 0 0,-3-2-2 16,-4-2 1-16,-2-2 0 0,3-9 1 16,-2-8 1-16,-1-8 0 0,2 0 0 15,2-7 0-15,2-5 0 0,2-7 0 16,2-4-2-16,3-3 0 0,0-2 0 0,2-6-1 15,0-2 0-15,1-4 0 0,5 0 1 16,3 1-1-16,4-3 0 0,6 0 0 16,5-1 1-16,4 1-1 0,9 1 0 15,1-1 0-15,3-1 0 0,0-1 0 16,4 3-1-16,3 0 1 0,1 1 0 16,-2 0 1-16,2 0-1 0,0 1 0 15,2 1 1-15,0-3 1 0,0 2 0 16,-1-1 1-16,-4 0-1 0,0 1 1 15,-3 0-1-15,-3 1 0 0,-5 0-1 16,-5 1 0-16,-6 1-1 31,3-1 0-15,-4 1 0-16,-2-2 1 0,-2 0-1 16,-2-1 0-16,-3 0 0 15,-1-1 1-15,-5-1 0 0,-3-1 1 31,-2 2 1-31,-3-2 1 0,0-2 0 16,-4 0 1-16,2-3 0 16,0-1-1-16,-2-4 0 0,-1-3 0 0,0-4-1 0,-2 0 0 0,4-1 0 0,-4 0 1 15,1-3 0-15,-3-3 1 0,3 0 2 0,0-2 0 16,0-5-1-16,2-1 1 0,1-4-2 0,1 0 0 0,4 5-2 16,-1 1-1-16,1 1-1 0,-3 2-1 0,0 4 0 0,0 3 1 0,0 1-1 15,-3 0 0-15,-2 2 0 0,0 0 1 0,1 4 0 0,-4-3 2 0,-1 1 0 16,-4-1 1-16,0 0 0 0,-3 0 1 15,-2 0-1-15,-3 2 0 0,-4-1-1 16,-2 2-1-16,-2 2-1 0,-5 0-1 0,1 2 0 16,2-3 0-16,-1 4 0 0,0 2 0 15,2 1-2-15,1 3-3 0,2-1-5 16,0 1-7-16,0 3-8 0,3-1-9 16,1 0-22-16,0-3-86 0,7-1-98 15,2 0-231-15</inkml:trace>
  <inkml:trace contextRef="#ctx0" brushRef="#br0" timeOffset="69075.35">21909 10097 462 0,'-1'-1'101'0,"0"1"1"0,1 0-72 15,0 2-21-15,0 3-3 0,1 3-3 16,0 5 0-16,0 5-2 0,0 8 0 16,2 5 0-16,-1 6 3 0,1 5 0 15,-2 6 2-15,1 5 0 0,-1 0 0 0,0 2 0 16,2 0-1-16,-2-2-2 15,0-3-2-15,2-6 0 0,0-5-1 16,0-4 0-16,1-5 1 0,-2-4-1 0,0-5 0 16,0-5 1-16,0-3-1 0,-1-3 1 15,0-2-1-15,-1-4 1 0,0-2 0 16,-1 1 0-16,0-2 0 0,0 0 1 16,-1 0-1-16,1 2 0 0,-1-2 0 15,0 2 0-15,0-1-1 0,0 0 0 16,0 0 0-16,0 1-2 15,1-2 1-15,1 1-1 16,-1 0-1-16,2-2 0 0,-1 1 0 0,2 0 1 0,1-1 0 0,2 1 1 16,3-1 1-16,2 1 0 0,1-1 1 15,4 0 0-15,3 0-1 0,2 0 1 16,3 0-1-16,4 0 0 0,5-1 0 16,4 0 1-16,2-1-1 0,6 1 0 15,2-1 0-15,1 1 0 0,2 0 1 16,2 0-1-16,3-2 2 0,0 1 0 15,1-1 2-15,2 2 1 0,0-3 2 0,5-1 1 16,0 1 0-16,-2-1 0 0,2 0-2 16,-1 1 0-16,-1 0-2 0,-3 1 0 15,-1 1-2-15,-1 0 0 0,-3 0-1 16,-4 2 0-16,0 0 1 0,-3 0-1 16,-1 0 1-16,-3 1 1 0,-3 2 0 15,0-3 0-15,-4 2 1 0,1 0 1 16,-3-2 1-16,-3 1 0 0,-5-1-1 0,-3 0-1 15,-2 0 0-15,-5 1-1 0,-3 0-1 16,-4-1-1-16,-2 1 1 0,-1 0-1 16,0-1 1-16,-4 0 1 0,0-1 0 15,-3 1 0-15,1-2-1 0,-3-2 0 16,-1-2-1-16,-1-2-1 0,0-1-1 16,0-5-1-16,-2-3 1 15,0-4 0-15,0-2-1 0,-1-4 1 0,2-4 1 16,-3-6-1-16,-2-4 0 0,2-6 1 15,0-4-1-15,2-3 1 0,-1-5-1 0,-3-5 1 16,5 0-1-16,2-1 1 0,0 0-1 16,1 2-1-16,-1-1-2 0,4 4-4 15,0 5-4-15,1 7-6 16,1 5-9-16,0 6-39 0,1 5-59 0,0 6-88 16,-1 6-201-16</inkml:trace>
  <inkml:trace contextRef="#ctx0" brushRef="#br0" timeOffset="70107.15">22310 10215 510 0,'-8'-4'121'0,"1"-1"3"16,1 4-75-16,3 2-24 0,2 4-9 16,1 4-5-16,0 7-5 0,0 4-5 15,0 7-2-15,-2 3 0 0,0 5 0 16,-2 2-1-16,1 0 0 0,-1 1-1 15,1-3-1-15,0 0-2 0,1-5-2 16,0-4-1-16,1-4 0 0,0-6-1 16,1-4-1-16,0-3-1 0,-2-5 1 0,2-4 1 15,0-4 1-15,1-2 1 0,-1-3 2 16,1-5 2-16,0-3 2 0,2-3 3 16,-2-3 1-16,1-2 1 0,0-4 1 15,-1-1 0-15,2-1 0 0,2-1-1 16,0-2 0-16,5 1-1 0,3 0-1 15,2 4 0-15,2 3-1 0,3 3 1 0,1 3-1 16,-2 6 1-16,1 4 0 0,-1 6 0 16,-2 1 0-16,-3 6 2 0,-1 2 0 15,0 3 0-15,-4 2 0 0,-2 0 0 16,-2 3 1-16,-4 0-2 0,0 1 0 16,-3-1 0-16,-3-1 0 0,-2 0 0 15,-2 0 0-15,-2-2-1 0,-2 0 1 0,-1-3-1 16,-2 1 0-16,0-1 0 0,-2-1 0 15,-1 0-1-15,-1-1 1 16,0 1-1-16,2-1 1 0,0 0-1 16,2-1 1-16,4 4-1 0,3-1-1 0,4 4 1 15,1 0 1-15,4 3-1 0,0 0 1 16,4 2 1-16,3-2 0 0,3 1 1 16,1-3 0-16,4 0 0 31,2-2-1 0,3-1 0-31,-1-1 0 0,1 0-1 0,-1-1 0 16,1 0-1 15,-3-2 0-15,1 0 0-16,0-2-1 0,0-2 0 0,-1 0-2 15,2-2-1-15,-1 1 0 16,1-2-1-16,0 0 0 0,-3-3 0 0,-1 0 0 0,-3 1 1 0,-2-3 1 15,-2 0 0-15,-2-2 0 0,-3 0 0 0,0 1 1 0,-1-2 0 0,-1-1 0 16,-2-1 1-16,-1 1 0 0,-1-1 1 0,-1-1 0 0,-1 0 1 0,-2 2 0 16,-2 1 1-16,0 2 0 0,0 3 1 0,-2 3-1 0,0 4 2 15,0 4-1-15,0 4-1 0,2 4 0 0,2 2-1 16,1 2 0-16,4 2 0 0,2 0-1 0,2 0-1 0,5-2 0 0,1-2-1 16,2-1-1-16,4-4 0 0,-1-1-4 0,1-2-6 15,1-4-16-15,-1-3-84 0,2-2-89 0,-1-4-222 16</inkml:trace>
  <inkml:trace contextRef="#ctx0" brushRef="#br0" timeOffset="70481.15">22890 10428 393 0,'-5'2'91'0,"0"0"1"16,0 3-58-16,-2 0-20 0,1 2-7 15,-3 2-1-15,1 2-3 0,0 1 1 16,0 1 2-16,0 1 2 0,2 1 4 15,2-1 1-15,1 0 0 0,2 0 0 0,1-2-3 16,5 0-1-16,0-2-3 0,4-3-3 16,1-1-1-16,3-4-3 0,4-2-2 15,1-3-3-15,1-2-6 0,2-1-7 16,2-3-10-16,-1-1-17 16,-1-2-21-16,-2 0-20 0,-1 0-12 0,-1-2-48 15,-2-2-76-15</inkml:trace>
  <inkml:trace contextRef="#ctx0" brushRef="#br0" timeOffset="70723.3">23128 10363 399 0,'-3'2'96'0,"-1"1"1"0,1 4-50 16,0 3-26-16,2 3-11 0,0 1-4 16,0 4-2-16,0 3-3 0,3-1 1 15,-1-1 0-15,1-2 2 0,1-1 2 16,0-2 2-16,3-4 1 0,-1-2 3 15,1 0 2-15,3-3 2 0,-1-1 1 16,1-2 0-16,2-2 2 0,0-2-1 16,1-3 0-16,1-1-2 0,0-2-3 15,1-1-3-15,3-2-2 0,-1-1-3 16,1-1-3-16,2-1-5 0,1 1-3 16,-1 1-6-16,-2 0-8 0,-3-1 4 15,-3 1-113-15,-1 3-100 0,-3 1-253 0</inkml:trace>
  <inkml:trace contextRef="#ctx0" brushRef="#br0" timeOffset="80169.63">18897 3379 109 0,'-2'0'18'16,"2"0"-10"-16,-1 0-23 0,-2 0-26 16,1 0-38-16</inkml:trace>
  <inkml:trace contextRef="#ctx0" brushRef="#br0" timeOffset="81346.9">18813 3400 170 0,'-4'1'51'15,"0"-1"6"-15,1-1-16 0,0 0-2 0,-1 2 0 0,5-1-3 16,-4-1-2-16,2 1-7 15,1 0-5-15,-3 0-5 0,4 0-5 16,3-1-4-16,-4 1 0 0,6 1-1 0,-2-3 1 16,2 2 1-16,4-2 0 0,-3 0 1 15,2-2-1-15,0 0 0 0,-1 0-1 16,1-2 0-16,-2-1-1 0,0 0 0 16,-1-2-1-16,2-2-1 0,0-2-1 15,1-4-1-15,1-2 0 0,1 1-1 16,0-3-1-16,-1-1 0 0,-1-1 0 0,1 1 0 15,-3 1 0-15,0 1 0 0,-3-2 3 16,1 0 0-16,-1 3 1 0,-2 1 2 16,1 3 1-16,-3 1 1 0,0 4-1 15,0 3-2-15,-1 2 0 0,-1 3-1 16,1-1-1-16,-1 1-1 0,-1 1-1 16,2 0 0-16,-1 0 0 0,2 1-2 15,-1-1 1-15,1 1-2 0,1 2 0 16,0-2-1-16,0 3 0 0,-1 0 0 15,0 2 0-15,-1 2 1 0,1 5 1 0,-2-1-1 16,1 6 2-16,0 0-1 0,-1 4 1 16,0 0 0-16,0-1-1 0,0 0 1 15,0 0-1-15,-1-1 1 0,1 0-1 16,1 1 0-16,0 0 0 0,0-1 1 16,-1 2-1-16,1-1 0 0,1-1 0 15,0-1 0-15,0-2 0 0,-1 0 0 0,3 0 0 16,-1 0 0-16,0 0 0 0,0 0 1 15,1 0-1-15,-1-1 1 0,0-2-1 16,0-2 1-16,1 1-1 0,0-4 1 16,-1 0-1-16,0-3 0 0,1 0 1 15,-2-2-1-15,0 0 1 0,0-2-1 16,0 0 1-16,1 0-1 0,-1-1 1 16,-1 1-1-16,1-1 1 0,0 2 0 15,-1-1 0-15,-2 1 1 0,1 0-1 16,-2 2 1-16,0-1-1 0,-1 2-1 15,1-1 1-15,-3-1-1 0,3 2 1 0,-2 0-1 16,1-1 0-16,0 1 0 0,0 0 1 16,-2-1-1-16,3 1 1 0,-3-2-1 15,2 0 1-15,1 0-1 0,1 0 1 16,1-1 0-16,1 1-1 0,-2-3 1 16,3 0 0-16,-2 1 0 0,0-1 1 15,0-1-1-15,-1 1 0 0,0-2 1 16,1 1 1-16,-1-1 0 0,2 0 1 15,-3 0 1-15,1 0 0 0,0-1-1 0,-1 1 0 16,3 0-1-16,-2 1 1 16,1-1-2-16,0 0 0 0,0 2 1 0,1-2-1 15,-2 0 0-15,2 1 1 0,-1 1 0 16,0-1-1-16,2 1 1 0,0 0-1 16,0 0 0-16,0 1 0 0,2-1-2 15,-1-1 1-15,1 0-1 0,0 0-1 16,1 0 1-16,1 0-1 0,2-1 0 15,0 0 1-15,1 0-1 0,2 1 1 0,1 2 0 16,3 0 0-16,0-1-1 0,1 1 1 16,0 1 0-16,0 0 0 0,1-1 0 15,-2 0 0-15,0 0 0 0,-1 1 1 16,-1-1-1-16,-1 0 0 0,-1-1 0 16,-1 2 0-16,-2-2 1 0,0 1-1 15,-1-1 0-15,-1 1 0 0,-2 0 1 16,2 0-1-16,0-1 0 0,-2 1 0 15,2-1 0-15,-1 0 0 0,-1 1 1 16,2-1-1-16,-3 0 0 0,1 1 0 16,-1 0 1-16,-1-2-1 0,0 2 1 0,0-1-1 15,0 0-1-15,0-1-2 0,0 1-3 16,0 0-6-16,0-1-7 0,0 1-9 16,0-1-43-16,0-1-49 0,2 0-82 15,1-3-185-15</inkml:trace>
  <inkml:trace contextRef="#ctx0" brushRef="#br0" timeOffset="85245.63">16426 3938 188 0,'0'-2'53'15,"1"0"3"-15,-2 1-19 0,2 1-8 16,0-1-2-16,0 1-2 0,-2-1-3 16,1 2-3-16,1-1-3 0,-1 0-2 15,0 0-4-15,-2 2-2 0,2-2-2 16,-1 2 0-16,3-1 1 0,-2 1-1 0,-1 2 1 15,0 1 2-15,1 3 1 0,0 1 0 16,-1 4-1-16,-2 1-1 0,2 2-1 16,0 1-1-16,2 3-2 0,-3-3 0 15,0 2 1-15,1 0-1 0,0 0 0 16,1 1 0-16,-1 1 0 0,0 0-1 16,2 2-1-16,0 0-1 0,3 1-1 15,0-2 1-15,0 1-1 0,1 2 1 16,0 0-1-16,1-2 1 15,-1 2-1-15,-3-1 1 0,0-1 0 0,-1 1 0 0,1 3 0 16,-3-2 1-16,0 2 0 0,2 0 0 16,0 0 2-16,2 1 0 0,1 2 0 15,-2-6 0-15,2 3 1 0,-2-2-1 16,3 1-1-16,-3-5 0 0,-1 0 0 16,-1-4-1-16,0-1-1 0,1-3 0 15,-1-2 0-15,-2-3-1 0,1 2 1 16,0 1 0-16,2 1 1 0,-2-1-1 0,0 1 1 15,0 2 0-15,0 1 0 0,0 0 0 16,0-1 0-16,0 1 0 0,0 0-1 16,1 1 0-16,1 3 0 0,-1-2 0 15,0 0-1-15,0 1 1 16,0-1-1-16,0-1 0 0,-1-2 1 0,-3-4-1 16,3 1 0-16,-2-1 1 0,3 1-1 15,-3-3 1-15,-1-2 0 0,2 0-1 16,-2 0 1-16,2-2 0 0,-2 0 0 15,0-2 0-15,2 2 0 0,0-1 0 0,1 1-1 16,-1-2 0-16,1 1 1 0,0-1-1 16,1 0 0-16,-1 0 0 0,1 0 0 15,0-1 1-15,0 0-1 0,-1 0 2 16,3 2 0-16,-1-3 2 0,-1 0 0 16,1 0 1-16,-1 0 0 0,1 0 1 15,0 0-2-15,-1-3 0 0,2 2-1 0,1 1-2 16,2 0 1-16,1 0-1 0,1 0-1 15,-1 1 1-15,2 0-1 0,-2 1 1 16,1-2-1-16,1 2 0 0,-1 0 0 16,1 0 0-16,2 1 0 0,0-2 0 15,0 1 0-15,1-1 0 0,-2 2 0 16,1-3 0-16,0 1 0 0,0 0 1 16,2 0-1-16,1 1 0 0,0-2 0 15,2 1 1-15,3 2-1 0,-2-1 0 16,1 0 0-16,-1 0 0 0,1-1 0 15,0 2 0-15,0-2 0 0,-1 0 0 0,2 1 0 16,3 0 0-16,2 1 0 0,3 0 0 16,-1 1 0-16,3-1 0 0,0 1 0 15,2 0 1-15,-1-1-1 0,-1 0 0 16,-4-3 0-16,2 1 0 16,0 1 1-16,-2 0-1 0,1-2 0 15,0 1 0-15,1 0 0 0,3 3 0 0,-2-3 1 0,-1 1-1 16,2 1 0-16,-2-1 0 0,-1 2 0 15,0 1 0-15,0-1 0 0,0 0 0 16,2-1 0-16,0-1 0 0,-1-1 0 16,3-2 0-16,2 0 1 0,0-2-1 15,0-2 0-15,-1 1 1 0,2 0-1 16,0 0 1-16,-4 0-1 0,-1 1 0 16,-2 1 1-16,1 1-1 0,-3 1 0 15,1-1 0-15,-1-2 0 0,2 2 0 16,2-1 0-16,1 2 1 0,-1 0-1 0,4 0 0 15,-1 2 0-15,1 3 1 0,-4-1-1 16,2 1 0-16,-1-1 0 0,3 0 0 16,-2 0 0-16,3 0 1 15,2-1-1-15,5 2 0 0,-5-1 0 0,1 0 0 16,0 0 0-16,1-2 0 0,-3 0 0 16,0-1 1-16,-2-1 0 0,1-3-1 15,0 0 1-15,4-4 0 0,-1 1 0 16,-1-2-1-16,-2 0 1 0,2 0-1 15,-1 1 1-15,-2 0-1 0,-2 1 1 16,-3 0 0-16,2 0 0 0,0 0-1 0,-3 0 1 16,1-2 0-16,-2-3 0 15,5 7 0-15,-1-2-1 0,-1 3 0 0,-1 0 1 16,-3 2-1-16,-1 1 0 0,-1 4 0 16,-5-4 0-16,-2 1 0 0,-4-2 0 15,3 2 0-15,-1 0 1 0,-2-1-1 16,-2 1 0-16,-1 0 0 0,0-1 0 15,1 5 0-15,-5-5 0 0,1 2 0 0,-4-3 0 16,2 2 0-16,0 0 0 0,-1 0 0 16,-1-1 0-16,2 2 1 0,-3-3-1 15,5 4 1-15,-3-3-1 0,-1-1 1 16,-1-1 0-16,1 2 0 0,-1-1 0 16,2 2 0-16,-1-2 1 0,-1 1 1 15,1 0 0-15,2 0 3 0,-1-2 0 16,0-1 1-16,-3-3 1 0,4 1-1 15,-1-1 0-15,1-3-2 0,-2 0-1 16,0-1-1-16,1-1 0 0,1 0-2 16,-2-2 1-16,-3-2-1 0,-2-5 0 0,3 0 0 15,-1-2-1-15,0 1 1 0,1-3-1 16,1-1 0 0,-1 0 0-16,4 0 0 0,-3-3 0 0,1 2 0 0,-3-4 0 15,2 3 0-15,0 4 0 0,-1-4 0 16,1 5 0-16,-1-2 0 0,0 0 0 15,3 2 0-15,-4-2 0 0,0-2 0 16,1-1 0-16,0 4 0 0,2 1 0 0,-1 0 0 16,1 0 0-16,1 0 0 0,-1 3 0 15,3 5-1-15,-2-3 1 0,-1 4 0 16,0 1 0-16,2 3 0 0,0 1 0 16,0-2 0-16,0 0 0 0,-1-3 0 15,1-2 0-15,1 0 0 0,-1-3 0 16,-1-2 0-16,-1-1 0 0,0-2 0 0,1 3 0 15,-2-4 0-15,1 1 0 0,0-2 0 16,-1-1 0-16,1 1 0 0,0 1 0 16,1 0 0-16,-3 0 0 0,2 3 0 15,0 2 0-15,1 2 0 0,-2-1-1 16,1 1 1-16,-1 2 0 16,1 3-1-16,0-1 1 0,0 2-1 0,-2 0 0 15,1 3 1-15,0-1-1 0,0 0 1 16,1 0 0-16,0 0-1 0,-1 0 1 15,2 3 0-15,-1 0 0 0,0 1 0 0,-1 0 0 16,0 5-1-16,1-1 1 0,0 1-1 16,-2-1 0-16,2 0 0 0,0 2-1 15,1 1 1-15,-1-2 0 0,0 0 0 16,-1-1-1-16,2 1 0 0,-2 1-2 16,1-1-1-16,0 0-2 0,0-1-3 15,0 2-4-15,0 0-4 0,0-2-11 0,2 1-29 16,-4 0-59-16,2 1-80 0,2 2-191 15</inkml:trace>
  <inkml:trace contextRef="#ctx0" brushRef="#br0" timeOffset="91930.35">19619 4865 172 0,'-1'-1'45'0,"-3"-2"2"0,3-1-22 16,1 1-8-16,0-2-4 0,2 0-3 16,0 0 2-16,-1-1 2 0,4 2 1 15,-2-3 3-15,-2 1 4 0,-3-3 4 0,3 4 1 16,-1 1 1-16,1-1-2 0,-1 2 0 15,-1-2-2-15,1 3-3 0,2 1-2 16,-3-2-3-16,1 0-2 0,-2-2-3 16,2 4-2-16,0 1-3 0,0 0-2 15,0 3-3-15,2-2-2 0,-3 0-1 16,3 4-1-16,-2 0 0 0,1 1-1 16,-3-1 2-16,2 4 1 0,1 4 0 15,-1 1 1-15,1 4 1 0,-1 1 0 16,0 0 0-16,3 3 0 0,-4-1-1 0,1 1 1 15,0-3 0-15,0-1 0 0,1 0 0 16,-1 0 0-16,1-2 0 0,-1-3 0 16,0 0 0-16,2 0 0 0,-2 0 1 15,-1-3 0-15,-2-5 0 0,2 3 1 16,1 0-1-16,0-1 0 0,-1-3-1 16,2 0 1-16,-2 0-1 0,3 4 0 15,-2-6 0-15,0 0 0 0,-4-4 0 0,4 2-1 16,0 1-1-16,0-2-3 15,-1-1-5-15,1 1-4 0,1 1-5 16,3 3-4-16,-4-2-3 0,-1-1-5 0,-2-3-7 16,4 4-10-16,-1 0-20 0,0-2-13 15,-1 1-44-15,1-1-84 0</inkml:trace>
  <inkml:trace contextRef="#ctx0" brushRef="#br0" timeOffset="92547.75">19469 5184 221 0,'-4'-2'64'0,"1"0"7"0,0-1-13 16,1 1-12-16,2 0-5 0,-2 4-1 15,1-4-1-15,1 1-4 0,2-1-6 16,-1 1-5-16,-1 1-5 0,0-1-6 15,0-1-3-15,0 0-3 0,0 2-2 0,-1 0-3 16,2 1-1-16,0-3-2 0,4 3 1 16,-2-1-1-16,1 0 0 0,1 1 1 15,0 1-1-15,1 0 1 0,2 3 0 16,-3-2 0-16,2 4 1 0,3 1-1 16,-1 2 1-16,0-2 0 0,1 1 0 15,-1-1-1-15,1-2 1 0,2 1-1 16,-3-1 0-16,0-1 1 0,-1 1-1 0,-1 1 1 15,-4 1-1-15,2-1 0 16,-1 0 1-16,-2-1-1 0,1-1 1 16,-1-1-1-16,0-2 1 0,2-1-1 0,-2 0 1 15,-1-1 0-15,3 1-1 0,-3 0 1 16,0-1-1-16,1 2 1 0,-1-1-1 16,-1-1 1-16,1 0-1 0,-3 1 1 15,3-1 1-15,-1 0 1 0,1 0 1 16,0-1 1-16,0 1 1 0,1-1 0 15,-1-2 1-15,2 2 0 0,1-2-1 0,-1-1-1 16,2-2 0-16,1 0-1 0,3 0 0 16,-2-1-1-16,0-2-1 0,-2 1-1 15,2 0 1-15,0 2-1 0,0 1 0 16,-4-1 0-16,4 2-1 0,-1 0 1 16,3 4-1-16,-4-3 0 0,0 2 0 15,-1 0 0-15,0-1 0 0,-1 2-1 16,-1 0 1-16,-4-2-1 0,2 2 0 0,1 0-3 15,1 1-4-15,-2-1-7 0,1 1-14 16,0-1-19-16,0 0-23 0,1 0-21 16,1 2-20-16,-3-3-58 0,3 2-91 15</inkml:trace>
  <inkml:trace contextRef="#ctx0" brushRef="#br0" timeOffset="93405.09">19947 4834 210 0,'1'-4'61'0,"-1"1"3"0,0 0-22 15,0 0-5-15,0 2-5 0,1 0-6 16,-3 1-6-16,2-1-5 0,0 1-5 16,1-3-7-16,-1 4-6 0,2-1-3 15,1 4 1-15,1 0 1 0,2 2 1 16,0 3 2-16,-1 6 6 0,2 0 4 0,-1 5 2 15,0 3 0-15,-4 0 0 0,0 2-1 16,0 0 0-16,1-2-1 0,-1 0-2 16,1-5-1-16,-3-3-2 0,4 0 0 15,-1-2-1-15,1-5 1 0,-2 1-1 16,1-1-1-16,-1-3 0 0,-2-1 1 16,2-2-1-16,-2-1 0 0,-1 4 0 15,1-3 1-15,-1-3-1 0,2-2 0 0,-1 3-1 16,0 0-5-16,1 0-8 0,-2 0-16 15,0 0-29-15,1 2-33 16,-2 1-62-16,-1 0-131 0</inkml:trace>
  <inkml:trace contextRef="#ctx0" brushRef="#br0" timeOffset="94184.08">19869 5198 224 0,'1'-2'65'0,"0"-1"10"15,0 1-24-15,-1-1-5 0,2 2 2 16,-2-1-2-16,-1 1-2 16,-1-2-7-16,1 1-6 0,1 1-7 0,-1 0-4 15,1-1-4-15,0 2-3 0,0-1-3 16,1 3-3-16,-1-2-2 0,1 0-2 16,-2-2-1-16,2 4-1 0,-2-2 0 15,1 0-1-15,-1 1-1 0,2-1 1 16,-2 0-1-16,3 2 0 0,-1-2 0 0,-1 0 0 15,0-1-1-15,3 3 1 0,0 0 0 16,2 3 0-16,-1-1 1 0,0 3-1 16,1 0 1-16,5 3 0 0,-4-3 0 15,2 0 1-15,-1-2-1 0,1 1 0 16,3 0 0 0,-1 0 1-16,-2 1-1 0,0-1 1 0,0 2-1 0,0 0 0 15,-2-2 0-15,-1 2 0 0,0-2 1 16,-2 0-1-16,1 1-1 0,-1-1 1 0,-1 0 0 15,2 1 0-15,0 0 0 0,-2 2 0 16,1-2 0-16,1-1 1 0,-2 0-1 16,2 0 0-16,-1-2 1 0,-2-2-1 15,2 1 1-15,-1-3 0 0,-1 1 0 16,0-1 0-16,-2-1 0 0,0 1 1 16,1 0 1-16,0 0 1 0,0 0 0 15,0 0 0-15,0-1 1 0,1-1-1 0,2 0-1 16,0-3 0-16,3 0-2 0,0-3 0 15,-1-2 0-15,3 0-1 0,1 0 1 16,1-1-1-16,0 1 0 0,0-2 1 16,0 1 0-16,1 1-1 0,0-1 1 15,0 2 1-15,-2-1-1 0,0 1 0 16,1 3 0-16,-1 1 0 0,0 1 0 16,-1 0 0-16,0 0-1 0,-1 3 0 15,-1-2 1-15,-1 2-1 0,-3-1 1 16,1 1-1-16,-1 0 1 0,-2 1-1 15,0 0-2-15,0 0-1 0,0-1-3 16,-1 1-5-16,0-1-6 0,-2 0-10 0,-1-1-21 16,-1 1-22-16,-1-2-24 0,-1 3-17 15,-1 0-56-15,-1 1-95 0</inkml:trace>
  <inkml:trace contextRef="#ctx0" brushRef="#br0" timeOffset="94983.5">19434 5388 230 0,'-4'-1'64'0,"0"2"7"0,-1-1-19 15,-1 0-13-15,1 0-3 0,-1 0 0 16,0 0-1-16,1 1-3 0,-3-1-4 0,3 1-3 15,-2 1-3-15,1-1-2 0,-1-1-3 16,1 1-2-16,1 1-2 0,0-1-2 16,0-1 0-16,2 0 0 0,-1 0-1 15,2 0 0-15,0 0 0 0,2 0-1 16,0 0-1-16,1 0-2 0,-1 0-2 16,1 0-1-16,0 0-1 0,1 0-1 15,-1 0 0-15,2 0-1 0,2 0 0 0,0 1 1 16,2 0-1-16,2-1 1 0,1 1-1 15,1-2 0-15,2 1 0 0,-2 0 1 16,3-1-1-16,1 1 0 0,2-1 0 16,4-1 0-16,3 1 0 0,1 0 0 15,1 1 0-15,2 0 0 32,2 2 1-32,-1-1-1 15,1 1 0-15,-2 0 0 16,1 0 0-16,2-2 1 0,2-2-1 0,2 1 1 15,1 0-1-15,0 0 1 0,-2 1-1 0,1 0 1 0,0 0 0 16,-1 5 1-16,-4-3 1 16,-3 0 2-16,-1 0 1 15,1-1 1-15,-3 1 0 0,2-2 1 0,-3 0 1 0,2 0 0 0,1 1-1 0,0-1 0 16,-2 1 0-16,-2 0-1 0,-5-1 0 0,-1 0-1 16,-6 1-1-16,-1-1-1 0,-4 0-1 0,-2 0 0 15,-1 0-1-15,0 0 0 0,-2 0-1 16,0 0 1-16,0 0-1 0,-1 0 0 15,1 1 0-15,0-1 0 0,0 1 0 16,0-1 0-16,0 0-1 0,0 1 0 0,1-1-1 16,-2 0-1-16,1-1-3 0,-1 0-5 15,1 1-7-15,0 0-6 0,0-1-9 16,0 1-24-16,0 0-64 0,1-1-14 16,-1-1-76-16,2 1-149 0</inkml:trace>
  <inkml:trace contextRef="#ctx0" brushRef="#br0" timeOffset="103465.89">21757 8978 93 0,'3'-11'21'15,"1"1"2"-15,-2 1-10 0,0 1 0 0,1 2 6 16,-1-1 8-16,-2 2 7 0,0 3 7 15,0 0 4-15,-2 0 1 0,-1-1 0 16,2 1-4-16,0 1-4 0,-1-1-6 16,2 0-4-16,-1 0-4 0,1 1-3 15,-1 0-3-15,0 0-2 0,0 0-2 16,2 1-3-16,-3-1-1 0,2 1-3 16,0-1-1-16,0 2-2 0,0-1-2 0,0 1 0 15,0-1-2-15,0 0 1 16,0 0-1-16,0 1 0 0,0-1 0 0,0 0 0 15,0 0 1-15,0 0 0 0,0 0 3 16,0-1 2-16,1 1 2 0,-1 1 1 16,0-2 2-16,-1 1 0 0,1-1 0 15,-1 1-2-15,0 0-3 0,-1-1-1 16,2 0-3-16,-1 1-1 0,0 0 0 16,0 0-1-16,0 0 1 0,1 0-1 15,-1 0 0-15,1-1 0 0,0 1 0 16,0 0 0-16,0 0-1 0,0 0 0 0,0-1 0 15,1 1 0-15,0 0 0 0,2 0 0 16,0-2 0-16,1 2 1 0,2-1 0 16,1 0 0-16,0-1 0 0,2 1 0 15,1-1 1-15,1 0-1 0,0 1-1 16,2 0 1-16,0 0 0 0,0 0 0 16,-1 0 0-16,0 1 0 0,1 0 0 15,1 0 0-15,1 0 0 0,0 0 0 16,3 0 0-16,2 0 0 0,1 0 0 0,2-2 0 15,0 0 0-15,0 0 0 16,2-1 0-16,3 0 1 0,1 1-1 16,-1-1 0-16,1 1 0 0,1 0 1 0,0 1-1 15,-1 0 0-15,-1 0 0 0,-1 0 0 16,1 0 0-16,-1 0-1 0,0 0 1 16,-2-1 0-16,1 0 0 0,1 2 0 15,2-1-1-15,-1-1 1 0,-1 1 0 16,-1 0 0-16,2 1-1 0,-2 0 1 0,-2-2 0 15,0 1 0-15,2-1 0 0,1 1-1 16,0-2 1-16,2 0 0 0,2 1 0 16,0-2 0-16,1 0 0 15,-2 2 0-15,1-1-1 0,1 3 1 0,-2-2-1 16,-1 0-1-16,-1 1 0 0,-2 0 1 16,0-1-1-16,0 0 1 0,-3-2-1 15,1 0 2-15,-1 1 0 0,1 1 0 16,0-1 0-16,0 2 0 0,-1 1 0 0,-1-1 0 15,-5-1 1-15,-1 2-1 16,-3-2 0-16,-2 2 0 0,-3 0 1 0,-2 0-1 16,1 1 0-16,-2 2 0 0,0-2-1 15,-2-1-1-15,-2 1-6 0,1 1-8 16,-2-2-22-16,0 0-36 0,-1-3-35 16,-1 3-74-16,-1-2-151 0</inkml:trace>
  <inkml:trace contextRef="#ctx0" brushRef="#br0" timeOffset="105083.16">23508 8874 230 0,'2'-3'66'0,"0"1"5"0,1 0-27 16,-1 0-6-16,1 1-1 0,-2 0-1 15,0 0-1-15,0 0-3 0,0 2-3 16,0-1-1-16,0 2-2 0,-1-2-1 16,3 1-4-16,-1 3-4 0,0-1-2 15,0 1-3-15,0 1-3 0,1 0-1 16,-1 2-3-16,0 1-1 0,0 2 0 15,1 0-2-15,0 3-1 0,-1 1 0 0,0 2 0 16,0 2-1-16,1 2 0 0,-2-2 1 16,0 2-1-16,0 2 0 0,1 1 0 15,-1 0 1-15,0-1-1 0,0 0 0 16,-1 2 0-16,1-3 0 0,0 0 0 16,-2-2 0-16,1 2-1 0,-1 0 0 15,-1 0 0-15,1-1-1 0,-1 3 0 16,1 1 0-16,-2-2 0 0,0-1 0 0,2 1 0 15,-2-1 0-15,1 0 1 0,0-3-1 16,2 0 1-16,-1-1-1 0,1-1 0 16,0-3 0-16,1 0 0 0,0-3 0 15,1-1 0-15,-1 0 0 0,1-1 1 16,1-2 0-16,-1-1 1 0,1 1 0 16,1-1-1-16,-2 0 1 0,2-1 0 15,-1 1 0-15,0 1 0 0,0 0 0 16,0 2 0-16,-1-1 0 0,1 0 0 15,-1 1 0-15,0-2 0 0,-1 0 0 16,2 0 0-16,-2-1 0 0,-1 0 0 0,1-1 0 16,0 0 0-16,-1 0-1 0,1 0 1 15,-1-1-1-15,0-1 0 0,0 0-1 16,1-1 1-16,-1-1-1 0,0 0 0 16,0 1 0-16,0 0-1 0,-1 1 1 15,2-2-1-15,-2 1-1 0,1 1 1 16,0 0-2-16,0-1-2 0,0 0-1 0,0-1-1 15,-1 0-1-15,1 0 1 0,0 0-2 16,-1 0 2-16,0-1 0 0,1 1 1 16,-1 0 2-16,0 1 1 0,-1-2 0 15,1 2 1-15,0-1 1 0,-2-1 0 16,3 1-1-16,0-1 0 0,-1 1 0 16,0 1-1-16,1-2-2 0,-1 1-3 15,2 0-5-15,-2 0-3 16,1 1-3-16,0-1-3 0,1-1-1 0,-2 1 1 15,1-1 3-15,0 1 4 0,1 0 4 16,-1-1 4-16,1 1 3 0,-1 0 3 31,1 0 3-31,0 0 3 0,-1-1 2 0,1 2 2 16,-2-1-1-16,1 0 1 0,0 1 0 0,0 0-1 0,-1 0-3 0,1-1 0 16,-1 1-2-16,1 0 1 0,-1 0-1 15,0-1 0-15,1 1 0 0,-1 0 0 16,1 0 0-16,0 0 0 0,0-1 2 15,0 1 0-15,0-1 0 0,-1 0 0 0,0 0 1 16,-1 0-1-16,0-1-1 0,-1 2-1 16,-1-1 0-16,1 0-1 0,-3 1-1 15,0 0 1-15,0-1-1 16,-2 2 0-16,0-2 0 0,-2 0-1 0,0 1 1 16,-2 1 0-16,1 0 0 0,-2 0 0 15,-1 0 1-15,1 0 0 0,1 1 0 16,0-3 1-16,1 2 1 0,-1-2 2 0,0 1 6 15,1-1 6-15,-2-1 3 16,0 0 3-16,-3 0 1 0,-1 0 1 0,1 0-1 16,0-1-6-16,0 1-5 15,0-1-3-15,0 0-3 0,0 0-1 0,0 0-2 16,0 1-1-16,-2 0-1 0,0 0-1 16,-1 1 1-16,-1 0-2 0,-1 1 1 15,2 0 0-15,1 0-1 0,-1 0 0 16,0 1 0-16,-1-1-1 0,2-1 0 15,-1 2 0-15,0 0-1 0,-1-1 0 16,1 1-2-16,1 0-1 0,1 1-1 0,0-1-1 16,0 0 1-16,-1 0 1 0,0-1 1 15,-1 1 2-15,-1-2 1 0,-1 1 2 16,-1-1 0-16,1-1 0 0,3-1 0 16,-3 2 0-16,1-1 0 0,-1 0 0 15,-2 0 0-15,0 0 0 0,0 1 0 16,-2 0 0-16,1 2 0 0,-2-1 0 15,3 1 0-15,0 0 0 0,-1 0 0 16,-2 0 0-16,0 0 0 0,1-2 1 16,3 1 0-16,-2 0 1 0,3 0 1 0,1-2 1 15,2 1 0-15,0 0 1 0,0 1-1 16,-1-1 0-16,2 1 0 0,2-1-2 16,1 3 0-16,-1-1-1 0,3 0 0 15,0 0 0-15,1 2 0 0,-1 0 2 0,1 0 1 16,0 0 1-16,1 0 0 15,0 0-1-15,0 0 0 0,2 0 0 0,0-1-2 16,1 1-1-16,2-1 0 0,0-1-2 16,1-1 1-16,1 1-2 0,1-2-2 15,2 2-8-15,-2-3-14 0,2 1-13 16,1-1-22-16,0 0-34 0,0-1-61 16,0 0-118-16</inkml:trace>
  <inkml:trace contextRef="#ctx0" brushRef="#br0" timeOffset="106957.05">21952 9822 468 0,'16'3'104'0,"5"0"0"16,5 0-74-16,7-3-18 0,5 2-7 0,6-1-4 0,4-2-2 15,7 3-2-15,0-3 0 0,3 0-1 16,2 2 0-16,1-2 1 0,0 0 4 15,-1 0 6-15,-1-2 5 0,1 1 4 0,-1-1 4 16,1 0 3-16,-5-1 1 0,-1 0-1 16,-6 0-3-16,-4 0-4 0,-5 0-3 15,-9 3-4-15,-8-1-3 0,-7 1-1 16,-4 1-1-16,-7 0 0 0,-8 1 0 16,-8 0-2-16,-7-1-1 0,-6 1 0 15,-8-1-1-15,-9 3-1 0,-4 1-2 16,-4 1 0-16,-5 1 1 0,0 0 0 0,-1 0 1 15,-2 0-1-15,4 3 1 0,2-5 0 16,3 1 0-16,7 0 0 0,3-1-1 16,5 1 0-16,10-2-1 0,3-2-3 15,7 1-3-15,6-2-3 0,9-2 0 16,6-1 0-16,10-1 2 0,4-2 0 16,9-2 3-16,11-1 4 0,5-1 2 15,4 1 1-15,7-1-1 0,4 1 1 16,4 0 0-16,4 1 0 0,-2 0 1 0,3 0-1 15,-3 0 2-15,-3 1 0 0,-2 1 2 16,-3 2 1-16,-8 2 3 16,-5 2 1-16,-7 2 1 0,-6 3 1 0,-5 0-1 15,-6 2-1-15,-8-1-1 0,-5 0-1 16,-4 0 1-16,-6 1-1 0,-7-2 0 16,-5 2-1-16,-8-1-1 0,-9 1 0 15,-8 1-1-15,-8-1-2 0,-8 1-2 16,-7-1 1-16,-8-1-1 0,-2 0 0 15,-2 3 0-15,-3-2-1 0,2-1 2 0,4-1-1 16,1 1 0-16,10 1 0 0,6-2 0 16,8-2 1-16,11 0-1 0,6 0-1 15,9-1-2-15,9 1-2 0,7-4-1 16,7-2 0-16,7-2 0 0,9 0 0 16,9-3 0-16,5-1 4 0,8-3 1 15,7 1 2-15,4 1 0 0,6 0 1 16,2-1 0-16,-2 3 1 15,4 0 0-15,-2 2-1 0,-2 1 1 16,-3 0-1-16,-6 1 1 0,-3 2 0 0,-5 0-1 16,-7 0 0-16,-6 1 1 0,-7-1 0 0,-5 1 3 15,-5 2 3-15,-11-1 3 0,-11 1-1 16,-8 0 1-16,-9 2-2 0,-9 0 1 16,-12 1-4-16,-12 0-4 0,-9 0-3 15,-7 1 1-15,-8 0-1 0,-5-1 0 16,-6 0 1-16,2 1-1 0,-2 0 0 15,3 0 1-15,1 1 1 0,5-1 1 0,7 2 0 16,8 1 0-16,9-3 0 0,10 0-1 16,11 0 0-16,12-2-5 0,11-1-3 15,11-1-2-15,12-2 1 16,9 0 0-16,10-2-1 0,9-1 1 0,11-1 3 16,9-1 2-16,5-2 2 0,5-1-1 15,3 3 1-15,1-2 0 0,1 1 0 16,-4 1 0-16,-3 0 1 0,-4 1-1 15,-4 3 1-15,-4-1-1 0,-8 0 1 0,-8 2-1 16,-6 1 1-16,-6 0 0 0,-7 0 1 16,-9 0 2-16,-7 1 1 0,-9 2-1 15,-8 1 0-15,-9 1 1 0,-7 0-1 16,-8 0-2-16,-8 2-1 0,-4-1-1 16,-7 1 0-16,-2-1 1 0,0 0 0 15,-5 1 0-15,1-2 1 0,3 1-1 16,4-1 1-16,4-2 0 0,9 1 0 0,4-2-1 15,13 0-1-15,8 0-1 0,7-2-2 16,7-1-1-16,10 0-1 0,6-2 0 16,8 0 1-16,5 0-1 0,7-4 2 15,6 1 2-15,7-2 1 0,5 0-1 16,-1 0 1-16,3 0 0 0,-2 0-1 16,-2 4 1-16,-3-1 0 0,-6 0-1 15,-7 2 1-15,-6 1 1 0,-6 0 0 16,-7 0 1-16,-6 2 1 0,-7 0 0 15,-8 0-1-15,-6 2 0 0,-8 1 0 0,-6 1-1 16,-8 1-2-16,-6 3-1 16,-5 1 1-16,-1 0 0 0,-1 2-2 0,0-2-5 15,2 0-4-15,3-1-7 0,3-2-6 16,5-3-7-16,4-3-8 0,10-3-101 16,4-3-101-16,5-7-246 0</inkml:trace>
  <inkml:trace contextRef="#ctx0" brushRef="#br0" timeOffset="108953.7">18682 5370 315 0,'-1'-1'72'0,"-2"-1"3"0,-3-1-47 16,-1 3-14-16,-2 0-3 0,-1 1-1 15,-5-1 0-15,-3 0-1 0,-3-1-1 16,-3-1 0-16,-2-1-1 0,-5-3 1 0,-7 0 3 15,0 1 0-15,-3 1 1 16,-3-2-1-16,-3-2 0 0,-6 1 1 16,2 0-1-16,-1 0-2 15,-2 2-2-15,-4-1 0 0,2-1 0 0,-3 0-1 0,0 2 1 16,-4-1 1-16,1 2 0 0,1-2 0 16,-1 0 0-16,2 2-1 0,4 2-1 15,1 0 0-15,3 0-2 0,2 2-1 16,4-2 0-16,7 1 1 0,4 0-1 0,6 1 0 15,4 0-1-15,7 0 0 16,7-2 1-16,3 2-1 0,3-2-1 0,4 1 1 16,5 0-1-16,5-1 0 0,6 0-1 15,9-1 0-15,7 0-1 0,5 2 0 16,5 1 0-16,6 1-1 0,4 0 0 16,3 1 0-16,7 2-1 0,-1 1-1 15,6 3-1-15,-2-1 0 0,3 0 0 16,4 2-1-16,1-1 1 0,-6 3 0 0,4-3 1 15,-3-4 1-15,1 3 1 0,2 0 1 16,-6-3 0-16,-2 0 0 0,-3-1 1 16,-3 0 0-16,-6-1 1 0,-4-1-1 15,-9-1 1-15,-5 2 0 0,-9 1 0 16,-5-3 0-16,-6-1 1 0,-5 1 5 16,-4 0 2-16,-5 2 0 0,-5-1 0 15,-6-2 1-15,-6 1-1 0,-9 0-1 16,-4 2-4-16,-11-3-3 0,-10 0 0 15,-8-2 0-15,-5 1 0 0,-4-4 1 0,-3 0 0 16,-8-2 2-16,-1 2 1 0,0-3 1 16,0-2 1-16,-5 2 0 0,0 3 1 15,-1 0-2-15,5-1 0 0,0 1-1 16,1 4-2-16,2 3 0 0,10-3-1 16,0-1-1-16,11 2 0 0,0 2 0 15,7-1-1-15,9 0 0 0,4 0 1 0,6 0-1 16,10 1 0-16,2 2-2 15,9-4-1-15,8 1-1 0,12 0 1 0,8 2 0 16,6 3 0-16,10 3 0 0,8 2 1 16,8-1 2-16,6 1 0 0,8 3 0 15,4-3 0-15,6-2-1 0,1 1 1 16,9-4 0-16,5-3 0 0,1 1 0 16,-1-2 0-16,7-2 0 0,-1-1 0 15,2-2 0-15,-3 0 0 0,-2-1 0 16,-2-3 1-16,-1 0-1 0,-8 2 0 0,-4-4 0 15,-7-2 0-15,-6 2 0 0,-5 3 1 16,-8 2-1-16,-7-2 1 0,-8 1 0 16,-5 2 1-16,-7 4 1 0,-8 0 4 15,-10-1 1-15,-12 0 0 0,-11 1-1 16,-8 1 1-16,-12 1-1 0,-9-2-2 16,-13 0-4-16,-13 1 0 0,-3 6-1 15,-7-2 0-15,-6-1 1 0,-8 3 0 0,1 3 0 16,-4 2 1-16,5-3 1 0,-5-2 0 15,5 3 0-15,2 1 0 16,8-2 0-16,4-2-2 0,4-2 0 0,10 1-3 16,9-2-5-16,5-3-7 0,9-2-9 15,5-3-12-15,5-1-98 0,7-2-102 16,6 0-244-16</inkml:trace>
  <inkml:trace contextRef="#ctx0" brushRef="#br0" timeOffset="111840.79">19245 4290 163 0,'-8'-5'46'15,"-2"0"4"-15,2-1-16 0,1 0-4 16,1 1 0-16,0 0 4 0,-1-1 4 0,4 2 0 15,0 0 1-15,3 3-2 0,-2-1-2 16,0 1-3-16,2 1-7 0,0-1-5 16,-1 1-6-16,1 0-5 0,0-1-4 15,1 0-2-15,0 0-2 0,3 0-1 16,3 0 0-16,-1-3 2 0,3 1 0 16,1 0 0-16,1 0 1 0,1 0-1 15,0 0 1-15,3 0-2 16,2 2 1-16,-2-3-1 0,4 1-1 0,3-2 1 15,1 3-1-15,0-5 1 0,-1 1-1 0,3-2 0 16,5 3 0-16,1-4 0 0,-2 2 0 16,3-4 0-16,-2 4 0 0,2 2 1 15,-2 0-1-15,-1-1 0 0,-4 2 0 16,2 1 0-16,-3 2 0 0,1-1 1 16,0-1-1-16,-4-2 0 0,4 7 0 15,2-1 0-15,1 1 0 0,0 1 0 0,1 1 0 16,-1 1 0-16,2 5 1 0,-3-5-1 15,-2 3 0-15,-4-3 0 16,3 4 0-16,-1-1 1 0,-2-1-1 0,1 1 1 16,0 5 0-16,0-1 1 0,6 4 1 15,-2-1 0-15,0 1 1 0,1 0 0 16,-3 2 0-16,0-1-1 0,2 0 0 16,-3 0-1-16,-1 1 0 0,1 1-1 15,0 1 1-15,0 0-1 0,-1-2 0 16,-2-3 2-16,2 0 0 0,-1 1 1 15,2 2 0-15,1 1 1 0,0 2 1 16,-1 3 0-16,-2 3-1 0,-2-1 1 0,0 1-1 16,-5-2-1-16,-1 4 1 0,0 0-1 15,-2 0-1-15,3 0 0 0,-2 3-1 16,0-1 0-16,0 5-1 0,-3-1 0 16,3 0 0-16,-3 0 0 0,0 2 0 15,1 1 0-15,-2-1 0 0,-1-2 0 16,1-1 0-16,-2 0-1 0,2 3 1 0,-3-1-1 15,0-3 1-15,-1 1-1 0,1 1 0 16,0 1 1-16,1-2-1 16,-1 0 0-16,0-3 0 0,2 2 0 0,1 2 0 15,-2-1 0-15,1 0 0 0,-1 1 0 16,1-2 0-16,3 5 0 0,-1-2 0 16,-1 0 1-16,0-1-1 0,-2-1 0 15,1 1 0-15,-4 1 1 0,-2 0-1 16,-5 0 0-16,3 1 0 0,0 1 0 0,-5 4 1 15,0 1-1-15,-3 0 1 0,-2 0 0 16,2 5 1-16,-3-1 1 0,-1 3 0 16,2-1 0-16,0-1 1 0,3 1-1 15,1-1 1-15,1-1-1 0,0 1-1 16,1-1-1-16,2 0 1 0,0 0-2 16,0 0 1-16,-1-1-1 0,2 1 1 15,0 0-1-15,0 0 0 0,2 1 0 16,0-1 1-16,1 0-1 0,2 1 0 15,-1-5 0-15,1 1 0 0,1-3 0 16,1 1 0-16,-1-1 0 0,2 0 0 0,0-1 0 16,0 3 0-16,-1-2 0 0,0 1 0 15,-1-4 0-15,-2 2 0 0,2 3 0 16,2-1 0-16,0 1 0 0,-1 1 0 16,1-1 0-16,-1 0 0 0,-1-1-1 15,-1-2 1-15,-2 2 0 0,-1-3 0 16,0 1 0-16,0-1 0 0,0 0 0 15,-3 2 0-15,-1 1 0 0,-1-1 0 0,-2 0 0 16,1 5 0-16,-1-1 0 0,-1 1 0 16,2 0 0-16,0-1 0 0,0-2 0 15,0 1 0-15,1-4 1 0,0-1-1 16,0 1 1-16,2-3 1 0,1-2 1 16,1-1 0-16,3-3 1 0,1-1 0 15,2-1-1-15,0-4 0 0,1 1-1 16,3-2-1-16,3-1-1 0,0-2 1 15,3-1-1-15,5-2 0 0,0 0 0 0,1-2 1 16,1-1-1-16,2 0 1 16,2-1-1-16,0 0 1 0,0-1-1 0,2-1 1 15,3-2-1-15,-2 0 1 0,1-3-1 16,0 0 0-16,0-1 1 0,0 0-1 16,-2-1 0-16,-2-1 0 0,-1 2 0 15,-3-1 1-15,-2 0-1 0,-2-1 0 16,-3 1 0-16,-2 0 0 0,1 1 0 15,-5-2 0-15,-2 1-1 0,-2-1 1 0,-3 0-1 16,-2 3 0-16,-2-3-3 0,-3 1-2 16,-1-1-3-16,-2-1-4 0,-1 0-2 15,-2-1-5-15,1-4-3 16,0-1-6-16,1-2-16 0,2 0-24 0,1-4-29 16,1 0-14-16,1-3-61 0,0 1-106 15</inkml:trace>
  <inkml:trace contextRef="#ctx0" brushRef="#br0" timeOffset="112408.05">21585 9246 148 0,'0'-5'39'15,"0"-2"3"-15,-1-1-21 0,0 0-3 16,1 2-1-16,-1-1 2 0,0 1 0 0,0 1 0 15,0 0 3-15,-2 1 2 0,-1 0 2 16,-1 0 3-16,1 1 0 0,-2 0 1 16,0 1-1-16,0 1-3 0,1 0-1 15,-2 3-2-15,2 0-2 0,-2 0-1 16,0 1-3-16,-3 2-1 0,0-1 0 16,0 1-1-16,-3 1-2 0,-1 0-1 15,-2 1-2-15,0-2-1 16,3 3-1-16,0-3 0 0,1 0-1 0,3 0 0 15,2 0-1-15,2-2 0 0,3-2-1 0,2 2-1 16,3-1 0-16,5 2-1 0,4 0 0 16,3 0 1-16,4 1 1 0,4 3 0 15,1 1 0-15,4 1 0 0,2 1-2 16,1 1 1-16,1 3-2 0,-1 2-1 16,0-1-1-16,0-3 0 0,-4 1 1 15,-1 0-1-15,-4-1 0 0,-1 0 0 16,-2-2 0-16,-2 1 0 0,-3 2 0 15,-2-1 1-15,-4 0 0 0,-3 0 0 0,-4 1 0 16,-5-1 0-16,-4 0 1 0,-5 1-1 16,-4-1-1-16,-1 1 1 0,-2 0-1 15,-1-2 0-15,0 0 1 0,-1 1-1 16,1 0 0-16,0-1 1 0,-2-1-1 16,1 1 0-16,1-2 1 0,1-1-1 15,3-3 0-15,4-2 0 0,4-1-3 16,3-1-5-16,4-3-4 0,2 0-5 15,5-3-6-15,1 0-17 0,1-1-27 16,3-1-31-16,1-1-18 0,2 0-63 0,2 0-120 16</inkml:trace>
  <inkml:trace contextRef="#ctx0" brushRef="#br0" timeOffset="116101.41">16570 5379 278 0,'-2'-9'81'0,"1"1"7"15,0 0-30-15,0 1-7 0,1-1-5 16,-1 1-6-16,-1 0-4 0,1 1-8 16,0-2-6-16,-1 2-5 0,1-1-4 15,0 1-3-15,-1 1-2 0,1 1-1 16,0 1-3-16,0 1-1 0,0 2-2 16,-1 3 0-16,-1 3 0 0,0 8-1 15,-2 2 0-15,1 5 0 0,0 8 0 16,3 6 0-1,-1 5 0-15,3 3 0 0,-1 5 1 0,2 6-1 0,2 6 1 0,0 1 0 16,1 0-1-16,0 0 1 0,-1 0 1 16,2 1-2-16,-1-5 1 0,0-2 0 15,0-1-1-15,-2-2 1 0,2 0-1 16,0-3 1-16,0-3-1 0,0-1 1 16,0-3-1-16,-2 0 1 0,1-2-1 15,0 0 1-15,0-3-1 0,1 0 1 16,-3-2 0-16,0 1-1 0,-2 0 1 0,-1 0-1 15,-2-1 0-15,0-1 1 0,1-1-1 16,-1-2 0-16,1-4 0 0,0-5 1 16,0-2-1-16,2-3 0 0,-1-1 2 15,-1-3-1-15,1-2 2 0,0 0 0 16,0-3 0-16,1-1 0 0,-1-1 1 16,2-2-2-16,1 0 1 0,0-2-2 15,2 0 0-15,3 1 0 0,2 0 0 16,2-1 0-16,2-1 0 0,3 0 0 15,2-1-1-15,2-2 1 0,2 0 0 0,3-2-1 16,2 0 0-16,5 1 0 0,4 1 0 16,0-2 1-16,5 4-1 0,3-1 0 15,1 1 0-15,2 0 0 0,1 2 0 16,6 1 0-16,2 1 0 0,-1 0 0 16,5 1 0-16,3 2 0 0,2 0 0 15,3 2 0-15,0 0 0 16,1 3-1-16,0-2 1 15,0 2 0-15,1 0 0 0,-4 1 0 0,0-1 0 16,0 1 0-16,0 0 0 0,2 0 0 0,2-3 0 0,-1 2 0 16,2-2 0-16,-2 0 0 15,0-2 0-15,1-3 0 0,-3 0 0 0,-1-2 0 16,-2-2 0-16,-1-1 0 0,1-3 1 16,0-3-1-16,-4-1 0 0,3-2 1 15,-4-2-1-15,-2-2 1 0,-1-1-1 16,-5 0 0-16,-5-2 0 0,-3-1 0 15,-3 3 0-15,-6 1-1 0,-5 0 0 0,-6 3 0 16,-3 2 0-16,-5 2 0 0,-2 5 0 16,-4-2 1-16,-2 2-1 0,0-1 1 15,1 2-1-15,0-1 0 0,-2 1-1 16,0-1 0-16,-1 1-1 0,-1 0 0 16,0 0 1-16,-2-1 0 0,0 1 1 15,-2 0 2-15,0-1 3 0,1 2 0 16,-2-2 2-16,1 0 0 0,-2 0 1 0,-1-4-2 15,-2-3-1-15,0-1-1 16,-4-6-2-16,1-3 0 0,-1-5-1 0,0-5-1 16,0 0 1-16,-2-8 1 0,-2-4-1 15,-1-1 0-15,-3-4 1 0,-2-4 0 16,-3-4 0-16,0-7 1 0,4-4 0 16,2 0 0-16,-1-6 0 0,4-2 0 15,2 0 0-15,4-2-1 0,-1 5-1 16,1 4-1-16,-2-4 0 0,1-1-1 15,0 1 1-15,0 0-1 0,-1 4 1 0,1 0-1 16,-1-1 1-16,0 9 1 0,1 6-1 16,0 6-1-16,-2 6 0 0,-1 6-2 15,-1 5-2-15,0 7-4 16,0 3-4-16,1 5-6 0,-1 4-26 0,2 4-76 16,-2 5-90-16,2 2-219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27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4984 235 6659,'0'1'4422,"-1"-1"-4374,0-1-1,0 0 0,0 1 0,0-1 1,0 1-1,0-1 0,0 1 0,0 0 1,-1-1-1,1 1 0,0 0 0,0 0 1,-1 0-1,1 0 0,-2 0 0,-52-4-55,-27 0-39,27 1 33,14 1 11,-43 1-50,-225 0-791,195-3 610,-193 6 114,-34-1 283,163-4-142,-62-3-10,43-17 31,-16-1 9,132 21-35,17 2 32,0-3 0,-88-17 0,152 21-47,-111-25 24,-136-12 0,227 35-25,-374-25-67,192 21-89,-82-5-18,-180-8 155,379 19 67,6-2 96,-1 4 0,-84 13 0,89-4 21,-99 21 62,167-31-873,12-3-1381,5-4-1473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27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708 1 5779,'0'1'147,"-1"-1"1,1 1-1,-1 0 1,1 0 0,-1 0-1,1-1 1,-1 1 0,0 0-1,1-1 1,-1 1-1,0-1 1,0 1 0,1-1-1,-1 1 1,0-1-1,0 1 1,0-1 0,1 0-1,-1 1 1,-1-1-1,-22 8-547,21-7 518,-90 19-162,61-15 217,-43 13-1,6 6 12,-70 36 1,79-32-149,20-10-16,0 1 0,-45 32 0,82-49-25,0 0 1,1 0 0,-1 1-1,0 0 1,1-1-1,0 1 1,0 0 0,-1 0-1,2 0 1,-1 0 0,-2 6-1,4-8 12,-1 0 0,1 0 0,0 1 0,-1-1 0,1 0 0,0 0 0,0 1 0,0-1-1,0 0 1,0 1 0,0-1 0,0 0 0,0 1 0,1-1 0,-1 0 0,0 0 0,1 1 0,-1-1 0,1 0-1,0 0 1,-1 0 0,1 0 0,0 0 0,0 0 0,-1 0 0,1 0 0,0 0 0,0 0 0,0 0 0,0 0-1,0 0 1,1-1 0,-1 1 0,2 0 0,6 3 106,-1-1 0,1 0-1,0 0 1,0-1 0,9 1-1,49 3 480,-44-4-422,-6-1-68,201 8 458,-174-12-754,82-15 1,-52 8-1449,-18 4-3861,-40 3 1384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25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91 141 3986,'-28'-4'620,"23"3"-531,0 0 0,0 1 0,0-1 1,0 1-1,-5 0 0,6 0 222,-10 2 1024,13-2-1379,1 0 1,-1 0 0,1 0 0,0 0-1,-1 0 1,1 0 0,0 0-1,-1 0 1,1 1 0,-1-1-1,1 0 1,0 0 0,-1 0-1,1 1 1,0-1 0,-1 0-1,1 0 1,0 1 0,0-1-1,-1 0 1,1 0 0,0 1-1,0-1 1,-1 0 0,1 1-1,0-1 1,0 1 0,0-1 0,1 1-171,1 0 0,-1-1 1,1 1-1,0-1 0,0 0 1,-1 0-1,1 0 0,0 0 1,-1 0-1,1 0 0,0 0 1,-1 0-1,3-1 0,0 1 17,18-3 508,-1-1 0,1 0-1,-1-2 1,38-14 0,-36 11-138,1 1 0,0 1 1,34-5-1,3 8 411,109 7 0,22 0 358,-130-8-787,4 0-173,71 4 1,213 1 4,-244-1 86,160 19 1,-189-11 22,-32-6 40,0-1 0,1-3 0,48-8 0,-35 3-59,61 0 1,163-3 2,269-18-208,-395 23 101,164 0-141,-13 4-274,-198 0 476,142 12 163,-26 1-176,239 10 1065,-248-3-910,-141-13-125,-54-2-35,-17-2-188,1 0 1,0 0 0,-1-1 0,1 0 0,9-1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25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6387,'35'8'1934,"39"5"1,29 6-1733,-94-16-45,0 0-1,0 1 0,0 0 1,17 10-1,-24-13-99,1 1 0,-1-1 0,1 1 0,-1 0 0,0 0 0,1 0 0,-1 0 0,0 0 0,-1 1 0,1-1 0,0 1 0,-1-1 0,1 1 1,-1-1-1,0 1 0,0 0 0,0 0 0,0-1 0,0 1 0,0 4 0,-1-6-53,0 0 0,-1 0 1,1 0-1,0 0 0,-1 0 1,1 0-1,-1 0 0,1 0 1,-1 0-1,1 0 1,-1 0-1,0 0 0,0 0 1,1 0-1,-1-1 0,0 1 1,0 0-1,0-1 0,-1 2 1,-21 10 11,20-10-15,-16 6-318,-1-1-1,1 0 1,-32 5 0,-24 1-4662,68-12 4202,-27 4-4740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30.7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6 416 7635,'-2'10'203,"0"0"0,1 1 0,1-1 0,-1 0-1,1 1 1,1-1 0,3 18 0,22 70 1193,-13-57-1208,-7-19-183,65 211 382,-53-184-242,2 0 0,42 72 0,-59-116-33,7 12 251,-5-13 164,-3-6 454,1-9-862,0 1 0,1-1 1,0 1-1,0 0 0,11-17 1,36-45-56,-31 44 9,201-241 173,19 19-169,-193 202-66,313-285 39,-346 321-22,5-3 128,0 1 0,33-18 1,-64 39-5,2 0 0,-17 16 0,-8 5-1609,10-8-5351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6:25:31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462 940 5090,'-30'72'1811,"-41"151"0,62-179-1525,1 0 0,2 0 1,2 0-1,4 89 0,3-96-229,2-1-1,1 1 0,2-1 0,1-1 1,2 0-1,1 0 0,23 44 0,-25-59-44,2-1 0,0 0-1,1 0 1,1-2 0,0 0-1,1 0 1,1-1 0,1-1 0,0-1-1,1 0 1,1-2 0,0 0-1,25 12 1,-15-12 3,1-1 0,0-2 0,0-1 0,1-1-1,0-2 1,0-1 0,0-2 0,1 0 0,37-4 0,-8-4 74,-1-2 0,0-3-1,106-34 1,-64 9 197,-2-4 1,177-100-1,-151 62 144,179-144-1,-206 139-177,-5-4 1,-3-4-1,110-146 0,-166 192-151,-2-2 0,-2-1 1,46-99-1,-67 124-71,-2-1 0,-1 0-1,-1 0 1,5-43 0,-9 49-17,-1 1 0,-2-1-1,1 0 1,-2 0 0,-1 0 0,0 1-1,-8-26 1,4 22-16,-2 0 0,0 1 0,-1 0 0,-1 0 1,-1 1-1,-27-33 0,21 31-33,-2 0 1,-1 2-1,0 0 1,-47-30-1,28 26-34,-1 2-1,0 1 1,-2 2-1,0 3 1,-1 1 0,-77-15-1,53 19-28,-1 2-1,0 3 1,0 3-1,-80 9 1,65 2-62,1 5-1,0 2 0,-83 30 1,58-8-291,2 5 0,3 4 0,1 4 0,3 5 0,-138 103 0,121-67-1087,5 4 1,4 6-1,-130 158 0,95-80-1806,119-150 2747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33:49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16897 2657 312 0,'-8'-5'41'0,"6"1"49"15,-1 2-13-15,2 0-34 0,-4-2-9 16,4 4-7-16,0 3-8 0,1 10-5 16,-1 10-2-16,7 10-1 0,-2 11 2 15,2 7 3-15,-2 8 1 0,0 10-3 0,5 4-3 16,0-1-2-16,-3-3-2 0,0-2-2 16,1-3-2-16,2-1-1 0,-2-10-1 15,-1-7 0-15,-3-8 0 0,0-5-1 16,-1-8 1-16,-1-6 1 15,-3-9 1-15,3-3 5 0,-2-6 1 0,0-2 0 16,-2-9 0-16,-4-5 0 0,-1-7-1 16,-2-3-1-16,-2-6-6 0,-2-4 0 15,-2-7-1-15,-2 0 0 0,-1-1 0 16,2 3-1-16,0-7-1 0,2-1 1 16,3 4 0-16,1 1-1 0,3 2 1 0,2-1 0 15,1 1 0-15,1 9 0 16,3 4 0-16,0 1 0 15,4 0 0-15,3 5 0 0,5 3-1 0,6 4 1 0,7-3-1 16,4 3 1-16,3 2 0 0,3 5-1 16,6 8 1-16,1 6-1 0,-3 3 1 15,-3 6 0-15,-4 1 1 0,-1 2-1 0,1 0 1 16,-4 0 0-16,-4-3-1 16,-1 2 1-16,-3-1 0 0,0 4 1 0,-8-1 2 15,-9-3 2-15,-2 0 1 0,-11-1 2 16,-5 1 1-16,-3-1 0 0,-4 0 0 15,0 3-3-15,1 4-1 0,-1 0-2 16,0 1-1-16,3-1-1 0,-1-1-3 16,3-4-5-16,0-1-9 0,5-3-10 15,2-5-35-15,7-1-65 0,6-3-93 16,7 2-207-16</inkml:trace>
  <inkml:trace contextRef="#ctx0" brushRef="#br0" timeOffset="636.8">17384 3365 310 0,'-3'5'65'0,"1"6"2"16,0 2-45-16,3 4-17 0,4 6 4 15,1 0 4-15,1-1 3 0,5 2 2 16,2-3 2-16,3-4 1 0,1-4 0 16,1-4 2-16,1-5 1 0,1-4-1 15,-1-6 0-15,1-3 0 0,4-5-3 16,-2-8-2-16,2-1-4 0,-2-2-1 16,-2-1-2-16,-3-2 0 0,-3 1-1 15,-7 1 2-15,-6 5 1 0,-7 0 0 0,-4 1 0 16,-10 0 0-16,-7 4-3 0,-2 4-1 15,-4 4-4-15,0 5-2 0,-2 5-2 16,0 4-1-16,5 6 0 0,3 4-2 16,4 1-3-16,2 1-6 0,7 0-8 15,7-1-7-15,7-4-102 0,8-2-99 16,9-2-247-16</inkml:trace>
  <inkml:trace contextRef="#ctx0" brushRef="#br0" timeOffset="3480.25">21549 2800 444 0,'-5'-38'105'0,"1"6"2"0,0 3-80 16,3 9-2-16,1 4-6 0,2 6-7 15,0 6-7-15,2 4-4 0,1 8 0 16,1 7 0-16,4 7 0 0,1 7 1 16,2 8 0-16,2 7 1 0,0 3 1 15,-1-2-2-15,-1 2 0 0,-1-4 0 16,-2-1 0-16,-1-3 0 0,-1-4 0 0,-2-6-1 16,-1-3 1-16,0-7-1 0,-1-5-1 15,-1-5 2-15,-1-5 1 0,-1-4 0 16,0-3 1-16,-2-7 0 0,1-3 0 15,-1-5 0-15,0-7-1 0,-2-5-1 16,0-1-2-16,-3-3 1 0,-1-4-1 16,-1-2 1-16,-2 1-1 0,-2-5 2 15,0-1-1-15,1-5 2 0,-2 3 0 16,4 2 0-16,3-1 2 0,1 2 0 16,5 8-1-16,4 5 0 0,2 4-1 0,8 1-1 15,0 5-1-15,4 4 0 0,4 7-1 16,4 5 0-16,7 4 0 0,2 4 1 15,0 9 0-15,1 8 0 0,1 5-1 16,0 3 1-16,-6 4-1 0,-7 0 0 16,-4 4 0-16,-4 1 1 0,-4-3-1 15,-5 1 0-15,-3-1 1 0,-4-2 1 16,-4 0-1-16,-2 0 1 0,-5-6 0 0,-3 0-1 16,-1-4 1-16,-3-1 0 0,-1-3-1 15,-2-3 0-15,-1-3 0 16,-3-2 0-16,1-3 0 0,0 0-1 0,0-2-3 15,3-2-5-15,4-1-7 0,4 0-12 16,7-1-19-16,5 0-49 0,7 0-28 16,7 1-76-16,3 0-151 0</inkml:trace>
  <inkml:trace contextRef="#ctx0" brushRef="#br0" timeOffset="3857.8">22326 3077 416 0,'-2'-8'98'16,"0"9"3"-16,4 4-53 0,0 7-29 15,1 6-1-15,0 1 0 0,2 4-3 16,1 3 0-16,2 2 0 0,0-2-2 16,0-3-1-16,0-4 0 0,0 0-4 0,-1-1-2 15,-1-3-2-15,-2-3-1 0,1-2-1 16,-3-3 0-16,0-2-1 0,0-1 0 15,-1-2-3-15,0-1-5 0,-1-1-9 16,-1 0-62-16,0-1-40 0,2 1-87 16,-4-2-196-16</inkml:trace>
  <inkml:trace contextRef="#ctx0" brushRef="#br0" timeOffset="9015.92">15743 3919 106 0,'-10'-3'34'0,"1"2"3"0,-1 0-4 15,1 1-14-15,-2-1-5 0,0-1-6 16,3 3-2-16,0-1-2 0,0 2 0 16,3-1 0-16,0 0 2 0,1 0 0 15,-1 1 1-15,1-1 2 0,-1 1 2 16,1 0 0-16,-1 1 1 0,-2 0 2 16,2 2 1-16,-1-1 1 0,-2-1-2 0,2 1-2 15,1-3-3-15,-1 3-2 0,3-2-3 16,-1-1-3-16,4 1-2 0,0 0 0 15,4 2 1-15,-1-3 0 0,4-2 1 16,-1-1 2-16,2 0 1 0,1 0 3 16,1-2 1-16,-1-2 1 0,5 2-1 15,0-1 1-15,6 3 0 0,-1 0 0 16,2-1 0-16,2 1-1 0,-1 0 0 0,-1 1 1 16,-1 1-2-16,-3-3-1 0,1 2-1 15,-2 0-1-15,5 4-2 0,-5-3 0 16,1 0-1-16,0 0 0 0,0-1 1 15,-2 1 0-15,0 1 1 0,-4-5 1 16,1 4-1-16,1 0 0 0,-3 2 1 16,1-3-1-16,0 0-1 0,1 1 1 15,2-1 0-15,0 1 0 0,1 0 1 16,3-2 0-16,0 3 1 0,0 1 0 16,3 3-1-16,-5-4 0 0,-2 0-1 0,0 1 0 15,2-1 0-15,0 2-1 0,-1-2 1 16,-2-4-1-16,4 5 0 0,2-1 0 15,0 3 0-15,-2-4 0 0,1-1-1 16,-3-1 1-16,3 0-1 0,0-1 1 16,0-1-1-16,2-2 0 0,1 4 0 15,2-1 0-15,2 3-1 0,-6-1 1 16,-1-1-1-16,-1 1 1 0,0 0-1 16,-3 0 1-16,2-2 0 0,-3-1-1 0,5 0 1 15,-1 1-1-15,4 1 0 0,-3-1 0 16,-1 0 1-16,0-1-1 0,1 2 0 15,-3 0 0-15,4 0 0 0,-2-1 0 16,2 3 0-16,3 0 0 0,1 1 0 16,0 2 0-16,-1-1 0 0,-2 2 1 15,1 0-1-15,-2 1 0 0,0-2 1 16,-3 0-1-16,3 1 0 0,0 1 0 16,0 1 1-16,-1-3-1 0,-1-1 0 15,-2 0 0-15,0-1 1 0,-2-1-1 0,4-1 0 16,-2-2 1-16,1 3-1 0,3 0 0 15,2-1 0-15,1 1 1 0,0-1-1 16,-3 1 0-16,-1 0 0 0,1 0 0 16,-1-1 1-16,-2 2-1 0,1 0 0 15,1 1 0-15,3 1 0 0,-2-2 0 16,1 0 1-16,-2 0-1 0,-1-1 0 0,1-1 0 16,0 0 0-16,0-2 0 15,1 1 0-15,3 2 0 0,1 0 0 0,2 1 0 16,-1 0 0-16,-2 0 0 0,0 2 0 15,0 0 0-15,-2-1 0 0,-1 3 0 16,-1-3 0-16,1 1-1 0,0 3 1 16,-1-3 0-16,-1-2 0 0,-2 1 0 15,0-1 0-15,0 1 0 0,2-1 0 16,0-3 0-16,3 3 0 0,3 1 0 16,-2-2 0-16,4 1 0 0,-2 1-1 15,0 0 1-15,-1 0 0 0,0 0 0 0,1-1 0 16,2 2 0-16,-1-2 0 0,0-3 1 15,0 0-2-15,4 0 1 0,-2-1 0 16,2 1 0-16,1-2 0 0,2 1 0 16,-1 1 0-16,2 1 0 0,-4 1 0 15,1 2 0-15,-6-3-1 0,2 3 1 16,0 0 0-16,-2 1 0 0,0-1 0 16,0 0 0-16,0 0 0 0,7 3 0 0,-4-2 0 15,1 1 0-15,0-2 1 0,0 2-1 16,-2 2 0-16,0-2 0 0,-4 1 0 15,0-1 1-15,-3 1-1 0,1 2 0 16,-2-3 0-16,-2 1 0 0,-4-4 0 16,0 2 0-16,-2 3-3 0,-4-1-4 15,0 0-6-15,-2 0-17 0,-2 2-20 16,1 2-44-16,-4 0-65 0,-2-4-143 16</inkml:trace>
  <inkml:trace contextRef="#ctx0" brushRef="#br0" timeOffset="10781.65">15876 4339 183 0,'-2'-7'66'16,"0"-1"11"-16,-1 1-12 0,1 2-3 16,-1-2-4-16,-1 1-8 0,1 1-10 15,0 0-12-15,1 2-11 0,0 0-8 16,0-1-5-16,2 4-4 0,0 2 0 16,1 3 0-16,1 3 0 0,-1 2 0 15,1 7 0-15,1 2 1 0,0 4 1 0,0 0-1 16,-1 0 0-16,1 0 0 0,-2-5-1 15,0-4 1-15,-1-3-1 16,-1-4 1-16,1-2-1 0,-1-1 1 0,0-3 0 16,1 1 1-16,-1 0 1 0,1-3-1 15,0 0 0-15,-1-5 0 0,0 2 0 16,0-2 0-16,0-1-1 0,-1-5-1 0,1 2 0 16,-1-3 0-16,2 2 1 15,-1-5-1-15,1 1 0 0,0-2 0 16,0 1 0-16,-1-1 0 0,2 1 0 0,-1 1 0 15,2 1 0-15,0 0 0 0,0 2-1 16,1 2 1-16,0 2 0 0,-2 1-1 16,1 3-1-16,0 2 1 0,2 4-1 15,-1 3 0-15,4 4 1 0,-1 2 1 16,2 3-1-16,1 1 2 0,1 1 0 16,-6-3 0-16,6 3 0 0,0-1-1 15,-1-2 1-15,1-1-1 0,-1-1 0 0,0-3 1 16,5 1-1-16,-7-5 0 0,-1-1 0 15,-1-4 1-15,1 1 0 0,-3-2 0 16,0 0 0-16,0-3 1 0,-1 0-1 16,2-2 0-16,1 1 1 0,-2-3-1 15,0 0 0-15,-3-3 0 0,2 1 0 16,0 0 0-16,-1 1-1 0,1 0 0 16,-1 1 1-16,1 3-1 0,2 1-1 0,-1 1 0 15,1 2-1-15,0 2 1 0,0 4 0 16,2 3 1-16,-2 4 2 0,1 3 0 15,2 4 1-15,-3 0 1 0,3 3 1 16,0-1-1-16,-2-1-1 0,1-4 0 16,-1 0-1-16,-2-3-1 0,2-1 0 15,-4-3 0-15,1-2 0 0,0-1-1 16,0 1-3-16,1-3-4 0,0-1-10 16,-1-3-34-16,2 3-52 0,-1-1-79 0,1 1-178 15</inkml:trace>
  <inkml:trace contextRef="#ctx0" brushRef="#br0" timeOffset="11313.99">16257 4354 214 0,'4'11'67'15,"1"5"5"-15,1 2-16 0,0 1-13 0,1 2-8 16,-2-1-4-16,0 0-8 0,-1-1-6 16,2-2-4-16,-1-1-4 0,0-1-2 15,1 0-3-15,-2-3-2 0,1-4 2 16,-1-2 0-16,-2-3 5 16,0-1 2-16,-3-7 2 0,0 1-1 0,1-3 0 0,-2-2-1 15,-1-4-1-15,-2-2-5 0,-2-1-3 16,1 3-1-16,-2-3-1 15,-1-2 1-15,-1-1-1 0,2 0 0 0,-1-1 0 16,2-4-1-16,2 1 0 0,1 0 1 16,1 2-1-16,2 3 0 0,5 2 0 15,1 4 0-15,3 1 1 0,1 3 1 16,3 2 0-16,1 2 0 0,1 2 1 0,0 1-1 16,-1 4 1-16,1 3-1 0,-1 0 0 15,-2 1 1-15,-2 0 0 0,0 0 1 16,-1 1 1-16,-1-2 0 0,-1 1 0 15,-1 0 1-15,-1 0 1 0,0-1 2 16,-3 0 0-16,-1 2 1 0,-1-1 1 16,-2 0-1-16,-2 1 0 0,0 0-2 15,-1 0-1-15,-1 0-2 0,0-1-2 16,2 0 0-16,0-1-3 0,0-1-1 16,1 0-3-16,1-1-3 0,0-1-6 0,1 0-8 15,1 0-17-15,1 0-18 0,2-1-21 16,0 0-31-16,1-3-62 0,2 0-119 15</inkml:trace>
  <inkml:trace contextRef="#ctx0" brushRef="#br0" timeOffset="11591.27">16565 4385 216 0,'7'9'61'16,"-2"1"5"-16,1 4-24 0,-1 3-2 15,0 0-1-15,-1-1-4 0,-1 3-4 16,0 0-6-16,0 1-3 0,0 0-5 16,-1-1-7-1,1 0-3-15,-1-1-3 0,2-2-2 16,-3-4-2-16,2-1-16 0,-3-5-20 0,0-3-33 0,0-4-20 0,0-3-58 15,-2-4-113-15</inkml:trace>
  <inkml:trace contextRef="#ctx0" brushRef="#br0" timeOffset="11934.27">16472 4290 202 0,'-3'-1'58'0,"1"-2"4"0,0 2-16 16,1-1-9-16,0 1-6 0,-1 0-4 0,1 0-3 15,3 1-2-15,0-2-1 0,0 1-2 16,5 2-4-16,0-1-1 0,4 1 0 15,1 0 0-15,1 0 1 0,3 2-2 16,-1-1 0-16,-2 0-2 0,-1 0-1 16,0-1-2-16,0 1-2 0,-1-1-1 15,-1-1-2-15,0 0-1 0,1 1 0 16,-2 0-1-16,0 0-3 16,-2 1-10-1,-2-1-43-15,-2 1-44 16,-1 1-77-16,-4 0-175 0</inkml:trace>
  <inkml:trace contextRef="#ctx0" brushRef="#br0" timeOffset="12262.39">16486 4798 249 0,'4'3'77'16,"2"-2"8"-16,3 0-25 0,4-2-6 0,0-2-6 16,4 0-3-16,0 0-7 0,1-2-10 15,1-1-7-15,0 1-7 16,-1 2-4-16,-1-1-4 0,1 0-1 0,-3 1-2 15,0 1-1-15,-3 0-1 0,-1 2 0 16,-4 1 0-16,-1 0-1 0,-3 2 0 16,-1 0-4-16,-2 2-4 0,-2 0-10 15,0 2-29-15,-2-3-60 0,0 2-81 16,-1-1-188-16</inkml:trace>
  <inkml:trace contextRef="#ctx0" brushRef="#br0" timeOffset="13058.31">16809 4706 343 0,'3'-1'82'0,"2"-3"3"16,2 0-56-16,2 1-10 0,2-1-1 15,3 0 2-15,-1 1-3 0,1 2-6 16,-1-2-3-16,2 2-1 0,-3 0-1 16,-1 0-2-16,-1 0-2 0,0 1-1 15,-3 0-9-15,-1 0-27 0,-2-1-59 0,0 0-73 16,0-2-181-16</inkml:trace>
  <inkml:trace contextRef="#ctx0" brushRef="#br0" timeOffset="14365.04">17330 4309 289 0,'-1'-4'78'0,"1"0"4"0,0-2-35 16,2 1-18-16,0-2-1 0,0 0-1 15,0-2-3-15,-1 0-7 0,1-1-2 16,0 1-1-16,-2 0-1 0,0 0 0 16,-2 0-1-16,0 0-2 0,-2 2-1 15,-1 3-1-15,-4-1 0 0,0 2-3 16,-5 3 0-16,0 2-3 0,-3 2 0 16,-1 5-1-16,1 2-1 0,1 3 0 0,0 1-1 15,5 1 1-15,1 1-1 0,4 1 1 16,2-1-1-16,3-2 0 0,3 1 0 15,4 0 0-15,2-2 0 0,3 0 0 16,2-1-1-16,4-1 1 0,2-1 1 16,2-2-1-16,-1-2 1 0,0 2 0 15,-2-2 0-15,-1 2 0 0,-4-2 0 16,-2 1 0-16,-2-1 1 0,-1-1-1 16,-2 1 1-16,-1 0 0 0,-1 1 1 15,-1 0 1-15,-3 0 3 0,0 0 1 16,-4 3 1-16,-1 0 0 0,-2-1 1 15,-1-1-2-15,0 1-1 0,-1 1-2 0,1 0-1 16,1-2-2-16,0 0 0 0,1-2 0 16,0-1-1-16,1-1 1 0,0-2-1 15,2-1 0-15,0-2-1 0,2 0-1 16,1 1 1-16,5-1-1 0,-1-1 1 16,2 1 0-16,1-3 0 0,2 1 1 15,2-3 0-15,1-2 0 0,2-1 1 0,1-1-1 16,1-1 0-16,2 0 0 0,-1 0 0 15,0-1 0-15,-3-1 0 0,0 0 0 16,-1 0 1-16,-3-1-1 0,-1 4 0 16,-1-1 1-16,-2 2 0 0,-1 1 0 15,-1 0 0-15,-2 2 1 0,-2 1-1 16,-1-3 0-16,0 0 1 0,-2-2-1 16,0 3 0-16,0-1 0 0,-2 1-1 15,0 1 0-15,-2 1-1 0,1 0 1 16,1 3-1-16,-2 1-1 0,1 1 1 0,1 4 0 15,0 2-1-15,1 1 1 0,1 2 1 16,0 0-1-16,2 0 0 0,0 3 1 16,1-1 0-16,1 0-1 0,2 0 1 15,1-1-1-15,2 1 0 0,1-2 0 16,1-4 1-16,1 0-1 0,1-2 1 16,0-4 0-16,-1-1 0 0,2-3 1 0,0-2-1 15,-1-1 0-15,2-2 1 0,-1 0-1 16,-1 1 1-16,0 0-1 0,2 2 1 15,-3 0-1-15,-1 1 1 0,-2-1 0 16,-1 0 0-16,-1 0 0 0,1 0 0 16,-4-1-1-16,1 2 0 0,-1-1 0 15,0 4-2-15,0-1 0 0,-1 3 0 16,1 1 0-16,1 3-1 0,-2 2 1 16,3 1 1-16,0 2 0 0,0 0 1 0,1 1 0 15,0 2 0-15,1-2 0 0,0-1 0 16,0 0 0-16,-1-2 0 0,1 0 0 15,0-1 0-15,0-2 0 0,-1-2 0 16,1-1 1-16,0-2 0 0,1-1 0 16,1-1 0-16,-1-3 0 0,1 0 0 15,3-2 0-15,-1 1 0 0,-1 0-1 16,1 1 1-16,-2 0-1 0,1 1 0 16,-4 2 0-16,1 0 0 0,-1 3 0 15,-1-1-1-15,-1 1 1 0,1 1-1 0,-1 2 1 16,1 1 0-16,-1 1 0 0,2 1 0 15,0 3 1-15,-1-1-1 0,3 1 1 16,-1-1-3-16,0 0-3 0,0-3-7 16,0 1-7-16,-1-2-36 0,2-1-57 15,-2-2-85-15,1 0-190 0</inkml:trace>
  <inkml:trace contextRef="#ctx0" brushRef="#br0" timeOffset="14965.85">18014 4281 295 0,'1'-13'79'16,"4"3"2"-16,-5-4-40 0,5 0-16 16,-1 1-3-16,3 3-5 0,-4 1-8 15,0 2-3-15,0 3 2 0,4 5 3 16,-2 5 2-16,-1 3 1 0,0 5 2 0,0 5-1 16,1 5-1-16,-1 3-1 0,0 3-3 15,-1-2-2-15,1-1-1 0,1-3-1 16,-1-2-2-16,0-4-2 0,0-4 1 15,0-2-2-15,1-3 1 0,0-3 0 16,-1-1 0-16,1-2 0 0,0-2 1 16,0-1 1-16,-1 0 1 0,0 0 0 15,0-1 1-15,-2 0-1 0,-1-2 1 16,0 0-1-16,-1 0 0 0,-3-2-2 16,-1 0-1-16,-1-1-2 0,-1 1-2 15,-1-1 0-15,-2 1-1 0,0 2 0 0,-1 1 0 16,-2 3-1-16,0 1 2 0,-1 3 0 15,-1 3 2-15,-1 1-1 0,2 0 1 16,1-1 0-16,3 1 0 0,0-2 1 16,4 2 0-16,5-1 1 0,3-1 0 15,4 1 3-15,5-1 0 0,3-1 0 16,1 1 1-16,1 0 0 0,0-4-1 0,2-1 0 16,-1-1-2-16,-3 0-1 15,0 0 0-15,-1-1 0 0,1-1-1 16,-1-1 0-16,0 2-1 0,-3 0-3 0,-3-2-4 15,-1 1-7-15,-1-1 0 0,-6 0-102 16,-2 0-94-16,-4 0-235 0</inkml:trace>
  <inkml:trace contextRef="#ctx0" brushRef="#br0" timeOffset="16814.48">15593 4081 105 0,'2'-6'25'0,"-2"0"2"15,2-1-9-15,-1 0-5 0,-1-1 6 16,1 0 7-16,0 2 5 0,-1-3 7 16,-1 3 4-16,0-1 2 0,-1 2 1 15,1 0-3-15,0 1-4 0,-2 1-6 16,2 1-5-16,1 1-7 0,-2 1-4 0,2-1-6 16,-1 0-4-16,0 0-2 0,1 1-3 15,0 0 0-15,0 0 0 0,-1-1-1 16,1 1 0-16,1 1 0 0,-1-1 0 15,0 3 0-15,0-1 0 0,0 3 0 16,0 3 0-16,1 2 0 0,-1 1 0 16,2 2 1-16,-1 1-1 0,3 2 0 15,-1 2 0-15,-1 0 0 0,1 1 0 16,0 4 0-16,0-1 0 0,1 1 1 16,-2-1-1-16,1 1 0 0,0-3 0 15,0 2 0-15,-1-4 1 0,0 0-1 16,-1 0 0-16,1 0 1 0,-1 0 0 0,-1 0 1 15,0-1 0-15,0 2 1 0,1-1-1 16,0-1 0-16,-1-1 0 0,1 1-1 16,0 2 0-16,-1 1 0 0,1 1-1 15,-1 3 1-15,1-1-1 0,0 2 0 16,-1-2 1-16,0 3-1 0,2-2 0 16,-3-4 1-16,0 1-1 0,0 0 0 15,0-1 1-15,1-1-1 0,0-3 1 16,-1-1-1-16,2-1 1 0,-1-2-1 0,2-1 1 15,0-2-1-15,-2 1 1 0,1-3-1 16,1 0 1-16,0 1 0 0,-2-2 0 16,1-1-1-16,-1 1 1 0,1 0 0 15,0-2 0-15,-1-2 0 0,0 1-1 16,1-1 1-16,-1-1-1 0,0-1 1 16,1 1-1-16,-1-2 0 0,0 5 0 0,0-1 0 15,0 1 0-15,1 1 0 0,1-1 0 16,-1 1-1-16,0 1 1 0,2-1-1 15,0-1 1-15,3 2 0 0,1-1 0 16,2 0 0-16,1-2 0 0,3 0 1 16,1-1 0-16,3 0-1 0,-1 0 1 15,0 0-1-15,-1-2 1 0,2 2-1 16,-2 0 0-16,3 0 1 0,-1 0-1 0,0-1 0 16,1 0 1-16,1 1-1 0,1 0 0 15,0-1 0-15,-3 0 0 0,1 2 0 16,-1-3 0-16,-1 4-1 15,1-3 1-15,-1 0 0 0,3 1 1 0,-1-1 0 16,2 0 0-16,2 2 1 0,1-3 0 16,0 1 0-16,0 1-1 0,0 0 1 15,1 1-1-15,-1-1 1 0,-1 0 0 16,-1-1 0-16,-1 1 0 0,1 1 1 16,-4-1-1-16,0 1 1 0,4 0-1 15,-2 4 0-15,3-3-1 0,2 0 0 0,2-2-1 16,-2-2 1-16,1 1-1 0,-3-2 1 15,3-5 0-15,-2 4 0 0,-2-1 0 16,2 0 0-16,-1-1 0 0,1 0 0 16,0 0 0-16,-2 0-1 0,1 0 1 15,1 0-1-15,-1 0 0 0,5 0 1 16,0 1-1-16,4 4 0 0,-4-4 0 16,0 0 1-16,0 1-1 0,0 0 0 0,-2-1 0 15,-1-1 0-15,-3-1 0 0,3 1 0 16,0 0 0-16,0 3 0 0,-1-4 0 15,3 1 0-15,2-1 0 0,0 1 0 16,-1-2 1-16,3 1-1 0,-1-2 0 16,2 3 0-16,-3 1 0 0,0 2 1 15,1-1-1-15,1 1 0 0,0-2 0 16,-1 1 0-16,3-3 0 0,0 0 0 16,2 0 0-16,-1 1 0 0,4 1 0 0,1-1 0 15,-1 0 0-15,-4 2 0 0,-2-1 0 16,1-5 0-16,0 3 1 0,0-1-1 15,-2 1 0-15,4 0 0 0,-2 0 0 16,5 2 0-16,0 3 0 0,-1-3 0 16,-2 2 0-16,-3-1 0 0,0 0 1 15,1 1-1-15,0 0 0 0,1-2 0 16,-1 3 0-16,4-4 1 0,-2 3-1 16,1 1 1-16,-1 0 0 0,-4 0 2 0,-3 0 0 15,0-1 1-15,-8 1 0 0,4-1 1 16,-5 1-1-16,-2-3 0 0,1 3-1 15,0 1 0-15,-2-1-1 0,2 1-1 16,1-1 0-16,-2-1 0 0,2 2 0 16,-3-2 0-16,-3 0 0 0,4-2 1 15,-7 2-1-15,-2 0 0 0,0-1 1 16,-3 2-1-16,0-1 0 0,-1 0 0 16,-3 3-1-16,3-3 1 0,-1 1-2 0,-2-1-2 15,3 1-4-15,-2 0-6 0,0 0-10 16,0 0-38-16,0 0-50 0,0 0-79 15,1 1-178-15</inkml:trace>
  <inkml:trace contextRef="#ctx0" brushRef="#br0" timeOffset="18186.27">18994 4051 223 0,'1'1'56'0,"-3"-1"2"16,1 1-26-16,-3-3-21 0,4 3 2 15,0 1 4-15,0 1 4 0,1 2 1 16,1 3 2-16,-2 1 4 0,5 5 3 16,-2 5 0-16,-1 3-2 0,-3 6-3 15,4 4-5-15,0 4-5 0,1 5-4 16,0 1-2-16,0 0-4 0,-2-3-2 0,5 1-1 16,-7-2 0-16,0-2-1 15,0-3 1-15,0-1 0 0,0-2 2 0,0 0 0 31,0-4 1-31,0-2 1 0,0-2-1 0,0 0 0 0,0-4 0 0,-1 0-2 16,-2-2-1-16,2-1-1 0,-1-1 0 16,1-2-1-16,0-1 0 0,1-3 0 15,0 0 0-15,1 0-1 0,-1-5 1 16,0 1 0-16,2 1-1 0,-2-3 1 16,1 0-1-16,-1-2 1 0,0 0 0 0,1 1 0 15,-2-1 0-15,-1-2-1 0,2 2 1 16,-1 0-1-16,-1 1 0 0,2-1 0 15,-1 1-1-15,1 1 0 0,-1 0 0 16,0 2 0-16,1 0 0 0,2 0 0 16,-2 1 0-16,0 0 0 0,2 4-1 15,-2-4 1-15,0 0 0 0,0-3 0 16,0 0 0-16,0 0 1 0,0 0-1 16,-2-1 1-16,2 0 1 0,-1 1-1 15,-1 1 1-15,1-1-1 0,-2 0 1 0,2-2 0 16,-3-1-1-16,0-1 0 0,-1 4 0 15,2-4 1-15,-2 1-1 0,-1-1 0 16,3 4 1-16,-4-1 0 0,0-1 0 16,0-2 1-16,-1 1 0 0,-1 3-1 15,0-3 1-15,-3 0-1 0,4-1 0 16,-2 0 0-16,0 3 0 0,1-2-1 16,2-4 1-16,0 4 0 0,1-4 0 0,1 2 1 15,-3 1-1-15,0-4 1 16,-1 3 0-16,0 0-1 0,-2 3 0 0,-3-2 0 15,-1 0-1-15,0-1 1 0,1 1-1 16,-1 2 0-16,1-3 1 16,1-1-1-16,2 3 0 15,0 0 1-15,5 3-1 16,-4-3 1 15,1 0-1 0,-2 1 0-31,0 0 0 16,-1 0 0-16,-1-1 0 0,-3-3 0 0,2 4 0 0,0 1 0 16,1 2 0-16,-3-2 0 0,0 0 0 0,2 2 0 15,1-2 0-15,0 1 0 0,-1 0 0 0,-1-2 0 0,0 2 0 16,2 0 0-16,-1 2 0 0,-2-3 0 0,-1 2 0 16,1-1 0-16,1-2 1 15,3 2-1-15,0-1 0 0,-2-2 1 0,3 2-1 16,1 0 0-1,2 1 0 1,-3 0 0-16,-2-1 0 16,0 2 0-16,-1-1 0 0,-1 0 0 0,-2 1 0 15,-2 1 0-15,1-3 0 16,0 1 0-16,1 2 1 0,1-1 0 16,0-1 1-16,0-2 0 0,1 1 0 0,-2 2 0 15,-4 1-1-15,0-2 1 0,0 0-1 0,2 2-1 0,1 3 1 0,-1-3-1 0,5-2 0 0,-1 2 1 16,-1-2-1-16,0 2 1 0,-4 0 1 0,-2-1-1 15,-2 1 2-15,2-1-1 0,2 2 0 0,-5-2 0 0,-1-2 0 0,-1 1 0 0,1-1-1 16,-1 0 1-16,0 0-1 0,-3 0 0 0,5 2 0 0,0 1-1 0,-2 0 1 16,2 0-1-16,-4-1 1 0,3 0-1 0,-3 1 0 0,-2-1 0 15,-3 0 0-15,0 0 0 0,1 2 0 16,2 0-1-16,-3 4 1 0,1 0 0 16,-3 0-2-16,3 2-2 0,2 0-2 0,-1 0-5 15,-2 0-5-15,-6-2-23 0,0 2-63 16,3-1-16-16,-1 0-73 0,0 2-152 15</inkml:trace>
  <inkml:trace contextRef="#ctx0" brushRef="#br0" timeOffset="29191.42">15813 5250 115 0,'-3'-5'38'16,"3"0"6"-16,-2 0-9 0,0 1 0 15,1 0 1-15,0 0-1 0,0 0 0 16,0-1 2-16,-1 0-1 0,1 2 0 16,-1 0-1-16,1 0-2 0,-1-1-4 15,0 3-6-15,2-1-7 0,0 2-6 16,0 1-5-16,2 1-4 0,0 2-3 0,2 3 0 16,0 0 0-16,0 5 1 0,1 3 0 15,0 2 1-15,1 2 0 0,-2 3 0 16,1-1 0-16,1 1 0 0,1-2 0 15,-2-3 0-15,0-1 0 0,-1-4 0 16,1-2 0-16,-1-1-1 0,-3-1 1 16,1-3 0-16,0-1 0 0,-1 0-1 15,0-1 0-15,-1-1 0 0,0-2 1 16,-1 0 0-16,0 0-2 0,0-2 0 16,-1-1 1-16,-1-1-1 0,0-2 0 0,-1-1 0 15,-1 1 0-15,1-2 1 0,-1 2 1 16,1 0 0-16,1 0-1 0,0 1 0 15,0 1 0-15,1 0-2 0,2 0-1 16,0 2-1-16,2-3 0 0,3 2 0 16,2-1-1-16,3 1 2 0,1 0 0 15,2 3 1-15,0-1 1 0,1 1 0 16,0 1 0-16,0 3 0 0,-1-2 0 0,-1 1 1 16,0 1-1-16,-1 0 1 15,-2-2 0-15,0 2 0 0,-3-1 0 0,-2-1 1 16,0 0-1-16,-3-1 2 0,-1 0 0 15,-1 1 1-15,-3 0 0 0,0-1 0 16,-2 2 1-16,-1-1 1 0,-2 1-1 16,0 0 0-16,-1 0-1 0,0 0 1 15,0 2-1-15,0-3 0 0,-1 1-1 16,3 1-1-16,1 0-3 0,2-2-5 0,1 0-10 16,1-1-9-16,3 0-4 0,2-1-9 15,1-1-7-15,1 1-8 0,1-1-10 16,3-1 0-16,-1 0-23 0,1-2-44 15</inkml:trace>
  <inkml:trace contextRef="#ctx0" brushRef="#br0" timeOffset="29537.57">16030 5356 139 0,'0'1'29'0,"0"1"4"15,2 2-19-15,-1 1-5 0,0 1 3 16,1-1 2-16,1 2 2 0,-1-2 0 16,1 1-2-16,2-1-3 0,3-1-3 15,-1 0-2-15,0-1-1 0,2-1-1 16,3 0-1-16,-1-3 1 0,1 0 1 0,-3-3 3 16,1 1 2-16,0-2 2 0,-1-1 1 15,-1 1 2-15,-2 1 0 0,-1 1-1 16,0 0-1-16,-2 0-3 0,-1 1-2 15,-1 1-2-15,-1-1-1 0,1 2-3 16,-2 0-2-16,1 0-1 0,0 1-1 16,0 1-1-16,1 0 0 0,0 2 0 15,0 0 1-15,2 1 1 0,-1 1 1 16,1 1-2-16,2 0-3 0,-1 1-13 16,1 1-29-16,-1 0-18 0,1 0-46 15,0 0-99-15</inkml:trace>
  <inkml:trace contextRef="#ctx0" brushRef="#br0" timeOffset="30059.03">16334 5356 117 0,'4'-2'26'0,"-1"1"1"0,1 0-13 16,0 1-15-16,-1-1-1 0,0 1 1 0,0-1-1 15,-1-2 3-15,1 2 7 0,-1-3 8 16,0-2 8-16,-1 0 2 0,1 0 2 16,-1 0 2-16,0-2 0 0,0 0-5 15,-1 0-8-15,-2 0-4 0,0 0-3 16,1-1-1-16,-2 1-1 0,0 2 1 0,-1 1 0 16,0 1 3-16,1 1 0 15,-1 1-1-15,1 2-1 0,0 0-2 16,0 3-3-16,0 2-3 0,-1 2-2 0,0 2 1 15,0 4 1-15,0 2 1 0,1 4 1 16,2 2 2-16,-1 0-1 16,2-1 0-16,2 2-2 0,1-2 0 0,1-1-1 15,-1-3-1-15,-1-2-1 0,3 0-1 16,-1-2 0-16,1-1-2 0,-2-2 0 16,0 1-2-16,1-1-2 0,-1 1-2 0,-1-2-5 15,-1-1-9-15,0 1-13 0,-1-2-19 16,-1 0-17-16,-1-2-41 0,1-2-81 15</inkml:trace>
  <inkml:trace contextRef="#ctx0" brushRef="#br0" timeOffset="30272.53">16232 5543 155 0,'3'-5'34'0,"1"-1"2"0,1 1-26 0,2 0 0 15,1-1 4-15,3 2 4 0,0 0 2 16,2 0-1-16,0 2-3 0,0-1-2 16,1 2-3-16,-2-2-4 0,1 0-5 15,-3 0-11-15,1-1-21 0,-2 2-23 16,1-2-39-16,-1 0-90 0</inkml:trace>
  <inkml:trace contextRef="#ctx0" brushRef="#br0" timeOffset="30778.17">16577 5387 145 0,'2'-4'38'0,"-1"0"4"15,0-1-18-15,0 0-6 0,0-2 1 16,-2-1-2-16,2 1 1 0,-1-2-2 16,0 1-1-16,0-1 0 0,0 0 2 15,0 2 1-15,0-1 2 0,0 0 3 16,-1 1 0-16,-1 0 1 0,1 1-2 16,-2 0-1-16,1 0-4 0,0 3-3 15,0 0-5-15,1 1-2 0,-1 1-3 0,0 1-3 16,1 2-2-16,-1 1 0 0,0 2-1 15,0 2 0-15,0 4 0 0,0 2 0 16,1 4 2-16,0 2 0 0,1-1 1 16,0 1 0-16,2 2-1 0,0-2 1 15,0 1 0-15,2-1 0 0,-1 0 0 16,0-1 0-16,0 2 0 0,-1-1 0 0,-1 1-1 16,0 0 0-1,-2-4-1 1,1 3-2-1,0 0-3 17,-2-3-6-1,1-1-6-31,0-2-9 0,1-1-11 16,-2-2-16-16,0-2-26 0,1-3-47 0,-1-1-93 0</inkml:trace>
  <inkml:trace contextRef="#ctx0" brushRef="#br0" timeOffset="31103.31">16507 5585 243 0,'-3'-8'63'0,"0"1"3"0,2 0-30 0,1 1-15 0,1 2-5 0,0-1-5 0,4 0-3 0,2 2-4 0,2-1-2 16,1 0-1-16,-1-1 0 0,5 1 1 0,-2-2 0 0,0 2 0 16,0-1 1-16,0-1 0 0,0 1-1 15,2-2 0-15,-1 1 0 0,0-1 1 16,-1-1-1-16,-1-1 0 0,1 1 0 16,-4-1 1-16,-1 0 0 0,-2 0 1 15,0 1-1-15,0 1 0 0,-2 0 0 0,-2 1-1 16,0 0 1-16,-1-1-1 15,-1 1 1-15,0-1 0 0,-1 1 0 0,-1 0 2 16,-1-1 0-16,0 2 0 16,1 2 0-16,0 1-2 0,0 3-1 0,-1 3-1 15,1 1-1-15,1 3 1 0,0 2-1 16,1 1 1-16,0 0 2 0,3-1-1 16,0 1 0-16,3-3 0 0,0 0-2 15,2-2 1-15,1-1-1 0,2-2 0 16,-1-1 1-16,1-3 0 0,0 0-2 15,-1-2-2-15,0-3-7 0,1 1-8 0,-2-3-12 16,2 2-17-16,1 1-35 0,-1-2-54 16,0 1-111-16</inkml:trace>
  <inkml:trace contextRef="#ctx0" brushRef="#br0" timeOffset="31447.01">16916 5386 215 0,'1'-3'55'16,"0"1"-1"-16,2 0 0 0,0-2-50 0,1 2-4 15,1 0-2-15,-1 1 1 16,0 0-1-16,0 0-1 0,0 0 1 0,0 2 0 15,-2 0 4-15,1 0 3 0,0 2 5 16,-2 0 3-16,0 3 2 0,-1 0 2 16,0 3 1-16,1 2-1 0,-2 0-3 15,0-1-4-15,1 1-3 0,1-1-2 0,0-1-2 16,2-2-3-16,-2-3-2 0,3 1 0 16,0-2 0-16,1-2 1 0,2-1 0 15,0-3-4-15,2 1-8 16,3-2-8-16,-1 0-10 0,2-1-9 15,-3-3-10-15,1 3-21 0,-1 0-33 0,-1-2-59 16</inkml:trace>
  <inkml:trace contextRef="#ctx0" brushRef="#br0" timeOffset="31839.16">16988 5249 363 0,'0'-1'100'15,"-1"0"2"1,0 0-52-16,1 0-11 0,0 0-9 0,0-1-13 0,0 1-16 0,0 1-22 15,2 0-23-15,1-1-25 0,-1-1-34 16,1 1-65-16,2-1-129 0</inkml:trace>
  <inkml:trace contextRef="#ctx0" brushRef="#br0" timeOffset="33060.48">16883 5386 392 0,'-5'-3'84'16,"6"1"0"-16,2 2-59 0,3 0-21 0,-2-1-6 16,2 0 0-16,0-2 0 0,3 1 1 15,2 0 0-15,-2-1 0 0,-2-1-1 16,1-1 1-16,-2 2 1 0,3 2 1 15,-5-2 0-15,-2 1 1 0,0 1 0 16,-1 1 1-16,2 1 0 0,-2 1-1 16,-4-2 1-16,3 3 0 0,0 1-1 15,4 1 1-15,-4 0 0 0,0-2-1 16,0 0 0-16,0 1-1 0,0-1-1 0,1 0 0 16,-2-2 0-16,1 1-1 15,0 1 1-15,6 3-1 0,-4-3 1 0,-1 0-1 16,1 1 1-16,0 1 1 0,-1 1-1 15,0-1 2-15,-4-3 0 0,5 5 1 16,-2-2 2-16,3 4 2 0,-2-3 0 16,-1-1 0-16,0 1 0 0,0-1-2 15,2-1-1-15,-2-1-2 0,-2-3-2 16,3 3 0-16,3-2-2 0,1 3 1 16,0-2-3-16,0-2-4 0,3 0-8 15,2 1-14-15,-2-3-20 0,1 1-39 0,-3-4-4 16,3 1-50-16,1 2-80 0</inkml:trace>
  <inkml:trace contextRef="#ctx0" brushRef="#br0" timeOffset="33481.36">17102 5379 339 0,'3'4'75'0,"-3"-2"2"0,1 2-55 16,1 1-10-16,-1 2-4 0,0 0 0 16,0 1 0-16,-2-2-4 0,4 5-2 0,-2-2-1 15,-1-3-1-15,2 3 0 0,1-2 1 16,-3-3-1-16,2 0 0 0,-2-1-1 15,0-3 0-15,2 3-1 0,-3-4-11 16,2-1-26-16,-2 2-40 0,0-4-61 16,0-1-142-16</inkml:trace>
  <inkml:trace contextRef="#ctx0" brushRef="#br0" timeOffset="33862.33">17016 5246 401 0,'-2'-1'100'0,"1"1"3"0,2-3-51 0,-2 3-28 0,1 0-10 0,-1-1-6 0,2 3-10 0,-1 0-12 0,4 0-12 15,0 2-11-15,0-1-11 0,3 0-21 16,2 0-29-1,0-1-53 1,0 0-106-16</inkml:trace>
  <inkml:trace contextRef="#ctx0" brushRef="#br0" timeOffset="34259.71">17176 5287 362 0,'2'0'72'0,"-1"-1"1"0,2 0-68 16,2 1-8-16,0-1 0 0,1 1 2 16,-2 0 2-16,4 1 0 0,-1 0 1 15,3 3 2-15,-4-2 1 0,-1 1 2 16,-1 0 2-16,-1 2 1 0,-1 2 1 0,-2 1 0 16,-4-2-1-16,3 6 0 0,-3-1-2 15,-1-2-1-15,-1 1-3 0,0 0-1 16,0-1-1-16,2 0-1 0,1-1 0 15,1-1-2-15,1 3-2 0,4-4 0 16,1 1 0-16,3 2-1 16,0-6 1-16,2 0 0 0,3 0 0 0,0-1 0 15,2-2-4-15,0-2-12 0,-1-4-16 16,2 4-31-16,-4-3-18 0,-1 1-53 16,0 0-101-16</inkml:trace>
  <inkml:trace contextRef="#ctx0" brushRef="#br0" timeOffset="36194.69">17402 5401 328 0,'3'-2'67'16,"-1"1"0"-16,1 0-54 0,0 1-15 16,2-2-1-16,2 1 2 0,-2-1 0 0,2 2 2 15,0-3-1-15,-2 1 2 0,3-2 3 16,-3 0 3-16,0-1 4 0,-3-2 1 15,1 1 1-15,0 0 1 0,-2-2-1 16,1 3-3-16,-3-2-3 0,0 1-3 16,1 2-3-16,-3-2-1 0,-1 2-1 15,-2-1-2-15,1 0 0 0,0 1 0 16,-1 1 0-16,-1 1-1 0,2 1-1 16,0 2 0-16,0 3-2 0,1 1 1 15,1 2 0-15,0 1 1 0,4 5 1 0,0 1 2 16,3-1 2-16,0-1 0 0,2 1 1 15,2-2 1-15,1-1-2 0,0-4 1 16,1-1-1-16,-1-2 0 0,1-1-1 16,0-1 0-16,-2-1-1 0,1-2-1 15,-2 0-1-15,-1-2-1 0,1 1-1 16,-3-3-2-16,1 0-1 0,-2-1-1 16,2-1 1-16,-1-3 1 0,1 0 0 15,-1-2 2-15,2-2 2 0,-1-4 2 0,2 1 3 16,0-1 1-16,0 1 0 0,0-1 1 15,0 0-1-15,3 1 0 0,-1 0 0 16,-1 0-2-16,1 2-1 0,-2 0 0 16,0 5 0-16,-2 2-1 0,-2 4 3 15,-2 3 6-15,0 8 4 0,2 4 1 16,-3 3 1-16,1 4 0 0,0 2 1 16,-2 3-2-16,1 1-8 0,-1-1-2 15,-2 0-1-15,2-1-1 0,1-1-1 0,-1-1 0 16,2-4 1-16,-1-1-1 0,3-3-1 15,-2-2 1-15,1-3 0 0,-1-4 0 16,-1 0 0-16,0 0 1 0,0-1 1 16,0-1 2-16,-1 0 0 0,0 1 1 15,0-1-1-15,0 0-1 0,-2 0 0 16,0-1-1-16,-2 1-3 0,-3 0 0 16,0 0 0-16,-2 2 0 0,0-1 0 15,-1 2 0-15,1-1 0 0,-1 1 1 0,4 3 0 16,-1 0 0-16,3 0 0 0,1 2 1 15,2 1 0-15,2 0 0 0,2 0 1 16,3-2-1-16,2 2 2 0,2-2 1 16,2-1 0-16,2-2 3 0,1-1 0 15,-2-1 2-15,2 0-1 0,-1-1 0 16,0-2 0-16,-2 0-2 0,-1 1-2 16,-2 0-2-16,0 0 0 0,-3 0-2 0,-2 0-1 15,-1 0-1-15,-1 0-2 0,-1 0-5 16,-1 0-12-16,-2 0-19 0,-2 1-23 15,0-1-36-15,-3 1-65 0,0 1-133 16</inkml:trace>
  <inkml:trace contextRef="#ctx0" brushRef="#br0" timeOffset="37456.71">15672 5045 24 0,'1'0'6'16,"0"1"0"-16,0 2-4 0,1-1-2 15,-1 2 0-15,-1 0 0 0,1 1 1 16,0 3 0-16,0 1 1 0,-1 1 3 16,1 3 1-16,-1 1 0 0,0 0 2 0,1 3-2 15,-2-2 0-15,0 2-1 0,-1-1-3 16,-1 0-1-16,2 4 0 0,-2 2 0 15,2 2-3-15,1 2-10 0,1-1-13 16,1 2-25-16</inkml:trace>
  <inkml:trace contextRef="#ctx0" brushRef="#br0" timeOffset="37921.56">15654 5726 134 0,'0'3'29'16,"0"-1"0"-16,2-2-20 0,-1 0-5 16,1 0-2-16,2-1 2 0,3-1 0 15,2 0 2-15,0-1 1 0,1 1 2 0,3 0 0 16,0-1 0-16,2 2-1 0,0 1-1 15,-3-1-1-15,1 1-3 0,-1 1-1 16,-1 0 0-16,0 0-2 0,-1 0 1 16,0 0-1-16,2 2 1 0,0-1-1 15,2 0 0-15,0-1 0 0,-1 1 1 16,2 0 0-16,0 1 1 0,-1-1 0 0,0-1 1 16,1 2 0-16,2-1 0 15,-2 1-1-15,-1-1 0 0,2 0 0 0,0 2 0 16,0-2 0-16,1 1-1 0,-1-1 0 15,2 0 1-15,1 0-1 0,-1 0-1 16,-4 0 0-16,0-1 0 0,-1 0 1 16,-2 1-1-16,-3 0 0 0,-1-1 0 15,-2 1 0-15,1 0 0 0,1 0 0 16,0 0 0-16,0 0 0 0,1 1-1 16,1-1-4-16,1 3-7 0,0-4-16 0,0 1-17 15,0 0-33-15,-2-2-69 0</inkml:trace>
  <inkml:trace contextRef="#ctx0" brushRef="#br0" timeOffset="38389.28">16385 5786 83 0,'6'-3'18'0,"2"0"1"0,0 1-12 15,1 1-6-15,1-1-1 0,2-1 1 16,1 2-1-16,1-1-1 0,2 1 1 0,1 0 1 16,0-1 3-16,0 1 4 0,-2 1 2 15,0-1 3-15,0 1 0 16,0 0 0-16,-1 0-1 0,2 0-1 0,1 0-5 15,0 0-2-15,1 0 0 32,-1 0 0-32,0-2 1 0,0 1 1 0,1 1-1 93,-1-1 0-93,1 0-1 0,1 1 0 0,2 0-2 0,1 0-2 0,3 0 0 0,-1 1 0 0,0-1 0 0,2 1-1 0,-2 0 0 0,2-1 1 0,-2 1 0 0,-2 0 0 16,-1-2 0-16,1 1 0 0,-1 0 1 0,-1-1-1 0,-3 0 0 0,2-1 1 0,1-1-1 0,1 1 1 0,2-2-1 0,1 1 2 0,1-2 0 16,0 1 1-1,-1-1 0-15,2 2 3 16,-1-1 1-16,-2 0 1 16,1 0 1-16,-1 1 2 0,1 2-1 15,-1 0 1-15,-2-1-2 0,-1 4-1 0,1-1-1 16,-2 1-1-16,0 0-3 0,0 0-1 0,-1 1 0 0,-1-1-1 0,1 0 0 15,-3 0-1-15,-1 1 1 0,-4-1-1 0,-1 1 1 0,0 0 1 16,-2-1-1-16,-2 0 1 0,0 0 0 16,-1 0-1-16,1 0 0 0,-1-1 0 15,1-1-1-15,0 1-2 0,0 0-5 16,-1-1-24-16,-1-3-25 0,0 0-41 16,-1-1-96-16</inkml:trace>
  <inkml:trace contextRef="#ctx0" brushRef="#br0" timeOffset="38855.67">17897 5088 249 0,'0'-6'52'0,"1"3"1"0,0 0-36 15,0 1-19-15,0 0-1 0,0 1 0 0,0 2 3 16,0-1 5-16,-1 3 3 0,0 2 4 16,1 1 3-16,-1 2 2 0,1 3 2 15,-1 2-1-15,0 3-4 0,0 3-4 16,1 1-2-16,-2 1-2 0,1 4-2 16,-3 1-1-16,1 5-1 0,0-1-1 15,0 2 0-15,-1 0 0 0,1 2-1 16,-1-1 1-16,2 0 2 0,-2-4-1 0,1-1 0 15,0-1-1-15,0-4-2 0,1-4-2 16,1-3-5-16,0-3-6 0,0-4-11 16,0-1-25-16,0-4-23 0,0-1-48 15,1 1-100-15</inkml:trace>
  <inkml:trace contextRef="#ctx0" brushRef="#br0" timeOffset="45375.67">16460 5915 204 0,'0'-4'60'0,"1"2"5"0,-1-3-19 15,-1 3-5-15,2 0-4 0,-2 0-5 16,1 2-4-16,0 0-4 0,0 0-5 0,1 0-4 16,-1-1-5-16,0 0-3 0,1 2-2 15,-1-2-1-15,0-2-1 0,0 1-2 16,0 0 0-16,0 0 0 0,-1 0 0 15,0-1 1-15,1 3 2 0,0 0 0 16,-2 0 0-16,1-1-1 0,0 1 0 16,3 1-2-16,-2-1-1 0,1 2-1 15,-1 0-1-15,0 3 0 0,1 1 1 16,-1 2 0-16,-1 0 1 0,0 1 0 16,-1 1 0-16,1 0 0 0,-2-1 0 15,1 2 0-15,-1 2 0 0,0-1 0 0,-1 2 0 16,1 1 0-16,0 2-1 0,1 1 1 15,0 1-1-15,0-3 0 0,2-1 1 16,0-1-1-16,1 0 0 0,1-3 1 16,1 1-1-16,0-3 1 0,1 3 0 15,-2-1-1-15,1-2 1 0,2 0 0 16,-2 0 0-16,0 0 0 0,0 0 0 16,1-1 0-16,0 1 0 0,-2-1-1 15,1 1 1-15,-2-1 0 0,1-1-1 0,-1 0 0 16,-1-2 1-16,0 1-1 0,0-1 0 15,0-1 1-15,-1-1 0 0,1 0 0 16,0-2 0-16,1 2-1 0,-1-2-3 16,0 0-5-16,0-1-7 0,1 1-11 15,-1 0-16-15,0 0-23 0,0 0-20 16,0-2-47-16,1 2-88 0</inkml:trace>
  <inkml:trace contextRef="#ctx0" brushRef="#br0" timeOffset="48660.04">15730 5786 127 0,'-5'-3'29'0,"1"0"-1"16,-1-1-17-16,3 2-11 0,-2 0-1 0,1 0 0 16,-2 1 0-16,0 0 1 0,0-1 0 15,0 1 2-15,1-1 6 0,0 1 5 16,2 0 4-16,-2-1 3 0,3 1 3 15,0 1 2-15,-1-1 1 0,1 0-2 16,1 1-2-16,0 0-2 0,0 0-3 16,0 0-3-16,0 0-2 0,1-1-4 15,-2 1-4-15,1 0-4 0,0 0-5 16,0-1-1-16,0 1-2 0,0 0 0 16,0 0 1-16,0 0 2 0,0 0 1 0,-1 0 3 15,1 1 2-15,-1-1 1 0,1 1 2 16,0-2 1-16,0 3 0 0,0-2 0 15,0 1 0-15,-1-1-1 0,1 0 0 16,1 0-2-16,-1 2-2 0,-1-2 1 16,1 0-1-16,0 2 0 0,0-1 0 15,0-1 0-15,2 1 0 0,-2 1 0 16,1 1 0-16,-1 1 0 0,0 0 0 0,2 2 1 16,-1 2 1-16,0 3 1 0,0 2 2 15,1 3 0-15,1 1 0 16,0 2-1-16,-1 1 1 0,0 0-2 0,0-2-1 15,-1-2-1-15,1-2-1 0,-1 3 1 16,-1-2-1-16,2 1 1 16,0 0-1-16,1 3 1 0,0 1 0 0,1-2-1 15,-1 0 1-15,0 0 0 0,-1-1-1 16,-1 1 1-16,1-2-1 0,0 1 0 0,-2 1 0 16,0 0 1-16,0 0-1 0,2 1 0 15,1-1 0-15,-3-1 0 0,0-2 0 16,1 0 1-16,-1-2-1 0,0 1 0 15,-1-2 1-15,-2-1-1 0,1 1 1 16,2-1-1-16,-2 0 1 0,0 0-1 16,1-2 1-16,-1 0 0 0,0 1 1 15,1-2 0-15,-2 0 0 0,1-1-1 16,0 1 1-16,1-3 0 0,-1 0 0 16,0 0-1-16,1 0 0 0,-1-1-1 0,1 0 1 15,0 0-1-15,1-1 0 0,0 0 0 16,-1 0-1-16,2-2-1 0,-1 0 1 15,3 2 0-15,-2-2-1 0,2 0 1 16,0 2 0-16,1-1 0 0,-1 0 1 16,1 1-1-16,0-1 1 0,1 0 0 15,1 0 1-15,1 1-1 0,0-1 1 16,2-1 0-16,0 1 0 0,1-1-1 16,-1 1 0-16,1-1 0 0,-2-1 0 0,1 0 0 15,0 1-1-15,0-1 1 0,-1 0 0 16,1-1 0-16,1 1 0 0,1 0 0 15,2-1 0-15,1-1 0 0,-1 2 0 16,-1-2 0-16,2 1 1 0,-1-1-1 16,0-1 0-16,-1 2 1 0,2-2-1 15,0 2 0-15,0-2 0 0,-1 1 0 16,1-1-1-16,1 1 1 0,0-1 1 16,2 2-1-16,2-1 2 0,2 1-1 0,2 0 1 15,-2 1-1-15,-1 0 1 0,2 0-1 16,-1 0 1-16,0 0-1 0,-1 1 0 15,1-2-1-15,0 1 1 0,0-1 0 16,-2 0-1-16,-1-1 1 0,0 0-1 16,2 0 1-16,1 0-1 0,0 0 0 15,2 0 1-15,1 1-1 0,-1-1 1 16,-1 1-1-16,-1 0 0 0,0 1 1 0,0-1-1 16,-1 1 0-16,-1 1 1 0,3 0-1 15,-2-1 0-15,2 2 1 0,-1-1-1 16,-2 0 1-16,1-1 0 0,2-1-1 15,-2 1 1-15,5-1 0 0,1 1 0 16,-1 0-1-16,2 0 1 0,-1 1-1 16,-1 0 1-16,2-1-1 0,-4 2 0 15,0-2 0-15,-1 1 0 0,-1 0-1 16,0 1 1-16,-2-2 0 0,-1 2 0 16,2-1 0-16,0 1 1 0,1 0-1 15,1 1 0-15,2 1 0 0,2 0 0 16,-3 2 0-16,0-1 1 0,1 1-1 0,0-1 0 15,1-1-1-15,-2 2 1 0,1-1 0 16,2 0 0-16,1 0 0 0,-1 0 0 16,0-1 0-16,1 0 1 0,2-1-1 15,1 1 1-15,-1-2-1 0,1 1 0 16,-1-2 0-16,0 0 0 0,0 1 0 16,-2-2 0-16,-2 0-1 0,0 1 1 15,1-1 0-15,0 0-1 0,1 1 1 0,0 2-1 16,5-1 1-16,-2 3-1 0,0-2 1 15,1 2 0-15,-1 2 0 0,1-3 0 16,-1-2 0-16,-1 0 0 0,-1-3 0 16,3-1 1-16,1-1-1 0,0-3 1 15,0 1 0-15,2 1-1 0,-2-2 1 16,2 1 0-16,-1 0-1 0,-2 0 1 16,0 1-1-16,-3 1 0 0,-1 0 0 0,0 2 0 15,2 1 0-15,-4 0 0 0,4 3 0 16,0-1 0-16,1 0 1 0,-1 0-1 15,-1 1 1-15,-1 0-1 0,-1-1 0 16,-3-1 0-16,-3 2 1 0,-1-1-1 16,-1-1 0-16,-1 1 0 0,-3-2 0 15,-2 2 0-15,-1-2 0 0,-4 0 1 16,1 1-1-16,-3 0 1 0,-1-1-1 16,0 2-4-16,-3-1-11 0,-1 0-38 0,-1 1-24 15,-1-1-56-15,-1-1-124 0</inkml:trace>
  <inkml:trace contextRef="#ctx0" brushRef="#br0" timeOffset="49203.38">19144 5827 219 0,'-1'-4'49'0,"1"5"5"15,0 3-28-15,-1 4-12 0,0 5 1 16,2 2 2-16,4 6 3 0,0 2 2 16,0 5-1-16,0 7-3 0,1 2 1 15,0 4 2-15,0 2 0 0,-3 1 0 16,2 1-2-16,0-1-1 0,-2-6-1 16,2 0-4-16,-3-6-4 15,-1-2-2-15,-2-1-3 0,-1-4-3 0,-1-5-2 16,0-2-2-16,-1-5-4 15,1-2-11-15,-1-4-24 0,3-3-51 0,-5-6-67 0,-2-4-161 16</inkml:trace>
  <inkml:trace contextRef="#ctx0" brushRef="#br0" timeOffset="50060.9">16151 5719 218 0,'-16'-5'58'0,"-1"-1"10"0,1 2-25 15,1-1 1-15,0 0 3 0,0 1 2 16,4-1-2-16,-2 3 0 0,1 0-8 16,3 1-7-16,-2 1-7 0,-2 1-4 15,0 1-4-15,3 0-5 0,0 2-3 0,1-1-3 16,-3 2-3-16,5 0-1 0,1 0-2 15,5 2 0-15,-4-2-1 0,3 1 1 16,1 0-1-16,2-1 0 0,2 1-1 16,2-1 1-16,0-3 0 0,7 4-1 15,3-1 1-15,2 3 0 0,5-4 0 16,2 1 0-16,6 2 0 0,4-1 0 16,2 1 0-16,1 0-1 0,4-1 0 15,1 2 0-15,-1 2-1 0,0 2 1 16,1-3-1-16,5-2 0 0,-1-2 0 15,0 0-1-15,2-1 1 0,2-1 0 0,1-5 0 16,-1 2 1-16,0 0 0 0,5 2 0 16,-3-1 1-16,2-2 0 0,0 0 1 15,-1-1 0-15,1 0-1 0,1-1 1 16,-2-2 0-16,2 3-1 0,0-1 1 16,1 3 0-16,3-1 0 0,0 0 0 15,2 0-1-15,-1 2 1 0,2-2-2 0,0 1 0 16,0-2 0-16,3 2 0 0,2-1-1 15,-5-2 0-15,3 2 1 0,-1 0 0 16,0-2 0-16,3-2 2 0,-2 1 0 16,-3 1 1-16,3 1 1 0,-3-1 1 15,-4 0 1-15,-1 0 0 0,-1 1 1 16,-3-1-1-16,-5 0-1 0,-2-1 0 16,-3 0-1-16,0 1 0 0,-5-2-1 15,-5 1-1-15,-6 0-2 0,-2 1-5 16,-4-3-22-16,-4 1-45 0,-3-1-32 0,-5-3-75 15,-4 1-161-15</inkml:trace>
  <inkml:trace contextRef="#ctx0" brushRef="#br0" timeOffset="51736.45">15948 5966 198 0,'-2'-2'61'16,"-3"-1"10"-16,2 2-7 0,0 0-15 15,5 2-1-15,-4-1-3 0,0 0-6 16,2 1-9-16,-1 2-10 0,1 2-10 16,1 3-7-16,-5-1-4 0,5 7-1 15,1 3 1-15,1 3 0 0,-1 1 2 0,-1-3-1 16,1 0 1-16,0 0-1 16,-1-4 1-16,-1-2-1 0,-1-3 0 0,1 0 0 15,-1-2 0-15,4 3-1 0,-4-3 0 16,-1-2 0-16,-1 0-1 0,2-1-1 15,-1-2-3-15,0-1-5 0,-5-3-5 16,5 0-6-16,0 0-6 0,0-2-2 16,-1-2 0-16,1 0 3 0,2-1 4 15,-1-2 6-15,0 0 7 0,1-1 5 16,0-2 5-16,1-2 2 0,0 0 2 16,3-1 4-16,-3 0 3 0,2-4 2 15,-1 2 4-15,1 0 1 0,-1 3 1 0,1 2-2 16,-4 1-2-16,3 3-4 0,1 2-3 15,-2 2-4-15,2 4-2 0,1 2 0 16,-1 1 0-16,2 3 2 0,-1 2 0 16,1 2 2-16,1 3 0 0,-1-1-1 15,-1 0 0-15,0 2-3 0,0-4-1 16,1-1 0-16,-1-1-1 0,-1-2 0 0,2-1 0 16,-2-2 0-16,0-2-1 0,1 0 2 15,0-1 0-15,-3-1 1 0,3-2 0 16,1-2 0-16,0 0 1 0,-1-3-1 15,0 0 0-15,-1 0 0 0,1-1-2 16,-2 2 1-16,0 1 0 0,-2-2-1 16,1 4 1-16,0 2-1 0,0-1-2 15,0 3 1-15,1 1-1 0,-2 2 3 16,1 5 2-16,-1 1 2 0,0 3 2 16,-2 5 2-16,4 0 3 0,-1-1 1 0,1 2-2 15,2 0-1-15,0-2-3 0,-1-1-1 16,5-4-2-16,-4 2-1 0,0 0-1 15,-2-4-2-15,1-2-1 0,1 0-4 16,-2-2-9-16,-1-1-15 0,0-3-26 16,2-1-45-16,-1 1-69 0,0-4-155 15</inkml:trace>
  <inkml:trace contextRef="#ctx0" brushRef="#br0" timeOffset="52481.68">16192 6010 259 0,'2'7'52'0,"0"2"2"0,1 3-50 16,1 5-1-16,-1-1 1 0,0 1 1 16,1 0 0-16,-1 0 0 0,-1-1-3 0,1-2-1 15,0 0 0-15,-1-4-1 16,0 0 1-16,0-2-1 0,-1-1 1 0,1-2 1 15,-1-4 4-15,-1-1 2 0,0 0 2 16,0-1-1-16,-2-3 0 0,1 0 0 16,-2-2-2-16,0-1-2 0,0-1-5 15,0-2 0-15,-2 0 0 0,1-1 1 16,-1 0-1-16,0-2 1 0,0 1 0 16,0-3 3-16,0 0 2 0,1 0 1 15,2 1 0-15,1 1 1 0,1-1-2 16,2 1 0-16,2 4-2 0,1 2-3 15,0 0 0-15,1 1-1 0,2 3 1 16,-1 2 1-16,1 1 1 0,1 0 1 0,0 1 0 31,2 3 1-31,0 0 1 32,0 0 0-17,-1 0 0 1,-2 1 0-1,-1-1 2-15,-2-1 1 0,0 0 2 0,-5-3 3 0,0 2 3 16,1 0-1-16,-2-1 0 0,-1 1-2 0,-3 0-2 0,-1 2-3 0,0 1-5 16,-3 2-4-16,-1 0-5 0,0-1-10 0,-1 2-19 0,2 0-32 0,2 2-32 0,1-2-68 15,1 1-138-15</inkml:trace>
  <inkml:trace contextRef="#ctx0" brushRef="#br0" timeOffset="52804.42">16344 6313 359 0,'6'-1'71'0,"1"-1"1"0,2 0-65 16,2-1-11-16,-1 1 3 0,2-3 1 15,1 1 2-15,1 0 0 0,-1 1 1 16,3 0-1-16,0 0 1 0,0 0-2 0,-2 1-2 16,-1 1-8-16,-2-1-13 0,-1 0-27 15,-4-1-25-15,-1 1-52 0,-3-1-110 16</inkml:trace>
  <inkml:trace contextRef="#ctx0" brushRef="#br0" timeOffset="53088.89">16391 5985 460 0,'0'-2'103'0,"-1"1"1"0,2-1-49 0,0 0-50 15,2 1-5-15,0-1-2 0,1 1-1 16,2 0-2-16,0-1-6 0,3 0-8 15,0 2-12-15,2-1-25 0,1 0-47 16,4 0-70-16,0 0-151 0</inkml:trace>
  <inkml:trace contextRef="#ctx0" brushRef="#br0" timeOffset="53880.11">16692 6094 407 0,'-4'-2'100'0,"3"-2"-2"0,0 4-3 15,1 1-94-15,2 4-6 0,-1 2 1 16,2 3 0-16,-1 0 3 0,2 3 1 15,-1 1 1-15,-1 2 0 0,2-2 0 16,-1-1 0-16,0 0-1 0,0-1 0 16,0-3-1-16,-1-2 0 0,0-3-1 15,-1-1 1-15,0-1-1 0,-1-1 2 0,0-2-1 16,0-2 0-16,-1-1-1 0,-1-1-1 16,1-3-3-16,-1-2-2 0,0 1-1 15,1-3-1-15,1 1 2 0,0 0 1 16,1 0 1-16,1-2 3 15,0-1 2-15,2 0 2 0,0-1-1 0,1-1 2 16,1 0 0-16,3-1 1 0,1 1 0 16,1 3 1-16,-1 0 1 0,1 4-1 15,0 2 0-15,0 2-1 0,0 3 0 16,0 3-1-16,0 3 0 0,1 1 0 16,-3 1-1-16,0 1 1 0,-2 1-1 15,-1-1 0-15,-3 0 0 0,-1-2 1 0,-4-1 0 16,2 1 0-16,-6-2 1 0,1-1-1 15,-2 0 0-15,-2 1 0 0,-2 1-1 16,1-2 0-16,-1 1-1 0,1 1 1 16,0 0-1-16,2 0 0 0,1 0 0 15,1 1 1-15,1 1-2 0,2 0 1 16,0 1 0-16,1-1 0 0,2 1 1 0,1 0 0 16,2 0 3-16,1 1 2 0,0-1 1 15,3 2 1-15,0 0 0 0,4-1 1 16,-1 1-2-16,2-1-1 0,2 0-2 15,0 1-1-15,-1-2-2 0,1 0 0 16,-1 0 0-16,1-1-2 0,-2-1-1 16,-2-1-4-16,-2-3-8 0,1 1-21 15,-2-2-36-15,-2-3-37 0,-1 0-71 16,-1 0-155-16</inkml:trace>
  <inkml:trace contextRef="#ctx0" brushRef="#br0" timeOffset="54308.97">17046 6239 422 0,'4'-1'86'0,"1"-2"0"16,-1-1-74-16,2 0-14 0,2 0 1 15,0-1 1-15,-2 1 1 0,0-4 0 16,-1 0 1-16,0 2 2 0,-1-2 3 16,-1-1 2-16,-1 0 2 0,0 1 0 15,-2 2 0-15,0 0 0 0,-2-1-3 0,-2 2-3 16,0 1-2-16,-3 2-2 0,-1-1-1 15,0 3-1-15,-1 1-1 0,-1 2 0 16,0 3 0-16,2 2 0 0,0 1 0 16,4 4 1-16,-1-2-1 0,4 3 1 15,2-2-1-15,2 0 0 0,3-1 1 16,1-1-1-16,0-2 0 0,3-3 0 16,1-3 0-16,1 1-5 0,1-3-13 0,-2-4-17 15,1 0-30-15,1-2-27 16,-3-3-62-16,2 2-123 0</inkml:trace>
  <inkml:trace contextRef="#ctx0" brushRef="#br0" timeOffset="54663.57">17285 6148 304 0,'-1'-1'80'0,"0"-1"4"0,0 1-35 16,-4 0-23-16,4 1-4 0,-3-1-4 0,0 0-4 15,2 2-8-15,1 0-4 0,-2 1-3 16,5 0 1-16,-3 3 0 0,1 0 3 0,0-1 2 16,-1 4 2-16,-1-1 3 0,4 3 1 15,-2 1 0-15,-1-2 0 0,3 1-3 16,-1 0-1-16,0 0-3 0,3-1-1 15,-3-2-2-15,1-2-1 0,2 0 0 16,-1-1 0-16,2 1 0 0,-1-3 0 16,1 0 0-16,1-1 0 0,1 1 0 15,0-1-1-15,0-1-1 0,0 0-3 16,0 0-4-16,-3-1-7 0,1-1-11 16,-1 0-13-16,-1-1-21 0,0-1-34 0,0 0-60 15,0-1-119-15</inkml:trace>
  <inkml:trace contextRef="#ctx0" brushRef="#br0" timeOffset="55573.25">17446 6207 306 0,'0'-3'71'0,"0"-2"3"0,1 3-45 0,-1-2-8 0,0 2 1 0,-1 0 0 0,1 2-2 16,0-1-3-16,-1 2-4 0,1-2-4 0,0 2-4 15,-1-1-2-15,2 1-1 0,0 0 1 16,-1 0 0-16,0 0 2 0,0 1 1 15,0-1 1-15,0 0 1 0,0-2 1 16,0 1 0-16,0 1-1 0,1-2 0 16,-2-1-2-16,1 2-1 0,0-1-2 15,1 2-2-15,-2-2 0 0,0 1-1 16,1-1 0-16,0 1 0 0,-1-2 0 0,1 2 0 16,0 0-1-16,0-1 1 0,0 1 0 15,0 0 0-15,0 0-1 0,0 1 1 16,1-2-1-16,-2-1 1 0,1 1-1 15,0-1 1-15,0 0 0 0,0 0 0 16,0-1 0-16,0 1 1 0,0 1 0 16,0-1 0-16,0 1 0 0,0 0 1 15,0 1 1-15,0 0-1 0,0-1 1 16,-1 2 0-16,1-1 0 0,0-1 0 0,-1 2-1 16,1-1-1-16,0-1 1 0,-1 1-1 15,1-1 0-15,-1 1 0 0,1-1 0 16,-1 0 0-16,2 2 0 0,-1-2-1 15,0 2 1-15,0-1 0 0,-1 0 0 16,1 0 0-16,1 0-1 0,-2 0 0 16,1 2 0-16,1 0-1 0,-2 2 1 15,3 4-1-15,-1 1 1 0,0 1 0 16,0 2 0-16,2 2 1 0,-2-2 0 16,3 1-1-16,-3-3 1 0,2 1-1 15,-1-2 1-15,2-2 1 0,-3-2 0 0,2-1 1 16,1-2 2-16,0-1 1 0,1-2 2 15,0-2 0-15,0-1-1 0,2-2 0 16,0-2-1-16,-1-1-2 0,1-2-2 16,-2-1-1-16,1 0-3 0,-1 1-3 15,-1-1-5-15,-1 1-6 0,0 2-16 16,-1 2-37-16,1 1-44 0,-2 1-77 0,0 3-166 16</inkml:trace>
  <inkml:trace contextRef="#ctx0" brushRef="#br0" timeOffset="57637.78">15935 6364 184 0,'-1'0'52'0,"0"-1"3"0,0 1-21 0,-1-1-10 16,3 1-6-16,-1 0-6 15,0 0-4-15,1 2-5 0,1 0-1 0,1-1 0 16,2 2 0-16,-1-1 1 0,2-1 3 15,1 1 1-15,2-2 3 0,0-2 1 16,2 1 0-16,0 0 1 0,2-2 1 16,-1 0 3-16,-1 0-1 0,3 1 0 15,-1 0 0-15,1-1-1 0,0 1 0 16,1 2-3-16,2-1-2 0,0 1-2 0,0 1-2 16,-2-1-1-16,-1 4-1 0,-1-1-1 15,0 2-1-15,-2 0 0 0,1 1 0 16,0 0 0-16,3 1-1 0,0-2 1 15,-1 0-1-15,1-1 1 0,0 0 0 16,-1-2 1-16,0 1 1 0,-2-2 0 16,1-1 2-16,0 1 0 0,-2 0 0 15,1-2 0-15,0 0-1 0,1 1 0 16,-1 0-2-16,2 0 0 0,1 0-1 16,2 0 0-16,-2 0 0 0,1 1 0 15,-2-1 0-15,0 0-1 0,-3-1 1 0,2-1-1 16,0 1 1-16,1-1 0 0,-1 0 0 15,3 0 0-15,1-2 0 0,1 3 0 16,-1-3 1-16,-1 1 0 0,1 1 0 16,-1-3-1-16,-1 1 1 0,0 0 0 15,-2 1 0-15,0 0-1 0,0 0 0 16,-1 2 0-16,1 2 0 0,0 0-1 0,-1 0 1 16,2 1-1-16,1 0 1 0,0 0-1 15,-1 1 0-15,-1-3 1 16,0 2 0-16,-1-1 0 0,0 1 0 0,1-1 1 15,-1 0 0-15,2 0 0 0,1-1-1 16,-1 1 1-16,1 0-1 0,1-1 0 16,-1 1-1-16,-1 0 1 0,0 1-1 15,-1-1 0-15,-1-1 0 0,0 1 1 16,-1-1-1-16,-1-1 0 0,0 1 0 16,0-2 0-16,3 1 0 0,-1 0 0 0,3 2 0 15,-1-1 0-15,2 0 0 0,1 0 1 16,-1 2-1-16,-1-1 0 0,-1 1 0 15,-2-1 1-15,0 1-1 0,-1 2 0 16,1 1 0-16,-3-1 0 0,2-1 0 16,0 0 0-16,0 1 0 0,1-1 0 15,-1-1 0-15,-1 1 0 0,1-2 0 16,0 2 0-16,1 0 0 0,-1-1 1 16,0-1-1-16,-1 2 0 0,-1-2 0 0,2 0 0 15,-1-1 1-15,-4 0-1 0,3 1 1 16,-3-1-1-16,-1 2 1 0,0-1-1 15,-2-1 1-15,0 0-1 0,-1 0 1 16,0 0-1-16,0 1 0 0,0-2 1 16,0 0-2-16,-2 1 1 0,2 1-4 15,-1-2-7-15,1 0-21 0,-1 0-68 16,1 0-80-16,0-2-195 0</inkml:trace>
  <inkml:trace contextRef="#ctx0" brushRef="#br0" timeOffset="63670.25">19290 5956 296 0,'-1'-3'84'16,"0"1"4"-16,0 0-32 0,0-1-18 0,0 0-5 16,0 1-5-16,1 0-8 0,0 1-8 15,0 0-6-15,0 1-2 0,0 0-4 16,2 0 0-16,0 2-1 0,0 1 0 15,1 0 1-15,1 1 0 0,1 0 1 16,-1 1 1-16,2 1-1 0,0 0 1 16,-1 2-1-16,-1-2 0 0,0 1 0 15,0-2-1-15,0 0 1 0,0 0 0 16,0-2 0-16,-1-2 0 0,2 0 0 0,-1-1 0 16,1-1 1-16,-1-3 0 0,1-1-1 15,-1 0 1-15,1-2-1 0,-1 1 0 16,0-1 0-16,0 1-1 0,0 2 1 15,-1 1-1-15,0 0 1 0,-1 0-1 16,0 1 1-16,1 1-1 0,-2-1 1 16,0 1-1-16,1 1 0 0,-1-1 0 15,1 2-1-15,0-1 0 0,-1 0 1 16,1 1-1-16,0 1 0 0,0-1 1 16,1 3 0-16,-1-2 0 0,0 2 0 0,2 1 1 15,-2 0-1-15,2 1 1 0,-2-1-1 16,0 0 1-16,1 0-1 0,-1-2 1 15,1-1-1-15,-1-2 1 0,0 1 0 16,1-2 2-16,0-3 0 0,1 0 2 16,1-1 0-16,0 1 0 0,1 0 0 15,2-1-1-15,-2 2 0 0,0 0-2 16,0 1-1-16,-1-1 0 0,-1 2-3 0,-2-2-4 16,1 2-6-16,-1-1-39 15,2 1-54-15,0 0-79 0,0 1-188 0</inkml:trace>
  <inkml:trace contextRef="#ctx0" brushRef="#br0" timeOffset="64170.91">19629 5961 232 0,'1'-1'65'0,"-1"-1"5"15,-1-1-18-15,1 1-17 0,-2 0-6 16,2-2-4-16,-1 1-2 0,-2-1-6 16,2 1-4-16,-1 0-5 0,0 1-4 15,0-1-2-15,-1 2-1 0,-1-2-1 16,2 1 1-16,-1 2-1 0,2 1 1 0,-1 1 0 16,0 1 0-16,1 2 2 0,0 2-1 15,1 0 1-15,-2 1 0 0,0 0 1 16,0 0-1-16,1 2 0 0,1-1 0 15,0-1 0-15,1 0-1 0,1 0 0 16,0-1 0-16,0-1 0 16,0-2-1-16,1-2 1 0,-1-2-1 0,2 2 1 15,-2-5 0-15,1 1 0 0,0-1-1 16,0-2 1-16,0-1-1 0,0 1 1 16,-1-1-1-16,1 1-1 0,-2 1 2 15,1 1 1-15,-2 1 2 0,1 1 2 0,-1-1 2 16,0 3 0-16,-1 0 0 0,0 0 0 15,1 3-3-15,-1 1-1 0,1-1-3 16,0 2 0-16,0 0-1 0,0 2 0 16,0 0 0-16,0 1 1 0,1-2-1 15,1 0-1-15,0 2 1 0,-1-2-2 16,2 0-2-16,-1-2-2 0,0 1-7 16,0-2-9-16,1 0-18 0,-2 0-18 15,1-2-23-15,0 0-18 0,-1-2-53 0,0-1-89 16</inkml:trace>
  <inkml:trace contextRef="#ctx0" brushRef="#br0" timeOffset="64456.17">19726 6008 172 0,'3'1'50'15,"-1"0"9"-15,-1 0-17 0,-1 2-5 16,0 3-2-16,0 2-4 0,-2 0-2 16,0 1-6-16,1 0-8 0,1 1-7 15,0 0-3-15,-1-3-2 0,2 0-1 16,-1-3-1-16,-1 1 1 0,2 0-1 16,-1-2-2-16,0-2-5 0,0-1-6 31,-1-1-17-31,2-1-24 0,-2-2-21 0,0-2-48 0,1-1-96 0</inkml:trace>
  <inkml:trace contextRef="#ctx0" brushRef="#br0" timeOffset="64601.12">19734 5857 355 0,'-2'-2'80'0,"2"1"1"0,0 0-44 0,0 1-43 0,2 2-22 0,0-1-24 0,-1 2-29 0,1-1-55 0,0 1-114 0</inkml:trace>
  <inkml:trace contextRef="#ctx0" brushRef="#br0" timeOffset="64951.35">19837 5722 227 0,'3'-4'54'0,"-1"2"2"0,1 3-6 0,-1 4-38 0,-1 2 0 0,-1 2 3 15,1 4 1-15,-1 2 3 0,0 2 0 16,-2 3-4-16,1-1-3 0,1 0-3 16,0 0-1-16,1-2-2 0,-1-1-2 15,1-3-1-15,0-2-1 0,1-1 0 16,-1-3 0-16,1 0-1 0,-1-2-2 16,0 0-2-16,0-1-6 0,0-1-7 0,-2-1-10 15,0 1-10-15,-1-2-11 0,-1 0-15 16,-1 0-12-16,0-2-34 0,0 0-54 15</inkml:trace>
  <inkml:trace contextRef="#ctx0" brushRef="#br0" timeOffset="65169.46">19816 5938 187 0,'0'-5'54'16,"0"0"6"-16,0 0-22 0,-1 1-4 0,0 0 0 15,1 2 0-15,0-1-1 0,-1 2-2 16,0 1-2-16,1-1-4 0,1 1-3 15,0 0-2-15,-1-1-3 0,4 3-2 16,-1-3-3-16,2 2-1 0,2-1 0 16,2 1 0-16,1 1-2 0,1-1-4 15,0-1-1-15,3 1-1 0,1 2-2 16,-1-2 0-16,-2 0-3 0,0 1-3 16,-1 1-8-16,0 2-27 0,-5-1-38 15,-1 2-23-15,-4 1-64 0,-2 0-132 16</inkml:trace>
  <inkml:trace contextRef="#ctx0" brushRef="#br0" timeOffset="65668.94">19443 6212 393 0,'-4'3'91'0,"0"-1"0"0,3 0-59 16,1 0-16-16,1 0-5 0,6 0-3 16,3-2-1-16,5 2 2 0,6-2 3 0,6-1 1 15,1 0 2-15,2-3 2 0,4 1-1 16,0 1 0-16,-1-2-1 0,-1 2-2 15,-2-1 0-15,-1 3-3 0,0 0 0 16,-3-1-3-16,-2 2-1 0,-3 1-3 16,-2 1-1-16,-2 1-1 15,-2 0 0-15,-1 1 1 0,-4 1-2 0,-2 2 1 16,-1-2-2-16,-6 0-1 0,1 0-3 16,-2-1-5-16,-2-1-6 0,0 1-17 0,-2-4-58 15,-2 1-26-15,4 0-79 0,-3-1-164 16</inkml:trace>
  <inkml:trace contextRef="#ctx0" brushRef="#br0" timeOffset="70317.33">19444 6168 125 0,'-1'1'45'0,"2"0"8"0,-1 0-6 16,-1-2-5-16,1 1-1 0,-1 0-3 15,0 0-3-15,0-2-4 0,0 0-5 16,1 1-2-16,-1-1-2 0,0 0-2 16,1 1-2-16,0-1-2 0,0 0-4 15,0-1-2-15,0 0-2 0,1 0-3 0,0-1-2 16,-1 0-1-16,1 2 0 16,0-2 0-16,1 1 1 0,-1 0 0 0,0 1 0 15,0-1 1-15,0 1 0 0,0-1 0 16,-1 2 0-16,0-1 0 0,0 1-1 15,0 0 0-15,-1 1-1 0,0 1-1 16,-1 0 0-16,-1 0 0 0,-2 2 0 16,-1 1 0-16,-1 2 0 0,-2 0 0 15,-1 3 0-15,-1 3 0 0,-2 1 0 16,1 2 0-16,-2 0 0 16,-1 1 0-16,1-1 0 0,0 0-1 0,0-1 1 15,1-1 0-15,3-3 0 0,1 0 0 16,5-3 0-16,-1 1 1 0,2-3 0 0,2-1 1 15,4-1 1-15,0-1 1 0,3-1 1 16,0 0 0-16,4 1 0 0,1-1 1 16,0 0-2-16,2-1 0 0,-1 0-2 15,-1 0 0-15,2 1-1 0,-2-1 0 16,0-1-1-16,0 1-1 0,-1 0 1 0,0 1 0 16,0 0-1-16,-2 0 0 0,-1 0 1 15,-2 0-1-15,0 1-1 0,0 0-3 16,-3-1-7-16,0 1-36 0,1 0-60 15,-1-2-83-15,2 2-198 0</inkml:trace>
  <inkml:trace contextRef="#ctx0" brushRef="#br0" timeOffset="77366.49">20683 3988 104 0,'0'0'23'15,"-3"-5"1"-15,5 3-15 0,-3 0-3 16,-1-1 1-16,2 0 1 0,-1-1 4 0,2 0 4 16,-1 0 4-16,-4 0 2 15,-1 0 0-15,1 1 0 0,0-1-4 0,0-1-3 16,1 1-4-16,3 1-7 0,-1 0-1 15,0 0-3-15,3-1 1 0,-2 1 0 16,-1 0 3-16,-1 0 3 0,1-1 3 16,-1 0 5-16,1 0 1 0,-1 0 4 15,0 1 1-15,1-1 0 0,1-1-1 16,-2 3-2-16,-1-2-3 0,0 3-2 0,2-1-2 16,-1 1-4-16,0 1-3 0,1 1-2 15,-1 1-3-15,0 3-1 16,3-1-1-16,-3 2-1 0,2 1 1 0,-3 3 0 15,4-1 1-15,1 2 1 0,0 0 1 16,1 3 0-16,1 2 1 0,-1-1 0 16,3 2 0-16,-4 1 0 0,-2 0 0 15,-1-3 0-15,-1 1-1 0,-2 0 1 16,-1-2 0-16,0 1 0 0,-1 1 0 16,0-2 0-16,2 1-1 0,-1-2 1 0,0 1 0 15,1 0 0-15,0-4-1 0,0 0 1 16,2 2 0-16,0-3-1 0,0 0 1 15,1 0-1-15,1 0 0 0,-1 0 0 16,-1 0 0-16,-2-1-1 0,4 3 0 16,0 0 1-16,1 1-1 0,0 2 1 15,0 2 0-15,0 0-1 0,4 0 1 16,-4 0 0-16,-1-3 1 0,-2 0-1 16,2-3 0-16,0 1 0 0,-1 0 1 15,0-5-1-15,-1 0 1 0,2 0 0 16,0 0 1-16,0-1-1 0,-1-1 1 0,-3-3-1 15,4 5 1-15,0 1-1 0,-1 0 0 16,1 0 0-16,-2 0 1 0,2 1-1 16,2 2 1-16,-3-2 0 0,1 1 1 15,-3-1 0-15,3 1 0 0,0 1 0 16,0-2-1-16,1 2 0 0,0-2-1 16,0-3 0-16,2 1-1 0,-2-1 1 15,1-1-1-15,-3 0 0 0,2-1 0 0,0 0 0 16,-1 0 1-16,0-1-1 15,0-1 1-15,0 0 0 0,2 0-1 0,-1 0 1 16,-1 1 0-16,-1-1-2 0,2-1-7 16,-1 2-16-16,1 0-23 0,0 1-38 15,1-1-61-15,1 1-135 0</inkml:trace>
  <inkml:trace contextRef="#ctx0" brushRef="#br0" timeOffset="79394">20931 4074 265 0,'-2'-4'77'0,"-1"2"6"0,0 0-30 15,1 1-7-15,-1 0-7 0,2 1-7 16,-1-1-11-16,0 1-8 0,1 2-8 16,2 1-3-16,-2 1-4 0,0 2-2 15,1 2 1-15,-1 2 1 0,-1 2 2 16,2 2 1-16,-2-1 1 0,1 1-1 0,2 2 1 16,-2-2-1-16,2-1 0 15,0-2 0-15,0-3-1 0,-1-1 1 0,0-2 0 16,0-2 0-16,0-2 0 0,-1 1 0 15,1-1-1-15,-1-1-2 0,0-1-4 16,1 0-5-16,-1-3-4 0,1 0-1 16,0-2-1-16,-1-1 1 0,1-2 1 15,0 0 4-15,-2-2 4 0,0 0 4 16,1-1 3-16,0 0 1 0,-1 1 3 16,1-1 1-16,-1 3 2 0,0-2 3 0,0 1 2 15,1 0 2-15,-1 1 0 0,2-1-1 16,-1 1 0-16,1 0-2 0,1 1-3 15,0 2-3-15,1 0-3 0,0-1-2 16,0 5-1-16,2 0-2 0,1 1 0 16,2 4 0-16,-1 1 1 0,2 1 0 15,0 3 1-15,-2 0 0 0,1 0 1 16,0 2 0-16,0 0 0 0,-1-1 0 16,1-1 0-16,0-2 1 0,-1 1-1 15,1-2 1-15,1-1 0 0,-2-3 0 0,0 1 1 16,1-1 0-16,-1-2 1 0,-1 0-1 15,3 0 2-15,1-2-1 0,-1-1 0 16,2 1-1-16,-1-1 0 0,-1-1 0 16,0 0 0-16,-2-1 1 0,-1 1 2 15,-1 1 0-15,-1 1 1 0,0-1 1 16,-2 3 0-16,0-1-1 0,-1 1-1 0,-1 0-2 16,1 2-2-16,1 1 0 0,0 3-1 15,1 1 0-15,-2 3 0 0,3 2 0 16,-1 3 1-16,0 2 0 0,0 0 0 15,0 1 0-15,0 0 0 0,0 0-1 16,0-1 1-16,-1-3-1 0,1 1 1 16,1-3-1-16,-1 0-1 0,1-4-4 15,-1 1-8-15,0-4-15 0,2 1-16 16,-2-3-18-16,2 0-20 0,0-2-19 16,0 0-49-16,1-3-74 0</inkml:trace>
  <inkml:trace contextRef="#ctx0" brushRef="#br0" timeOffset="79951.03">21297 4069 245 0,'0'-4'59'0,"2"2"0"16,0 2-33-16,-1 2-15 0,1 2-1 0,0 2 2 0,-1 4 0 0,1 3 1 0,0 2 3 15,-2 4 0-15,2 0 2 0,0 3-1 16,-1-1-3-16,0 1-1 0,1-2-1 16,-1-3-1-16,1-2-2 0,0-2 0 15,-1-4-2-15,0-3-2 0,0-2 0 16,0-2-2-16,-1-1 1 16,1-1 2-16,-2 0 2 0,1-2 0 0,1 0 0 0,-1-2-1 15,-1-1 0-15,0-5-1 0,0 0-3 16,0-4-1-16,-2-1-2 0,1-1 1 15,-2-4-1-15,2 1 0 0,0 0 0 16,1 0 0-16,0 1 0 0,1 0 0 16,0 2 0-16,1 1 0 0,1 2-1 15,1 1 1-15,1 0-1 0,2 1 1 16,2 1-1-16,4 2 1 0,0 2 0 16,4 0 0-16,1 3 0 0,2 2 1 15,1 2-1-15,-1 3 1 0,-1 0-1 0,0 2 0 16,-4 1 0-16,-2 1 1 0,-2-1-1 15,-3 1 0-15,-2 0 1 0,-3-2 3 16,-2 2 1-16,0 0 3 0,-2-1 1 16,-2 2 0-16,-2-1 1 0,-3 1 0 15,-2 0-2-15,0-1-2 0,-5 1-2 16,-2 1-1-16,-1-1-2 0,1-1 0 16,0 0 0-16,4 0-1 0,0 1-2 0,5 0-2 15,1-4-4-15,3 0-10 16,4-2-16-16,0-2-8 0,1-1-8 0,2 0-15 15,4-2-37-15,2-1-56 0,2 1-101 16</inkml:trace>
  <inkml:trace contextRef="#ctx0" brushRef="#br0" timeOffset="80305.09">21686 4090 240 0,'1'-4'56'0,"-1"1"0"16,1-1-44 0,0 3-3-16,0 1 1 0,0 1 2 0,-1 3 3 0,1 1 5 15,-1 3 5-15,0 3 4 0,1 2 2 0,-1 1-2 16,0 1-4-16,1 3-7 0,0-2-7 15,0-2-5-15,2-1-3 0,-2-3-1 16,1-2 0-16,0-1-1 0,0-3-1 16,0-1-2-16,-1 1-6 0,1-2-10 15,-1-1-9-15,0 0-11 0,0 2-9 16,-1 0-3-16,0 2-5 0,0 1-7 16,-1 3-3-16,-2 0 4 0,0 1-14 0,-1 1-29 15</inkml:trace>
  <inkml:trace contextRef="#ctx0" brushRef="#br0" timeOffset="80484.6">21670 4367 98 0,'-5'9'52'0,"-1"-2"-11"0,1 0-5 16,1-1-9-16,0-3-4 0,1 1 1 16,0-2 4-16,2 1 3 0,-1-2 1 15,2 1 1-15,2-3 3 0,-1 1 2 0,4-1-2 16,0-1-5-16,1-1-6 0,1-2-4 16,3 1-2-16,-1-1-5 0,1-1-4 15,-1-1-4-15,-1 1-2 0,3 0-2 16,-1-1 0-16,1 1-1 0,-1-1-2 15,1 2-3-15,0-1-7 0,-1 0-12 16,-2 0-18-16,2 0-35 0,-6-1-19 16,-2 1-60-16,0-2-109 0</inkml:trace>
  <inkml:trace contextRef="#ctx0" brushRef="#br0" timeOffset="80755.5">21613 4100 365 0,'4'-4'82'16,"0"0"1"-16,2 0-66 0,2-1-7 0,2 1 1 0,-1-2-1 0,3 0-2 0,-3 0-5 15,2-1-2-15,-2 0-4 0,1-2-8 16,-1 0-8-16,1 0-8 0,1-2-14 0,1 2-15 15,0-3-18-15,3 3-7 0,-2-1-32 16,2 2-52-16</inkml:trace>
  <inkml:trace contextRef="#ctx0" brushRef="#br0" timeOffset="81569.7">22046 3997 337 0,'-1'-3'67'0,"1"3"0"0,0 3-58 15,2 4-10-15,0 2-1 0,1 3 5 0,0 4 6 16,-1 2 6-16,0 1 2 0,-1 5 2 15,0-3 1-15,-1 4-3 0,0-2-3 16,-1-1-5-16,0-3-4 0,2 2-2 16,-1-6-2-16,1-2 1 0,-1-4-1 15,0-3 1-15,0-1 0 0,0-1 2 16,1-3 1-16,-1 0 0 0,-1-2 1 16,1 0-1-16,-1-3 0 0,0-2-2 15,-1-2-1-15,2 0-2 0,-2-3-1 16,1-2-1-16,0-2 0 0,0-2 0 15,-1-2 0 1,0 1 0-16,0-1 1 16,-1-1 1-16,0 3 0 0,-1-1 1 0,2 2 1 0,-1 1 0 15,1 0 1 1,2 1-1 0,0 0 1-16,3 1-1 15,1 1 0-15,1 2-1 16,3 1 0-16,3 2-1 0,0 1 0 0,1 2 0 15,1 3 0-15,2 1 0 0,1 3 0 16,1 2-1-16,-3 1 1 0,3 4-1 0,-2 1 1 16,-1 1-1-16,-3 0 1 0,-1 0 0 15,-4 0 0-15,1 0 0 0,-5-1 1 16,-3 0 0-16,-1-1 0 0,-4 0 0 0,-3 0 0 16,-2-1 1-16,-1-1 0 0,-2 1 2 0,0-1 0 0,-1 0 0 0,3 1 1 0,2-3 1 15,1 0 0-15,1 1 1 0,3-2-1 0,2-1-1 0,1-3-1 0,1 0 0 16,1 1 0-16,1 0 1 0,3 0 0 15,1 3 0-15,5-1 2 0,2 4 0 16,4-1 0-16,2 0-1 0,1 2-1 16,2 0-1-1,-2-3-1-15,-1 2-1 0,-3-2 0 0,-1-1-1 0,0-2 1 16,-2 1-1-16,0-3 0 0,-1 1-2 0,0-1-2 16,0-1-5-16,-2 1-7 15,-1-1-14-15,-2 0-17 0,-1 0-19 16,0 0-46-16,-1-1 2 0,1-1-53 15,-2-1-75-15</inkml:trace>
  <inkml:trace contextRef="#ctx0" brushRef="#br0" timeOffset="82035.67">22466 4291 242 0,'1'-2'73'16,"2"-2"4"-16,0 0-2 0,0-1-53 16,0 0-4-16,0-2 0 0,2 0-4 15,-1-1-2-15,0 1 0 0,1-4 4 0,-1 1 2 16,1-2 2-16,0 0 2 0,0-1-1 15,-1 1-3-15,-1-1-4 0,-1 4-2 16,-2 0-3-16,0 0-2 0,-4 2-1 16,0-1-3-16,-1 2 0 0,-1-1-1 15,-1 1-1-15,0 0 0 0,-1 0-1 16,0 2 0-16,1 2 0 0,-1 1-1 16,-1 1 0-16,1 4 0 0,2 2-1 15,-2 4 1-15,2 2 1 0,1 2-1 16,-1 4 1-16,4 2 1 0,1 1 0 0,1 1 0 15,2 0 1-15,3-2-1 0,3-4 1 16,2-1 0-16,2-5 1 0,-2-4-1 16,3-2 0-16,1-4-1 0,2 0 1 15,1-4-1-15,2 2-3 0,0-3-3 16,2 1-7-16,-2-2-14 0,-3-2-19 0,-1 0-30 16,-4 0-32-16,-2-2-67 0,-2 1-130 15</inkml:trace>
  <inkml:trace contextRef="#ctx0" brushRef="#br0" timeOffset="82470.61">22727 4175 277 0,'0'-1'68'16,"-2"-2"1"-16,1 0-47 0,1 1-5 0,-1 0-2 15,-1-2-1-15,0 0-4 0,-1 0 2 16,1 2 4-16,0-1 2 0,-1-1 3 15,0 3 0-15,-1 0-1 0,0 2-3 16,0 1-3-16,0 2-3 0,-1 3-3 16,1 1-2-16,1 6-1 0,0 2 0 15,0 2 0-15,2 1-1 0,1 0 0 16,1 0 0-16,2-1 1 0,1-4-2 16,3 0 0-16,2-4-1 0,1 0 0 15,1-4 0-15,2-1-1 0,-1-2 0 16,1-2-1-16,-1-3-1 0,-1 0-6 0,-1-3-6 15,-1 2-11-15,-1-2-14 0,0 2-17 16,-1-1-17-16,-2 0-26 0,0-1-52 16,-1 0-94-16</inkml:trace>
  <inkml:trace contextRef="#ctx0" brushRef="#br0" timeOffset="82801.39">22884 4153 310 0,'1'-7'79'0,"4"2"-1"0,-4 2-49 15,1 1-14-15,0 4-2 0,0 3-4 16,0 2-9-16,-1 3-4 0,-2 4 1 16,3 0 4-16,-1 3 4 0,2 3 2 15,0-3 3-15,0-2 2 0,0-1 2 0,1-3 0 16,0-3 0-16,0-2-1 0,-2-3 0 15,1-1 1-15,1-1 3 0,3 0 0 16,-1-1 1-16,2-1 0 0,1-2-1 16,2-3-3-16,1-2-2 0,1-1-4 15,-4-7-4-15,2 0 0 16,-2 0-2-16,2-2-2 0,-3-2 0 0,-1 2-2 16,1 1-2-16,1 2-4 0,0 2-4 0,1 1-11 15,-3 2-21-15,2 3-34 0,-3 2-30 16,3 1-69-16,-6 3-141 0</inkml:trace>
  <inkml:trace contextRef="#ctx0" brushRef="#br0" timeOffset="85784.69">20847 4644 268 0,'1'-5'64'0,"0"1"4"0,1-1-30 15,1 0-26-15,0-1-4 0,0 2 0 0,-1 0-1 16,1 1-3-16,1 1-2 0,-1 1 0 15,0 0 1-15,0 1 2 0,2 1 2 16,1-1 3-16,0 0 2 0,-1-1 1 16,3 0 1-16,1 0-1 0,1 1-2 15,1-2-1-15,0 3-2 0,5 1-2 16,0 0-1-16,7 1-1 0,3 1 0 16,2 0-1-16,0 2-1 0,4-1 0 15,-3-1 0-15,5 2-1 0,-5-1 0 0,-1 0 1 16,0-1-1-16,3 0 1 0,1-3 0 15,3 2 0-15,1-2 1 16,-1 0 1-16,1-1-1 0,3 1 1 0,-4 1 1 16,1-1 0-16,-5-2 1 0,-3 1 0 15,1-1 1-15,1-1 0 0,-2 1 0 16,4-1-2-16,0 0 0 0,0 2-1 0,-4-1-1 16,4-1-1-16,-3 0-1 15,0 1 0-15,-4-1-1 0,0 1 0 0,0-1 1 16,1-1-1-16,-2 2 0 0,3-1 0 15,-2 0 1-15,2-1 0 0,-1-2 1 16,2 1 1-16,-1 0-1 0,1-1 1 16,-1 0 0-16,0 1-1 0,-3 0 0 15,1 2 0-15,-2-1-2 0,1 1 1 16,-3-2-1-16,-2 1 1 0,-1 1-1 16,2-2 1-16,3 2-1 0,0-1 1 0,1 1-1 15,2-1 1-15,-3 1 0 0,2 0-1 16,-4 4 0-16,0-4 1 0,0-1-1 15,-1 1 0-15,1 4 0 0,1-2 1 16,1-2-1-16,0 2 1 0,0-2-1 16,1 4 1-16,1-2-1 0,2-2 1 15,2 4-1-15,0-1 0 0,1-2 1 16,0 1-1-16,0 0 2 0,-1 0 0 16,-3 1 3-16,0-1 1 0,-3-3 1 15,2 1 1-15,-1-1 0 0,-2-2 0 16,2 0-2-16,2-3-1 0,1 0-1 0,4 4-1 15,-5-1-1-15,0 1 0 0,0 4 0 16,-2-3 1-16,-3 2 0 0,-2 1 0 16,0-1 1-16,0-1-1 0,1 1 1 15,-1-4-1-15,-2 3-1 0,0 0 0 16,-1 2 0-16,-3-1-1 0,-1 1 1 0,-1 0-1 16,1 1 0-16,-3-1 0 0,0 0-1 15,-3-1 1-15,2 1 0 0,-3 0-1 16,1 2 0-16,-4-2 0 0,-1 0 0 15,1 1 0-15,-1-1-1 0,0 0 1 16,-1 2 0-16,0-3 1 0,0 2-1 16,2 0 0-16,0 4 0 0,-1-2 1 15,-1-1-1-15,0 1 0 0,4-2 1 16,-4 1-1-16,4 0 0 0,-4-4 0 16,0 3 1-16,1-1-1 0,1 2 1 0,-2-4 0 15,1 0 0-15,-3-3 0 0,5 0 1 16,-1-1-1-16,0-3 0 0,-1-6 0 15,1 0-1-15,-1-4 0 0,0-4-1 16,-5-5-1-16,5-2 0 0,-2-5-1 16,0-2 0-16,0-2 0 0,3 1-1 15,-2 1 1-15,5 0-1 0,-2 0 0 16,2 4 0-16,-2-2 0 0,1 5 0 16,0 0 1-16,2-1-1 0,-2-3 1 15,1 1-1-15,2 0 1 0,1 4 0 0,-2 1 1 16,0 3-1-16,2 1 2 0,0 4 0 15,-2 3 1-15,1 1 0 0,-2 2 1 16,0 1 0-16,1-2 0 0,-1 5 0 16,0 3 0-16,2 2 0 0,-2-2-1 15,-1 2 0-15,1 1 1 0,-1 1-1 16,-2 1 0-16,1 0 0 0,-3-1 0 16,0 2 0-16,0 1 0 0,3 1 0 15,-4-1 1-15,0 0 0 0,0 0 0 16,1 0 1-16,0 1-1 0,-2-2 1 0,-2 0-1 15,1 1 0-15,2 2 0 0,1 1-1 16,-3-2 1-16,0 0-1 0,0 0 0 16,-1 0 0-16,3 1 0 0,-3-2 0 15,-3-3 1-15,2 4-1 0,1-1 0 16,2 3 1-16,-4-4-1 0,1 1 1 16,-1 0 0-16,-1-1 0 0,-3 0 0 15,0 0 0-15,-3-4-1 0,-2 3 1 0,-2 0-1 16,0 3 0-16,-3-2 0 0,0 1 1 15,0 1-1-15,0 1 1 0,2 1-1 16,-1-1 1-16,0-2 1 0,0 2 0 16,-1 0 0-16,1 2-1 0,-3-4 2 15,2 0-1-15,-2 1 0 0,-2-2 0 16,-2 2 0-16,0-1 1 0,-5-3 0 16,4 3-1-16,-3-1 1 0,4 3 0 0,0-1 0 15,3-1-1-15,1 0 1 16,0 1 0-16,-2 1-1 0,0 0 1 0,-2-2 0 15,-1 1-1-15,0 0 0 0,-3 4 0 16,-1-5 0-16,0 2 0 0,-1-2 0 16,-2 3-1-16,2-4 1 0,-3 3 0 15,3-6-1-15,4 7 1 0,0-4-1 16,4 4 1-16,-3-4-1 0,-4 2 0 16,-1-1-1-16,0-1 1 0,0 1-1 15,-1 2 0-15,-4-3 0 0,0 4 0 0,2-1 0 16,5 2 0-16,-5 2 0 0,-5-1 0 15,-4 1 0-15,-1 0 0 0,1 1-1 16,2 0 1-16,-6 2 1 0,4-3-2 16,5 1 2-16,4-1-1 0,-4 2 0 15,-4-2 0-15,2 0 0 0,3 0 0 16,0-1 0-16,0 1 0 0,-3-2 1 16,3 0-1-16,7-1 0 15,1-2 1-15,-3 1 0 0,2 1 1 0,-5-2 0 0,2 2 0 16,3-2 1-16,-1 1-1 15,-1 0-1-15,3-1 0 0,0 0 0 0,3-3-1 16,3 2 0-16,-1 0 0 0,0 0 1 16,3 1-1-16,-1 0 0 0,-1 0 0 15,1 5 0-15,-4-6 0 0,2 4 0 16,-4-3 0-16,3 4 0 0,3 0 0 16,1 1 0-16,3-1 0 0,5 0 0 0,-1-1 0 15,4 1 0-15,-3-4 0 0,-2-1 0 16,1-3 0-16,0 1 0 15,-1-2 1-15,4 0-1 0,0-1 0 16,2 1 0-16,1 0 0 0,2 3 1 0,1-1-1 16,1 1 0-16,-4-2-1 0,1 1 1 15,0 2 0-15,0-1-1 0,-1 2 1 16,-2-1-1-16,1 2 1 0,2 2 0 16,1-2-1-16,-1 2 0 15,0-1 1-15,3 3-1 0,2 2 1 0,0-2-1 0,1 4 1 16,0-1-1-16,1 3 1 15,2 2-1-15,-2-1 1 0,0-1-1 0,1 2 1 16,1-1-1-16,1 3 1 0,-1-1 0 16,1-1 0-16,2 3-1 0,-3 0 1 15,4 2-1-15,-5 1 1 0,0-1-1 16,-3-4 0-16,1 3 0 0,-2-2 1 16,2 0-1-16,-5 1 1 0,3 1-1 15,0-3 1-15,2 5 0 0,-2 0 0 16,0-1 0-16,-1 1-1 0,3-4 1 15,0-1 0-15,1 3 0 0,1 0 0 0,0 0 0 16,0-2 0-16,0 0-1 0,0 3 1 16,-2-1 0-16,-3-4 0 0,2 2-1 15,-2-2 1-15,0-1-1 0,0-2 1 16,1-1 0-16,-1-2 0 0,4 5 0 16,-1-6 0-1,0 1 0-15,-2-2 0 0,2 2 0 0,1 3 0 0,-1-2 0 16,0 1 0-16,1-1 0 0,-2 0 1 15,4 3-1-15,-3-2 0 0,2-1 0 0,-3 0 0 16,1-1 0-16,0 1 0 0,1-1 0 16,-1-2 0-16,0-1 0 0,0 0 0 15,0 0 0-15,0-2 0 0,1 0 0 16,-3-2 0-16,4 1 1 0,-1-1-1 16,1-1-1-16,-1 1 0 0,2 0 0 15,0-1-1-15,4 0 1 0,0 0-1 16,1 1 1-16,2-2 1 0,4 1-1 0,3-1 1 15,2-2 0-15,3 2 1 0,3-2-1 16,2 2 0-16,-1-1 0 0,-1 0 0 16,-2 1 0-16,-1 1 0 0,-1 0 0 15,-1 0 0-15,0 0 1 0,1 1-1 16,1 1 0-16,1 0 0 0,1 1 1 16,-1-1-1-16,2 1 0 0,2-1 1 15,2 2-1-15,3 0 0 0,0 0 1 16,-1-2-1-16,-1 1 1 0,-1-2 0 0,-1 0 1 15,-4-2 1-15,-4 0-1 0,-1-2 1 16,1 2 0-16,-1-1 0 0,-2 0 0 16,-3 1-2-16,-2 1 0 0,-1-2 0 15,-1 2 0-15,-3 0-1 0,-3-1-3 16,0 0-4-16,-1 2-6 0,0-1-10 16,-2 1-57-16,-2-1-51 0,0 0-94 15,-2 0-209-15</inkml:trace>
  <inkml:trace contextRef="#ctx0" brushRef="#br0" timeOffset="99463.42">18547 4875 198 0,'-3'-2'46'0,"0"0"2"16,1 1-33-16,2 1-6 0,-1-1-1 16,1 0 1-16,-1 0 1 0,1 1 2 15,0-1 2-15,0 1 4 0,-1-1 4 16,1 0 1-16,-1 0-1 0,3 1-2 16,-2 0-5-16,0 0-5 0,2 0-4 15,1 0-4-15,1 0-1 0,0 0-1 0,2 1 0 16,1-2 2-16,0 1-1 0,2-1 2 15,2 1 0-15,1 0 0 0,-1-2 1 16,1 1 0-16,1 0 0 0,0 0 0 16,0 0-1-16,0 0-1 0,2 0-1 15,0 0 0-15,0 0 0 0,3 1-1 16,2-1 0-16,1 1 0 0,-2 0 0 0,-1 0 0 16,-1 1 1-16,-2-1 0 15,-3 0 1-15,-2 1 0 0,-1 0 0 16,-2 0 0-16,-1 0 1 0,2-1 0 15,-2 1-1-15,-1-1 0 0,-1 0 1 0,-2-1-1 16,1 1 0-16,-2-1 1 0,0 1-1 16,-1 0 1-16,0 0 0 0,0 1 0 15,0-2 0-15,0 2 0 0,0-1 1 16,-1-1-1-16,2 1 1 0,-1 1-1 16,0-1 0-16,0 0-1 0,0 0 0 15,-1-1 1-15,2 2-2 0,-2-2 1 0,1 0-1 16,0 1 0-16,1 1 0 0,-1-1 0 15,0 1-1-15,-1-2-1 0,2 2 1 16,-1 0 0-16,0-1-1 0,-1 1 1 16,2 0 0-16,0 1 1 0,-1-1-1 15,0 0 1-15,-1-1-1 0,2 1 1 16,-2-1-1-16,0 0 1 0,1 0-1 16,0 0 0-16,0 1 1 0,0-1-1 15,0 1 0-15,0-1 0 0,0 0 0 16,0 0-1-16,1 1 1 0,-1 0 0 15,2 0 0-15,-2 1 0 0,2 0-1 0,0 0 1 16,0 1 0-16,1-1 0 0,-1 0 0 16,1 1 0-16,0 1 1 0,-1-3-1 15,1 1 1-15,-1 1-1 0,1 0 1 16,-1-1 0-16,1 1-1 0,-2-2 1 16,2 2 0-16,-2-2-1 0,1 1 1 15,1 0 0-15,-3-2-1 0,1 1 0 0,1-1 0 16,-1 2 1-16,0-1-1 15,0 0 0-15,0-1 1 0,1 0 0 0,-2 0 0 16,0 2 1-16,0-3 0 0,0 1 0 16,0 0 1-16,0 0 1 0,0 0 0 15,0 0 2-15,0 1 0 0,-1-2 0 16,1 2 1-16,-1-1 0 0,1 0-1 16,-2 1 0-16,0-1-2 0,0 1-1 15,1 0 0-15,-2 0-1 0,1 1-1 0,-2-2-1 16,1 1 1-16,-2 1-1 0,1-1 0 15,-1-2 0-15,0 2 0 0,1-1 0 16,0 1 0-16,1-1 0 0,3 2 0 16,-2-2-1-16,2 1 0 0,0 1-1 15,1-1 0-15,0 0 0 0,0-1 0 16,2 1 0-16,-2 0 1 0,2 1 0 16,-1-3 0-16,2 1 1 0,0 2 1 15,-1-2-1-15,0 0 1 0,2-2 0 16,-1 1 0-16,0 1 0 0,-2 1 0 0,0-3 0 15,-1 1 1-15,1 0 0 0,-1 4 1 16,-2-3 2-16,2 0 0 0,-1-2 1 16,-1 4 0-16,0-5 1 0,-1 4 0 15,-2-3-1-15,2 1-1 0,-1 2-1 16,-1 0-1-16,-1-1 0 0,2 2-1 16,2-2-1-16,-2-2 0 0,2 2 0 15,0-1-1-15,1 1-1 0,0-1 0 0,1-2-1 16,0 1 1-16,2 3 0 0,-1-2 0 15,2 1 0-15,1-1 1 0,0 0 1 16,0 1-1-16,0-1 1 0,1 0 0 16,-2 0-1-16,-1-1 1 0,0-1-1 15,0 1 1-15,-2 2-1 0,1 0 1 16,-2 0 0-16,0 0 0 0,-1 0 0 16,-1 0 0-16,0 0 0 0,0 3 0 0,-3-2 0 15,1-1 0-15,-1 3-1 16,1-1 0-16,0-1 1 0,-1 0-1 0,2-2 0 15,-1 2 0-15,1 1 0 0,3 0 1 16,-1-3-2-16,-1 3 1 0,2 0-1 16,0 0 0-16,0 0-1 0,1-4 1 15,0 0 0-15,0 2 0 0,1-2 0 16,-1 1 1-16,1 0-1 0,-1 0 1 16,2 1 0-16,-2 1 0 0,-1-2-1 15,1 1 1-15,-1 0 0 0,0-1-1 16,0 1 1-16,-1-1 0 0,0-1-1 0,0 3 1 15,0-1 0-15,0-2 0 0,0 0 0 16,1 1-1-16,-1 1 1 0,-1-1 0 16,1 0 0-16,1 2-2 0,-1-1 0 15,1 0-1-15,0 2-2 0,0-2 0 16,1 0-1-16,-1 0 0 0,0 0 0 16,1 0 0-16,-1-1 2 0,1-1 1 15,-1 2 1-15,1-1 0 0,0 1 1 0,0-2 1 16,0 0 0-16,0 0 0 0,0 1 0 15,-1-1 1-15,1 1-1 0,-1 0 1 16,0 0-1-16,-1 1 0 0,0-2 0 16,-1 1-1-16,0-1 0 0,-2 0 0 15,2 1 0-15,-2 0 1 0,0 1-1 16,0 0 1-16,0 2-1 0,2 1 0 16,-1-3-1-16,0 1-2 0,2 1-1 15,1-1 0-15,1 0-1 0,-1-2 0 0,1 2 0 16,3-1 1-16,0 0 3 0,0 0 0 15,1-1 2-15,0 0-1 0,1 0 2 16,-1-1-1-16,0-1 1 0,-2 1 0 16,0-1 0-16,-1 1 0 0,0 0 0 15,-2 1 1-15,1 0 0 0,-2 1 0 16,1 0 1-16,0 0-1 0,-3-1 0 16,0 0 0-16,-1 0 0 0,-2 0-1 0,-1 2-1 15,-2-2 1-15,-1 2-1 0,-1 1 1 16,0 0-1-16,2 1 1 0,0-2-1 15,0-1 1-15,4 3 0 0,1-2-1 16,2 0 0-16,-1 0-1 0,3 1-1 16,-1-1 0-16,1 1 0 0,1 0-1 15,-1 0 1-15,3 0 0 0,1 0 0 16,2 0 2-16,0 0-1 0,2-1 1 16,1 1 0-16,-1-2 0 0,1 1 1 15,-1-1-1-15,0 0 0 0,-3-1 0 0,1 1 0 16,-1 0 1-16,-1 1 0 0,-2-2 1 15,-1 1 0-15,0-1 3 0,-1 1 0 16,-1-1 1-16,0 1 0 0,-3-1-1 16,-1 1 0-16,-1 0-1 0,-1 0-3 15,-3 0 0-15,1 0 0 0,0 0-1 16,0 0 1-16,0 0-1 0,3 0 0 16,-1-1 1-16,3 1-1 0,2 0 0 15,2 1-1-15,-2-1 0 0,2 0-1 16,1 0 0-16,0 0 0 0,1 3 0 0,2-2 1 15,0 1 0-15,3 0 1 0,-1-1 0 16,4 3 0-16,-3-3 0 0,1-2 1 16,-1 3-1-16,-1-2 0 0,0 1 1 15,-3-1 0-15,-1-1 0 0,1 1 2 16,-2-1 0-16,1 1 2 0,-1 0 0 16,-2-1 0-16,1 1-1 0,-4-2 1 15,0 0-2-15,-1 2-1 0,-5-4-1 0,1 3-1 16,1 0 0-16,1 2 0 0,-1-2 0 15,1 1-1-15,3 2 1 0,0-2-1 16,1 1-1-16,3-1-1 0,0 1-1 16,1 0 0-16,2 0 1 0,2 1-1 15,1 0 2-15,0 0 0 0,2 1 2 16,0-4 0-16,2 1 1 0,-2-1 0 16,-2-3 0-16,2 2 1 0,-3 0 1 0,0 2-1 15,-2-1 2-15,-1-1 2 16,0 1 0-16,-2 1 0 0,-2 0 1 0,-1 0-1 15,-3-1-1-15,0 2-1 0,-1-1-1 16,2 4-2-16,-3-3-2 0,0 2-2 16,2-2-3-16,1 1-5 0,0-2-9 15,3 2-37-15,-3-6-55 0,7 3-81 16,2-3-187-16</inkml:trace>
  <inkml:trace contextRef="#ctx0" brushRef="#br0" timeOffset="100985.97">19068 4515 115 0,'1'0'24'0,"-2"-1"0"16,2 3-20-16,-1-1-4 0,0-2 2 0,0 2 2 0,0-1 6 0,0 0 5 16,2 1 8-16,-2-1 5 0,0 0 6 15,-1-1 4-15,0 0 2 0,1 2-2 0,0 0-3 16,0-2-4-1,0 2-6-15,0-1-4 0,1 0-6 0,0 1-5 0,-1-2-3 16,-2 0-4-16,3 2-1 0,1-2-2 16,-2 2 1-16,1-1 1 0,0 0 1 15,2 1 1-15,1 1 2 0,-1-2 1 16,1 1-1-16,1-3 1 0,2 2-1 16,1 0-1-16,-1-1-1 0,2 1-1 0,-1 0-1 15,-3-1 0-15,1 1-1 16,1 0 1-16,0 0 0 15,-1-2 1-15,-2 2 1 0,2 1 0 0,0 0 0 0,-1-1 0 16,-2 0 1-16,-1 1-2 0,1 2 0 16,-2-4 0-16,0 0-1 0,-2 0 0 15,3 1-1-15,-1 0-1 0,1 0 1 16,-1 0-1-16,1 1 0 0,1-1 1 16,3 3-1-16,-3-3 1 0,2 0-1 15,-3 0 1-15,2 0 0 0,1 0 0 16,-1-1 0-16,-1 0 0 0,0 1-1 0,-1-1 1 15,2 2 0-15,-2-1-1 0,-2-1 1 16,-2 2-1-16,3-1 1 0,0 0-1 16,0-1 1-16,0 0-1 0,1 1 1 15,0 1-1-15,4-1 1 0,-3 1-1 16,1 1 1-16,-3-2 0 0,4 3-1 16,-1-2 1-16,1 0 0 0,0-1 0 15,-1 1 0-15,2-1 1 0,2 0-1 16,-4-1 0-16,2 0 1 0,-2 2 0 0,2-2 0 15,-1 0 1-15,0-1 0 0,-1 1-1 16,1 1 1-16,0 0 0 0,1-5-1 16,-1 3 0-16,2 0-1 0,-3 1 1 15,4-1-1-15,0 0 0 0,1-2 0 16,-1 3 1-16,1-1-1 0,-1 0 1 16,2 2 1-16,-4-2-1 0,2 2 0 15,1 2 0-15,0-2 1 0,1 0-1 16,0-2 0-16,1 3 0 0,1-1 0 0,2-1 0 15,-2 0-1-15,1 0 1 0,2 1-1 16,-5 0 0-16,4-1 0 0,-1-2 0 16,-1 2 0-16,-1-1 0 0,1 0 1 15,1 1-1-15,4 0 0 0,-4-1 0 16,3 1 1-16,3 2-1 0,-2-2 1 16,0 1-1-16,-1 0 1 0,0 0-1 15,0 0 1-15,1 0-1 0,-3-2 0 16,2 3-1-16,0-1 0 0,3 1 0 15,1-1 1-15,3 0-1 0,-1 0 0 0,0 0 0 16,-3 0 1-16,2-1-1 0,-1-3 1 16,-3 3-1-16,0 0 1 0,3 2 0 15,-2-3 0-15,1 1 0 0,-2 0 0 16,0-1-1-16,-1 2 1 0,-1-2-1 16,-5-1 1-16,3 2-1 0,0 1 0 15,3 1 1-15,-4-2-1 0,1 1 0 16,1 0 0-16,-3 0 0 0,1 0 1 15,-1-2-1-15,-3-1 0 0,2 3 0 0,-1-1 0 16,-5 3 0-16,5-2 1 0,-5-1-1 16,0 2 0-16,-2-2 1 0,1 1-1 15,-2 0 0-15,2-2 1 0,-3 2-1 16,0 1 0-16,-2 1 1 0,2-2 0 16,0 0-1-16,-1 0 1 0,1 0 0 0,1 0-1 15,-2 0 1-15,4-2-1 0,-4 2-1 16,2 0-1-16,0 2-2 15,-2-2-3-15,1 0-2 0,0 0-5 0,0-1-7 16,0 1-26-16,1-1-24 0,-1-3-25 16,3 0-9-16,-1 0-54 0,2 3-83 15</inkml:trace>
  <inkml:trace contextRef="#ctx0" brushRef="#br0" timeOffset="102411.45">20304 4418 239 0,'-7'0'53'0,"0"-3"0"16,1 2-38-16,3 0-11 0,0 1 0 15,2-2 3-15,-6 0 5 0,5 1 4 16,0 0 5-16,0-1 6 0,1 5 4 15,1-4 4-15,0 1-2 0,-1-1-3 0,1-1-4 16,0 2-4-16,0 0-5 0,-2-5-5 16,2 5-4-16,-1-1-2 0,4 6-3 15,-3-5-1-15,0-1-2 0,1 0 0 16,-1 3-1-16,2-1 1 0,0-1 0 16,-1-5 1-16,2 5-1 0,1 3 1 15,1-1-1-15,2 0 0 0,-1-1 0 16,1 1 1-16,2 2-1 0,2 0 0 0,0-2 0 15,0 1 0-15,-1 0 1 0,1-1-1 16,-1 3 0-16,-3-1 0 0,-1 0 1 16,-1 0-1-16,0-1 0 0,-1 0 0 15,0 2 0-15,-1-1 0 0,1-1 1 16,1 1-1-16,-1-3 0 0,1 2 0 16,0 0 0-16,-1 0 0 0,0-2 0 0,0 1 1 15,0 0-1-15,-2 0 0 16,0 0 1-16,-1-2-1 0,-2-3 1 15,1 3-1-15,0 0 1 0,0 0 0 0,1 0 0 16,-2 0 0-16,0 1 0 0,2 2 0 16,-1-2 0-16,0 0 0 0,-4-2 0 15,4 3 0-15,-3-1 1 0,1 0-1 16,1 1 0-16,-2 0 1 0,1-1-1 16,1 3 2-16,-1-4-1 0,0 2 0 15,0-2 1-15,-2 1 0 0,2 0 0 16,-2 1 0-16,0 1 0 0,-1-1-1 0,1 1 0 15,-1 3 1-15,0-2-2 0,-1 1 1 16,4-3 0-16,-2 2-1 0,-1 0 1 16,1 0-1-16,-2 1 0 0,-1-2 0 15,0 1 0-15,-4 1-1 0,1-1 1 16,-1 1-1-16,-1 1 0 0,4-3 1 16,0 0-1-16,2 1 1 0,-1-1 0 15,4-1 0-15,0 0 0 0,4-3 0 0,-4 2-1 16,2-1 1-16,-3 3 0 0,4-2-1 15,-1-2 0-15,1 2 1 0,0-1-1 16,0 1 0-16,0-2 0 0,2 0 0 16,-2 1 0-16,0 1 0 0,-2 0 0 15,2-1 0-15,0 0 0 0,0 2 0 16,1-3 0-16,-2 1 0 0,1-1-1 16,3 0 1-16,-3 1-1 0,1 0 0 15,-3 0 0 1,4 0 0-16,0 0 0 0,4 0 0 0,0-1 0 15,0-1 0-15,2 1 0 16,3-3 0-16,1 0 1 16,-1-1-1-16,0-2 1 0,-1 1 0 15,-1 0-1 17,1 1 1-32,-1-2 0 0,-1 2 0 0,0 0 0 15,-1 1 0-15,2-2 0 16,1-1 0-16,-1-1 1 0,2 2-1 0,-2 1 0 0,0 0 0 0,-1 1 1 15,-2 0-1-15,0 2 0 0,1 2 1 0,-4-1-1 0,0-1 1 0,-3 0 0 0,1 2 0 0,1 0 1 0,-3-1-1 16,1 0 1-16,0 1-1 0,-1-1 0 0,3 1 0 16,-3-1 0-16,1 0-1 0,-2-1 1 15,2 0 0-15,1 2-1 0,-1 0 1 16,0 0-1-16,-1 0 1 0,1 0-1 16,1 0 0-16,-1 0 1 0,-1-1-1 15,-2-2 0-15,2 2 0 0,0 1 0 16,1-1 0-16,-2 1 1 0,1 0-1 0,0-2 0 15,1 3 1-15,-1-1-1 0,-2-1 1 16,-1-1 0-16,1 0-1 0,0 1 2 16,-1 0-1-16,0 1 2 0,-1-2-1 15,-3-1 1-15,4 3 0 0,-4-2 1 16,-1 0-1-16,2-3 0 0,-2 1 0 16,-1 1 0-16,-2-1 0 0,-2-1 0 15,-1 1 0-15,-3 0 0 0,-6 2 1 0,0-1 0 16,-2-1-1-16,-1 0 0 15,4 1 0-15,1 1 0 0,3-2-1 0,3 3 0 16,3 0-1-16,1 0 0 0,3 3 0 16,1-3 0-16,1 0 0 0,0 1-1 15,2 0 1-15,2-2-1 0,1 1 1 16,2 0-1-16,-1 2 1 0,2 0-2 16,-1 0 1-16,1-1-2 0,0 1 1 15,-1-2 0-15,2 2 0 0,-1-1 0 0,1 1 0 16,1 0 1-16,0-1 0 0,0 1 0 15,1 1-1-15,0-1 1 0,1 0-2 16,-1-1 0-16,1 1-2 0,2 3-1 16,-2-3-1-16,3 0-1 0,-2 2-2 15,1-2 0-15,0 3-2 0,1-4-4 16,-1 1-6-16,3 1-36 16,-2-1-54-16,5-1-80 0,-1 0-187 15</inkml:trace>
  <inkml:trace contextRef="#ctx0" brushRef="#br0" timeOffset="103075.87">20399 4504 215 0,'-1'0'52'0,"2"-1"0"0,0 0-15 15,-1 0-29-15,0 1-7 0,1 0-1 0,-1 1 0 16,1-2 3-16,0 1 3 15,-1-1 5-15,2 1 3 0,-2 0 4 0,1 0 3 16,0-1 4-16,-1 1 1 0,1 0-1 16,0 0-3-16,-1 0-4 0,0 0-3 15,0 0-3-15,0-1-4 0,0 1-2 16,-1 0-1-16,0-1-1 0,-1 2 1 16,1 0-1-16,-2-1 0 0,1 1 1 15,-1 1-1-15,-1-1 1 0,0 1 0 16,-1 2 1-16,-2 1 1 0,-4-1 1 0,-2 4 0 15,-2-2 1-15,0 4 0 0,-4 0 0 16,0 0-1-16,1 0-1 0,2-1 0 16,3 1-1-16,2 0-2 0,1-3 0 15,2 0-1-15,3 0-1 0,1-1 0 16,1-1-1-16,1-1-1 0,1-2 1 16,-1 1-2-16,2-3-1 0,-1 2-4 15,1-1-6-15,2-2-32 0,-1 0-61 16,3 0-82-16,0-5-193 0</inkml:trace>
  <inkml:trace contextRef="#ctx0" brushRef="#br0" timeOffset="109534.71">24063 4088 254 0,'2'-8'75'0,"-1"0"4"15,2 3-16-15,-1-1-29 0,-2 1-5 16,-1-2-4-16,2 1-3 0,-1 4-6 16,2 2-4-16,-2-2-4 0,1 3-3 15,-1-1-2-15,0 2-1 0,1 3-3 16,-1 0 0-16,-1 0 1 0,0 6 0 16,-1 1 1-16,1 6 1 0,-1 0 0 0,-3 1 0 15,0 3-1-15,0-1 0 0,0 2 0 16,1 0 0-16,-2-3-1 0,1-2 1 15,3 1-1-15,2-1 1 0,-1-3-1 16,0-2 1-16,-1-1 0 0,3-2 0 16,-2-1 0-16,0 0 0 0,0-5-1 15,1 2-2-15,1-2-2 0,3 2-4 16,-3-5-13-16,2 1-11 0,-1-2-12 16,0 1-21-16,-1-2-25 0,-2-3-52 0,-1-3-93 15</inkml:trace>
  <inkml:trace contextRef="#ctx0" brushRef="#br0" timeOffset="109919.24">23974 4342 190 0,'-2'0'48'16,"0"-1"1"-16,1 1-13 0,1-1-23 15,-2 1-5-15,1 0 1 0,0 1 3 0,1 1 2 16,-2 0 0-16,1 1 1 0,0 2 0 15,0 2 2-15,2 2 0 0,-1-1-3 16,2 2 0-16,0 1-3 0,1 0 0 16,1 0 0-16,0-2-2 0,1 0 0 15,0 0-2-15,1-2 0 0,-1 0 0 16,0-2 1-16,2 0 0 0,1-1 0 16,1-2 0-16,1 1 1 0,0-2 0 15,0-1 0-15,0 1 0 0,-1-2 0 16,-2-1-1-16,-1 1 0 0,-1 0-1 15,-1-2 0-15,-2 2 0 0,1 0-2 0,-2 0 0 16,2 0-1-16,-3-1-1 0,1 1-1 16,-2-1-1-16,1 1-1 0,0 1-2 15,-1-1-3-15,1-1-3 0,0 1-2 16,-2 0-3-16,3 0-3 0,-1-1-2 16,-1 0-5-16,1-2-7 0,0 2-8 15,0 0-18-15,0 0-30 0,0-1-52 0,-2 0-110 16</inkml:trace>
  <inkml:trace contextRef="#ctx0" brushRef="#br0" timeOffset="110422.89">23926 4307 72 0,'-1'-5'16'0,"0"-1"0"0,1 0-9 16,2-3-7-16,-3 1 0 0,0 0-1 16,-2-1 0-16,3-3 1 0,-1 1 0 15,1 0 1-15,0 2 0 0,1-1 0 16,1 1-10-16,1-1-6 0,0 1-14 16,0 0-30-16</inkml:trace>
  <inkml:trace contextRef="#ctx0" brushRef="#br0" timeOffset="111976.42">23995 4067 192 0,'-2'-2'64'0,"3"2"9"0,-1 0-3 0,0-1-18 16,0 2-4-16,0-1-5 0,0 0-3 15,2 0-4-15,-3 0-7 0,1 0-5 16,-2-2-5-16,2 2-3 0,0 1-3 0,1 0-3 15,-1-1-1-15,0 0-1 0,0 0 0 16,2 2-2-16,-3-3-1 0,2 1-2 16,-4-1-2-16,3 1 0 0,1 3-2 15,-1 0 0-15,1 3 0 0,0 1-1 16,0 3 1-16,1 5 0 0,-1 2 1 16,0 5 0-16,-1-2-1 0,1 6 1 15,-1 1 0-15,1-1 0 0,-2 1 0 16,1 0 0-16,0-2 0 0,0 2 0 15,-2-6 0-15,1-1 0 0,-1-2 0 0,0-3 0 16,0-1 1-16,1-4-1 0,-1-1 0 16,1-1 0-16,0-2 1 0,1-1-1 15,0-2 0-15,0 0 1 0,-1-2-1 16,2 0 0-16,-1 1 0 0,0-2 1 16,0 2-1-16,1-2 1 0,-1 0-1 15,1 1 1-15,-1-1-1 0,-1-1 0 16,1 1 0-16,1 0-2 0,0 0-2 0,0-1-4 15,-1-1-2-15,1 0-6 16,-1 0-7-16,0 0-12 0,0-3-7 0,0 2-3 16,-2-1-1-16,1 1 1 0,-1-1 3 15,0 0 8-15,0 1 11 0,-3 1 9 16,1-2 5-16,1 3 5 0,-3-2 1 16,1 2 1-16,-2-3 0 0,0 3-4 0,2-1-1 15,-3 0 0-15,2 0 1 0,-1-1 4 16,0-1 7-16,2 0 8 0,-1-1 11 15,0-3 11-15,1 0 5 0,0 1 6 16,-1-2 0-16,2 1-4 16,-1-2-2-16,2 2-8 0,-2 0-6 0,1 1-4 15,-1-3-4-15,1 3-3 0,-1 0-2 16,2 2-1-16,-1 1-1 0,2 0-1 16,0 2-1-16,0 0-2 0,2 2-1 15,-1-1-2-15,1 1-1 0,0 0-2 0,-2 0 0 16,2 0-2-16,1 1 0 0,-1 0-1 15,2 2 1-15,-2 0 0 0,3 3 0 16,0 2 1-16,0 3 0 0,1 2 0 16,0 2 0-16,1 2-1 0,0 0 1 15,1 0 0-15,0-1 0 0,1-2 0 16,1-2 0-16,0-1 0 0,0 2 1 16,-1-2-1-16,1 2 0 0,-2-2 0 15,2 1 0-15,-2 1 0 0,0 0 0 16,0-2 0-16,-1 0 0 0,-1-3 1 15,0 2-1-15,-2-3 0 0,1-1 0 0,-1-1 1 16,-2-2-1-16,0 1 0 0,2-2 1 16,-2-1-1-16,0-1 1 0,0 1-1 15,0-1 1-15,1 1 1 0,-1-1-1 16,0-1 1-16,1-1 0 0,0 1 1 16,1-1-1-16,0-1 0 0,1-1 0 15,0-2-1-15,0 2 0 0,1-1 0 16,-1-1 0-16,1-4 0 0,0-1 1 0,2-2 0 15,1 1 0-15,1 0 1 0,2 0 0 16,-1 0 0-16,3 2 0 0,0 1 0 16,-1 0 0-16,0 0 0 0,-2-2-1 15,1 1 0-15,0-2 1 0,-3 1-1 16,1 2 0-16,0 0-1 0,-1 1 0 16,-2 2 0-16,-2-1 0 0,0 2-1 15,-1 2 0-15,-1-1-1 0,0 2 1 0,-2 0 0 16,2 1-1-16,0 1 1 15,-1-1-1-15,0 1 0 0,0-1 0 0,-1 2 0 16,2 2 0-16,-2 0-1 16,0-1 1-16,0 2-1 0,-1 3 1 0,-1 0 0 15,-1-1 1-15,-4 1 0 0,1 2 0 16,-2 0 0-16,-1 2 0 0,-2-3 0 16,-1 3 0-16,-3-1 0 0,1 0 0 15,0-1 0-15,-1 4 0 0,2-1 0 16,0 1 1-16,2 1-1 0,2-1 0 15,1 2 0-15,2 0 0 0,-1-4 0 0,1 0 0 16,2-3 1-16,1-1-1 0,2-1 0 16,1-2 1-16,1-3-1 0,0 0 1 15,2 0-1-15,-1 0 1 0,0-1 1 16,-1-1-1-16,0-2 1 0,0 2 0 16,0-2 0-16,0-2 0 0,1 0-1 15,-1 0 1-15,3 0-1 0,-2 0 0 0,0-1-1 16,0-1 1-16,-1-1 0 0,0-1 0 15,-1-2 0-15,0-1 0 16,-1-2-1-16,0 1 1 0,1 3 1 0,-3-1 0 16,1 1 0-16,1 0 1 0,-2 1 0 15,-1-1 0-15,1-3 1 0,-1 0-1 16,0-2 0-16,0-3-1 0,-1 0 0 16,1 0 1-16,-1 3-1 0,1 2 0 15,0 1 0-15,1 4 0 0,-1 1 0 16,1 3 0-16,-1 2 0 0,2-1-2 0,0 1 0 15,0 1 0-15,1 1-1 0,1 2 0 16,-1 2-1-16,2-1 1 0,-1 4 0 16,0 1 0-16,3 2 1 0,-2 1 0 15,2 1 0-15,1 1 0 0,1 2 0 16,-2-2 0-16,1-1 0 0,1-1 0 16,-2-2 0-16,1 0-1 0,-1-2 0 15,1-1-2-15,0 0-2 0,-2-2-4 0,0 1-4 16,1-3-6-16,0 0-4 0,-2-1-6 15,0 0-4-15,0-2-21 0,0 0-29 16,4-2-36-16,-2 0-71 0,1-3-153 16</inkml:trace>
  <inkml:trace contextRef="#ctx0" brushRef="#br0" timeOffset="112496.24">23999 4181 324 0,'1'-12'82'0,"1"0"3"16,-2 2-54-16,2 2-5 0,0-1 1 16,-2 2 0-16,2 0-6 0,-1 0-3 0,-2-1-2 15,2 0 0-15,-1 0 1 0,1 0-1 16,-1-2-3-16,-1 1-1 0,2 1 0 15,-2 0-1-15,2 0 0 0,-1 1-1 16,-1 0 0-16,1 1-1 0,0 0-1 16,1 0-2-16,-1 3-1 0,0-2-1 15,1 3-1-15,-1 0-2 0,0 1 0 16,0 1-2-16,1 3 0 0,1 1-1 16,0 3 1-16,0 5-1 0,-1 0 1 15,-1 4 0-15,0 2 1 0,-2 1 0 0,0 3 0 16,-2 5 0-16,0 0 2 15,0 4-1-15,0-1 1 0,-1 3 0 0,0 2 0 16,0-3 1-16,-2 0-1 0,0-4 0 16,1-2 0-16,-2-2-1 0,1-4 0 15,0-3 0-15,3-1 0 16,-1-2 0-16,1-1 0 0,2-2 1 0,1 2-1 16,-1-3 1-16,2 1-1 0,0-2 1 15,0-5 0-15,0 2-1 0,-1-4 0 16,1-1 1-16,0 3-1 0,0-7 1 0,0 3-1 15,0 1-1-15,0-4-2 16,1 5-3-16,-1-5-4 0,0 0-6 0,0 3-8 16,1-3-29-16,2-2-38 0,-1 0-30 15,2-3-73-15,0 1-153 0</inkml:trace>
  <inkml:trace contextRef="#ctx0" brushRef="#br0" timeOffset="114459.44">23955 4138 251 0,'1'-3'52'0,"1"0"-1"0,1 0-46 15,1 6-4-15,-1-5 1 0,1-1 3 16,0-1 5-16,0-1 5 0,0-1 5 16,0 1 2-16,0-2 2 0,1-1-1 15,1 0-4-15,1-4-4 0,2 1-7 16,1-3-3-16,1-3-3 0,1-2-2 16,1 0 0-16,-1-1 0 0,3-3 0 15,-1-1 0-15,-1-5 2 0,-1 2 3 16,1-1 2-16,-1-3 2 0,-1-2 1 0,-2-3 1 15,0-2 1-15,0 0 0 0,-1-2-2 16,-2-9-4-16,0 0 0 0,0 0-2 16,-1-2-2-16,-4-3 0 0,0 0-1 15,-2 0-1-15,-2-1 2 0,-2 0-1 16,-2 1 2-16,-3 0 0 0,-1 2 0 16,-3 1 1-16,-4-3 0 0,-3 7-1 15,-4-3-1-15,-4 4-1 0,-3 2 0 16,-6 4-1-16,-2-2-1 0,-2 5 0 0,-3 4 0 15,-9-3-1-15,-5 2 0 0,-4-3-1 16,-3 0-2-16,-2 3 0 0,-5 2-1 16,-1 0-1-16,4 3-1 0,-2-2 1 15,0 3 0-15,-6 0 0 0,-3 1 1 16,3 0 1-16,-1 0 1 0,1-1 0 16,-4 2 0-16,4 6-2 0,5 2-1 0,-1 1-1 15,1 0-3-15,-1 5 0 16,-1 7-1-16,5 2 0 0,-2 1 1 0,3-1 2 15,-1 5 3-15,-2 5 1 0,3 2 1 16,0 5 1-16,0-1 0 0,-1 6 1 16,-9 4 1-16,3 4 0 0,1 6 0 15,1 0 1-15,-1 2 0 0,-4 1 0 16,1 6 1-16,6 7-1 0,-1-3 0 16,0 2 0-16,-5 3 0 0,1 2 2 15,7 3 0-15,1-1 0 0,3-2 1 16,5 0 1-16,-2 0 1 0,8-2-1 0,4-2-1 15,5-3-1-15,3-3 0 0,1-4-1 16,2 1 0-16,5-2-1 0,4-4 0 16,0 1 0-16,1 2 0 0,-2-1 0 15,0-1 0-15,1-1-2 0,3-2-3 16,1 0-8-16,3-1-7 0,1-3-4 16,4 0-1-16,2-1 0 0,3-2 1 15,0-3 3-15,1-2 8 0,-1-5 8 0,1-3 3 16,2-3 0-16,-1-3-7 0,2-1-18 15,-1-2-17-15,2-1-34 0,0-1-73 16</inkml:trace>
  <inkml:trace contextRef="#ctx0" brushRef="#br0" timeOffset="114855.38">19534 3402 286 0,'6'-3'60'0,"1"1"-1"0,-3 1-45 0,4 2-14 16,0-1-4-16,-1 2 0 0,-5 3 0 16,-2 2 2-16,-4 6 1 0,-2 2 3 0,-7 5 9 15,-5 3 1-15,0 4 1 16,-2 3 2-16,-1 2 6 0,1 0 3 0,-3 0-2 15,3-1-7-15,1-2-1 0,0-3 1 16,-3-4-2-16,0 0-6 0,1-4-4 16,0 1 0-16,4-3 0 15,0 1-1-15,1 0 0 0,4-1 0 0,1-4 0 16,2 0 1-16,2-4-1 0,3-2 2 16,4-2 2-16,5-1 0 0,4-2 2 15,4-1 0-15,5 0-1 0,4-3 0 16,3-1-1-16,2 0-3 0,1-2-6 15,1-1-7-15,2-1-12 0,2-5-11 0,2 3-15 16,1-3-31-16,-4-1-16 0,-1 2-49 16,0 0-87-16</inkml:trace>
  <inkml:trace contextRef="#ctx0" brushRef="#br0" timeOffset="117025.04">21928 4799 241 0,'0'-1'62'0,"-1"-1"3"0,1 0-35 16,-1 1-10-16,1 0-2 0,-2-3-3 16,2 3-4-16,1 0-3 0,0 0-2 0,0 1 1 15,1-1 0-15,1 1 0 0,2 4 0 16,-4-4-1-16,1 2-1 15,-1-1 1-15,0 3 0 0,1 1 2 0,0 2 1 16,1 1 1-16,0 2 0 0,-1-1 0 16,3 6-1-16,-3-1-2 0,-1 3-2 15,-2-1-1-15,0 4-2 0,1 2 1 16,-1 0 0-16,0-1 1 0,-1-1-1 16,1 0 0-16,3-1 1 0,-3-3 0 15,-1 0 0-15,0-3 0 0,0 2-1 0,1-1 1 16,-1 0 0-16,0-1-1 0,-1-2 0 15,2-1 0-15,1 0 2 0,-2-4-1 16,1 2 0-16,-3-5-1 0,3 1 0 16,1-1-1-16,0-1 0 0,0-1-2 15,0 0-3-15,0-1-1 0,2 0-7 16,0-2-9-16,-1 0-11 0,-1-5-13 16,3 3-21-16,0-2-29 0,0-1-56 15,1 1-104-15</inkml:trace>
  <inkml:trace contextRef="#ctx0" brushRef="#br0" timeOffset="117367.67">21906 5147 184 0,'-2'2'58'0,"-4"-3"5"0,4 3-8 0,0 0-23 16,2 0-3-16,-1 2-3 0,1 0-4 15,2 0-3-15,2 3 1 0,-2-1 0 16,-2 0 1-16,-2 3 0 0,4-2-1 16,-1 1 1-16,1-2-1 0,0 2-3 15,0 1-1-15,2 0-2 0,4-2 0 16,-3 4-1-16,4-1-1 0,-3-1-2 16,6 3-1-16,0-2 0 0,3-2-2 15,-1-1-1-15,1-3-1 0,1-2-1 16,4 1 0-16,-5-3-2 0,0-4 0 0,-2 0-1 15,-2-2-1-15,-1 2 0 0,-2 0-5 16,-3 0-5-16,1 0-10 0,-3 2-24 16,-2-2-39-16,-1 2-28 0,-1 0-70 15,0 1-141-15</inkml:trace>
  <inkml:trace contextRef="#ctx0" brushRef="#br0" timeOffset="118030.9">20704 5894 145 0,'3'-4'42'0,"0"-2"4"15,2 0-9-15,0-1-12 0,1-1-1 16,0-1 2-16,1-5 4 0,-1 4 3 0,-1 0 4 15,0 2 2-15,-2-1 1 0,0 1-1 16,-1 2-4-16,-1 2-7 0,1 1-6 0,1 4-6 16,-1 0-6-1,1 6-3-15,1 6-2 0,3 5-1 0,-3 1 2 0,1 4 1 16,-1 0 1-16,1 3 0 16,-1 2 0-16,-1 0 1 0,-2 2 0 0,2 3-1 15,0-3-2-15,1 2-1 0,-1 0 0 16,0-4-2-16,1-3-1 0,-1-6-1 0,0-2 0 15,0-1-1-15,-2-4 1 0,1-2-1 16,-1-2 1-16,1-3-1 0,-2 0 1 16,0-3 0-16,0-1 1 0,-2-1-1 15,1-1-3-15,-1 0-2 0,-2-1-5 16,1-2-6-16,-1-2-9 0,0 0-18 16,0-3-21-16,1-5-38 0,0-1-5 15,-1-3-56-15,2 0-93 0</inkml:trace>
  <inkml:trace contextRef="#ctx0" brushRef="#br0" timeOffset="119176.8">20814 5882 180 0,'-5'-6'54'0,"-1"0"2"0,0 0-5 0,0 1-32 15,0 0-2-15,1 1 1 0,0 4-1 0,1-2 1 16,1-1 3-16,1-2 5 0,-2 2 5 16,1 2 1-16,1-2-1 0,1 3-2 15,-1-1-4-15,1 1-5 0,1 2-7 16,4 0-4-16,0-3-4 0,2 0-1 16,3 0-1-16,4 0 0 0,5-1 2 15,1-1 0-15,4-1 1 16,3 0 0-16,0 1 0 0,6-3 0 0,3 0-1 15,4 0 0-15,-4-1-1 0,4 3-1 0,1 0-1 16,1 0-1-16,0 2 0 0,0-2 0 16,-1 1 0-16,12 1-1 0,-2-2 1 15,-2 2 0-15,5-1-1 0,1 1 1 16,-1-1-1-16,0-2 1 0,-1 0-1 16,0-3 0-16,3-1 0 0,-3 1 1 15,1-1-1-15,-1-4 0 0,2 1 0 0,1 1 1 16,1 1-2-16,0-1 1 0,0 2-1 15,-1-3 1-15,0 5-1 0,-1-1-1 16,-3 2 1-16,4-5 0 0,-5 5-1 16,1-1-1-16,-1 4-1 0,0-2-2 15,1 1 0-15,-3 0-1 0,0 3 1 16,2-4 0-16,-3-1 1 0,-4-2 2 16,1 3 1-16,0 0 0 0,-6-1 2 15,-3 1-1-15,0 0 2 0,3 1 0 16,2 2 1-16,-4-4 1 0,-1 2 0 15,-3-3 0-15,0 5 1 0,-1-1-2 0,-5 1 0 16,-2 0 0-16,-1 1-1 0,0-1-1 16,1 5 2-16,-2-3-1 0,-1 1 1 15,-2-4 1-15,5 5 0 0,-3 1 0 16,0-1-1-16,-3 0 0 0,0 1 0 16,-1 2-1-16,2 5 0 0,-7-3-1 0,0 1 0 15,-2-2 1-15,-1 5-1 16,0 0 1-16,-2-1 0 0,-1 2 0 15,0 3 1-15,1 0 0 0,-2 8 0 16,2 2 1-16,-1 3 0 0,-1 1 0 0,0 5 0 16,0 0-1-16,-1 1 0 15,1-2 0-15,1-5-1 0,-2-2 0 0,2 2 1 16,-1 0-1-16,-2 0 0 16,-2-1 0-16,2 2 0 0,-2-1 1 0,2 1-1 15,1-3 1-15,-1-4-1 0,1 0 1 16,4-4-1-16,-5-3 0 0,0 0 0 15,-1-4 1-15,1 0-1 0,-1-2-1 0,-1-2 1 16,0-2 0-16,1-1 0 0,-2-3 0 16,0 2 0-16,-1-2 0 0,0 0 0 15,-2-2 0-15,0 2 0 0,-2-1 0 16,3 2 0-16,-3-2 0 16,-1 2 0-1,-2-3 0-15,1 2-1 0,-6-1 0 16,1-1 0-16,-3-2-1 15,0 3-1-15,1 0 0 16,-5 0-1 0,-2 1-1-16,-5 0-2 0,-6 1 1 15,-2 3-2 1,-7-1 1-16,-9-1 1 0,-2 0 0 16,-8 0 2-16,-2 3 0 0,-6-2 2 0,-9 0 2 0,-8 0 2 0,-6 2 2 15,-9 3 2-15,-2 0 2 0,-7 2 1 0,-4 3 3 0,-2 4-1 16,-4 1 0-16,0 1-1 0,2-1-3 0,-5 0-1 0,4-2-1 15,2 0-3-15,3-5 0 0,3-1-2 0,5-4 0 0,2 1-1 16,10 0 0-16,-1-3 1 0,8-3-1 0,7 1 0 0,9-2 0 16,5 1 0-16,8-5 1 0,3-1-2 15,9-1 1-15,3 0 0 0,1 0-1 16,5-3 0-16,8 2-1 0,1 0-2 16,7 1-2-16,6 2-4 0,4 0-5 0,6-2-10 15,2 1-27-15,6 0-31 16,1 0-36-16,6-3-74 0,3-3-151 15</inkml:trace>
  <inkml:trace contextRef="#ctx0" brushRef="#br0" timeOffset="119940.43">21184 5968 433 0,'5'1'88'0,"-1"4"-1"15,-1 4-73-15,0 4-16 0,-1 5-1 16,-1 6 2-16,-2 0 1 0,0 3 1 16,-3 0 0-16,0 0 0 0,-1-4 0 0,1-3 0 15,0-4 0-15,1-1-1 0,1-2 1 16,0-3-1-16,0-2 1 15,1-2-1-15,1-1 1 0,0-2 0 0,0-4-1 16,1-2-1-16,-1-1-1 0,2-2-1 16,0-3 0-16,0-3-2 0,0-2-1 15,1 0 1-15,-1-1 1 0,2-2 1 16,1 1 0-16,0-4 2 0,1 0 4 16,1-2 3-16,1-3 3 0,0-1 3 0,1 0 3 15,0 2 3-15,3 3 1 0,-1 2-1 16,0 5-2-16,-1 5-2 0,0 3-4 15,0 3-3-15,-1 4-3 0,-1 4-3 16,-3 3 1-16,2 2-1 0,-2 5 1 16,0 3 0-16,0 2 0 0,-2 2 0 15,3 0 0-15,1 0 0 0,2-2-1 16,0-4-1-16,1-4 1 0,0-4-1 16,3-2 1-16,1-3 0 0,0-2-1 15,0-2 1-15,1-3 0 0,-2 1-1 16,1-2 1-16,-2-2 0 0,-2-2-1 0,-1-3 0 15,0 2 1-15,0-2-1 0,1 0 0 16,-1-1 0-16,1 2 0 0,-2 0 1 16,1 5-1-16,-3-1 0 0,2 3 0 15,-3 2 0-15,2 3 1 0,-1 3 1 16,1 4 1-16,-3 2 1 0,0 4 1 16,1 4 1-16,-1 2 0 0,0 0 0 15,0 0-2-15,-1 0-2 0,2-2-5 0,2-2-11 16,-2-4-34-1,2-1-68-15,-1-1-89 0,-1-6-215 0</inkml:trace>
  <inkml:trace contextRef="#ctx0" brushRef="#br0" timeOffset="120641.62">21799 5957 439 0,'-4'-1'98'0,"2"2"2"0,1 1-72 0,0 2-13 16,1 5-2-16,-1 6-4 0,-1 4-1 16,1 4-1-16,0 2-2 0,1 4 0 15,1-1-1-15,0 1 0 0,1-4-2 16,1-3 0-16,4-4 0 0,-5 0-2 16,2-6 1-16,0-1-1 0,3-4 1 15,-1-1-1-15,1-3 0 0,-3-3-1 16,4-4-2-16,-2 0-2 0,0-3-1 0,-2-3-1 15,-1-3-2-15,1-1 0 0,-1-2 0 16,-1 0 2-16,1-2 1 16,-2-1 1-16,-1-2 2 0,0-2 0 0,0-3 2 15,0 2 0-15,0-1 1 0,0 0 2 16,3 3 1-16,1 1 3 0,0 4 2 16,2 4 2-16,0 1 0 0,1 3-1 0,0 2 0 15,2 1-1-15,0 3-2 16,4 5-2-16,1-1 0 0,1 3-1 15,2 0 0-15,0 1-1 0,1 2 0 0,-2 0 0 16,-2-1 0-16,0 1 0 0,-2 0 1 16,-3-2-1-16,-2 2 0 0,-3-2 0 15,-2 1 1-15,-3 1-2 0,-3 2 1 16,-3 1 0-16,-5 0-1 0,-2 4 0 16,-3 0 0-16,-2 1-1 0,-1 0-3 15,-1-1-7-15,1-2-10 0,2 0-29 16,3-3-63-1,4-4-84 32,2-1-197-31</inkml:trace>
  <inkml:trace contextRef="#ctx0" brushRef="#br0" timeOffset="120807.17">22251 5922 495 0,'5'7'106'0,"-3"2"1"0,-1 0-83 0,0 5-19 0,-1 3 0 0,-2 5 0 16,-2 0-1-16,-1 2-3 0,1 0 0 15,-1-1-1-15,0-1 0 0,3-2-1 16,1-4 0-16,2-4-2 0,1 0-5 16,2-2-5-16,1 0-7 0,0-3-17 15,2 0-23-15,-1-2-46 0,-1-1-70 0,0-2-152 16</inkml:trace>
  <inkml:trace contextRef="#ctx0" brushRef="#br0" timeOffset="121013.17">22083 6262 424 0,'-3'1'102'15,"3"0"3"-15,1 0-64 0,3-1-19 0,4-1-3 16,5-1-4-16,2-3-6 0,5 1-5 15,2-1-2-15,4-3-2 0,0-1-1 16,-1-1-2-16,-2 0-2 0,0 0-3 16,-4-2-5-16,-1 1-9 0,-3 0-23 15,-2 2-35-15,-1 0-23 0,-4 0-65 16,-3-1-127-16</inkml:trace>
  <inkml:trace contextRef="#ctx0" brushRef="#br0" timeOffset="121243.55">22119 5923 416 0,'11'-5'104'0,"3"1"3"0,3 0-57 16,0 2-27-16,2-1-5 0,0 1-3 15,-1-1-10-15,-2 2-11 0,-1-2-9 16,-4 1-10-16,-1 0-15 0,-1 1-20 16,-3-3-45-16,1 1-67 0,0-1-143 15</inkml:trace>
  <inkml:trace contextRef="#ctx0" brushRef="#br0" timeOffset="121812.58">22467 6193 451 0,'0'2'103'16,"2"-1"2"-16,-1 1-76 0,2-2-14 15,1 1-1-15,1 1-1 0,4-1-6 16,1 1-5-16,0-3-4 0,3 1-6 16,0-1-5-16,3 0-12 0,0-2-16 15,1-1-14-15,-2-1-19 0,2 0-28 16,-2-1-57-16,-1-1-101 0</inkml:trace>
  <inkml:trace contextRef="#ctx0" brushRef="#br0" timeOffset="123180.16">22849 5920 175 0,'0'-1'43'15,"0"1"4"-15,2-1-28 0,-1 1-1 16,0-1 5-16,-1-1 5 0,2 0 1 16,0 0 1-16,-1 0 0 0,0 0 0 15,0-2-3-15,1 1-4 0,-2 0-5 0,0-1-4 16,-2 2-5-16,0-1-2 0,1 0-3 15,-3 0-2-15,0 2 0 0,-1-1-2 16,0 4 0-16,-1 0 0 0,-2-1-1 16,0 4 0-16,-2 2 0 0,0-3 0 15,0 1 0-15,1 0 1 0,-2-1 1 16,3 2 0-16,2-1 2 0,1-1 1 16,3 0 2-16,1 0 1 0,2 1 1 15,3-1 0-15,3 1 0 0,-1-1 1 16,5 1-1-16,-1 0 0 0,2 1 0 0,0 0-1 15,1 0-1-15,-2 1-1 0,1 1 0 16,-3-2-2-16,-2 2-1 0,0-1-1 16,-3 2 0-16,-2-3-1 0,-1-2 0 15,-2 2 1-15,-2 1 0 0,-1-2 1 16,-3 3 0-16,-1-1 0 0,-2 2 0 16,-1 4-1-16,-2-3 0 0,2 1 0 15,-1 0-1-15,0-2-2 0,4-1-1 16,0-2-4-16,4-1-3 0,3 0-2 0,1-1 0 15,3-1 1-15,2-2 1 0,4-1 2 16,2-1 5-16,1-3 3 16,4 0 3-16,1-3 1 0,4 0 2 0,5-2 0 15,2-2 0-15,1-1 1 0,0-2-1 16,-2-3 0-16,1 1-2 0,-5-1 0 16,-3-2-1-16,-4 2-1 0,-2 2-1 15,-3 2 0-15,-1 2 0 0,-3 1-1 16,-6 2 0-16,-1 2 0 0,-2 1 0 15,-3 2 0-15,-3 0 0 0,-1 3 1 0,-2 0 0 16,1 3 1-16,-1 1 0 0,0 3 0 16,0 2 2-16,2 5-2 0,2-1 1 15,1 4-1-15,3 1 0 0,2 1-1 16,3 0 0-16,2-4-1 0,2-2 0 16,5-1-3-16,1-2-4 0,3-5-8 15,2-2-17-15,0-2-21 0,2-4-29 0,0-1-17 16,0-4-57-16,0-2-97 0</inkml:trace>
  <inkml:trace contextRef="#ctx0" brushRef="#br0" timeOffset="123508.48">23341 5956 377 0,'-2'0'86'15,"2"1"2"-15,0 1-54 0,-1-1-20 0,-3 3-6 16,3 0-1-16,-4 2-2 0,3 2-1 15,-2 1-1-15,2 0-1 16,2 1 0-16,-1-2 1 0,3-1 2 16,2 0 2-16,-1-5 2 0,3 1 3 0,1-2 2 15,1-3-1-15,4-1 1 0,-2 0-2 16,1-1-3-16,1-2-3 0,-2 1-2 16,1-2-2-16,-1 2-1 0,0 1 0 15,-1 0-1-15,-2 1 0 0,1 3-1 16,0 0 0-16,-2 4 0 0,-2 0 0 0,-1 2 0 15,1 1 0-15,-2 3 0 0,0 0 1 16,-1-1-2-16,2 0-3 0,0 0-7 16,1-3-10-16,1 2-12 0,1-6-14 15,1 0-25-15,0-1-31 16,1-2-57-16,3 0-113 0</inkml:trace>
  <inkml:trace contextRef="#ctx0" brushRef="#br0" timeOffset="124222.28">23704 5700 406 0,'3'-20'93'0,"-1"2"1"0,-1 2-69 0,1 5-12 15,-1 4-8-15,0 0-4 0,-1 9-5 0,3 4-3 16,-6 5 0-1,3 4 1-15,-1 4 0 0,-1 3 4 0,-2 4 3 0,3 0 0 16,-2 0 0-16,2-1 0 0,-1-2-1 16,4-2 0-16,2 0 0 0,1-3 0 15,0-4-1-15,1-1-1 0,-1-3 0 16,0-1-3-16,-1-3 0 0,-1-3-2 16,-2 1-2-16,0-1-2 0,0-1-4 15,0 0-1-15,-5-2 2 0,-1 1-3 16,-2 0-1-16,-1 0 1 0,-2-1 3 15,-4 1 5-15,-1 0 4 0,3 1 4 0,1 0 8 16,-1 0 6-16,1-1 4 16,2 2 1-16,1 2 0 0,1 1 0 15,1 2-4-15,1 0-2 0,3 1-2 16,1 0 2-16,3 3 4 0,2-3 3 0,2 0 2 16,4-2 3-16,3-1-2 0,3 1-1 15,1-2-3-15,3-3-5 0,2 0-4 0,-1-1-3 16,4 2-3-16,-8-2-2 0,-1-1-2 15,-3 0-4-15,-2 0-7 0,-5-1-19 16,-2 0-31-16,-4-3-46 0,2 2-76 16,-2-2-166-16</inkml:trace>
  <inkml:trace contextRef="#ctx0" brushRef="#br0" timeOffset="126023.82">20921 5612 287 0,'9'-3'61'0,"-2"1"-1"15,0 0-48-15,-2 0-12 0,0-2 1 16,-1 3 0-16,-3-4 4 0,2 2 7 16,-2 0 7-16,4 1 7 0,-5-1 6 15,0 0 4-15,-1-3 1 0,-2-1-3 16,1-1-5-16,-2 2-6 0,-5-4-4 16,3 0-5-16,-1-1-3 0,1 6 0 15,-5-6-1-15,-3-1 0 0,-1-2-1 16,-4 1-1-16,-2-2-1 0,-1 0-1 15,-8-4-1-15,2 1-2 0,-7 1 0 0,1-2-2 16,-6 1 0-16,-2-3 0 0,-5 1 0 16,-1-1-1-16,2 2 2 0,0 3-1 15,-9 2 1-15,4 1-1 0,-1 4 1 16,0 2-1-16,-3 1 0 0,-1 2-1 16,-4 0 1-16,4 2-1 0,-1 4 1 15,-2 0 0-15,-1 2 0 0,4 5 0 0,1-1 2 16,4 6-1-16,-1 1 1 0,5 1 1 15,5 1-1-15,4 1 0 0,5 1 0 16,4 0-1-16,6-4-1 0,8-2 0 16,3-2-1-16,5-1-1 0,2-4 0 15,3-3-4-15,1-1-2 0,2-2-3 16,-1 0-5-16,2-1-5 0,0-4-24 16,2-2-74-16,2-1-85 0,5-2-208 15</inkml:trace>
  <inkml:trace contextRef="#ctx0" brushRef="#br0" timeOffset="126357.9">19381 5223 554 0,'-6'2'111'0,"-2"0"1"0,2 2-102 0,-2 3-12 16,-2 2-2-16,-3 4 1 0,-1 2 0 15,-1 3 1-15,-3 1-1 0,1 0 0 16,0-1 1-16,1-2 2 0,-2-1 0 16,1-2 1-16,3 1 1 0,1-2-1 15,1-1 2-15,2 2-1 0,3 0 1 16,5 0 0-16,5-3 0 0,3 2 1 16,2-1 1-16,7 1 1 0,3-6 1 15,0 1 0-15,3 0 0 16,1 0 0-16,1-3-1 0,1-1-1 0,-2-1-1 0,-3 2-2 15,3-4-1-15,-3 0-2 0,-4-2-3 16,-3 1-5-16,-3-1-6 0,-2 1-10 16,-2-1-47-16,-3 1-48 0,-4 3-85 15,-3 0-188-15</inkml:trace>
  <inkml:trace contextRef="#ctx0" brushRef="#br0" timeOffset="141269.97">17910 5092 109 0,'6'-3'24'16,"0"0"0"-16,-1 1-16 0,0-1-7 16,-3 3 0-16,2 0 0 0,-1 0 3 15,-2 0 6-15,0 0 5 0,1 0 6 16,-3 0 4-16,0 0 1 0,0 1-1 16,-2 0-3-16,0 2-3 0,-1-1-6 15,-2 5-3-15,-1-3-3 0,-1 1 2 0,-1 0 2 16,-1 2 1-16,-3-1 2 0,0 2 0 15,-5-5 1-15,-2 5 0 0,-1-1-2 16,1 1-1-16,-5-2-2 0,0 1 0 16,-4-1-2-16,-2 1-1 0,1-1-1 15,0 1 0-15,-4-2 0 0,2 2-1 16,-1-1 0-16,3-1 0 0,-1-1-2 16,-1 1 1-16,-3 0-3 0,-5 0 0 0,-1 0-1 15,-1 4-1-15,-1 3-1 16,-1 1 0-16,-4 0-2 0,2 3-1 15,1 2-1-15,-4-3-1 0,-1-2 0 16,-1 1-1-16,1 0 0 0,2-1 1 0,-2 0 1 16,3-1 0-16,4 3 0 0,-2 1 0 15,-3-1 1-15,2 0 0 0,1 0 0 16,-1-3 0-16,-3 1 2 0,2-2 2 16,1-2 3-16,2 1 5 0,-2-1 2 15,2 0 4-15,2-1 2 0,4-2 0 0,1 1 0 16,4-1-2-16,2-1-3 0,6 0-3 15,-1-3-3-15,3 0-2 0,3 2 0 16,5-3-1-16,-1 1 0 0,5-1 0 16,1 0 0-16,4-1 0 0,1 0-2 15,2 0-3-15,-1 0-7 0,3 0-11 16,1-2-17-16,2 0-30 0,0 1-12 16,-1-3-49-16,1 1-84 0</inkml:trace>
  <inkml:trace contextRef="#ctx0" brushRef="#br0" timeOffset="141955.24">15595 5160 203 0,'6'-2'49'0,"-1"-2"5"16,0 0-27-16,1 0-9 0,-2-1-3 16,2 2 1-16,-2 1-2 15,1 1-3-15,0-1-4 0,1 1-1 0,2 0 0 16,2 0 1-16,1 1 3 0,2 0 3 16,3 0 0-16,0 1 2 0,2 0 0 15,4 3-2-15,-4-4-2 0,0 1-2 16,-1-1-1-16,2 1-1 0,1 1-1 0,0-1 0 15,-3-3 0-15,6 3-1 0,2 0 0 16,-2 1-1-16,5 0-2 0,3 0 0 16,3 0 0-16,2 1-1 0,0 2-1 15,1 1 1-15,5-1 0 0,-3 4-1 16,-3-3 2-16,-2 2 0 0,2 1 2 16,5-1 0-16,2 0 0 0,0 0 1 0,2 1-1 15,1 3-1-15,6-1 0 0,-2-1-2 16,1 3 0-16,3-1 0 15,3 0-1-15,1-1 1 0,1 0-1 16,-2 1 0-16,2-1 1 0,-1-2 0 0,-3-1 1 16,0 0 2-16,-2 1 0 0,0 0 1 15,-2-2 1-15,-2 1 1 0,-3-1 0 16,-2 2 1-16,0 0-1 0,-2-2 1 16,-4 0 0-16,-3 2-1 0,-3-1-1 15,-6-2-1-15,-2 1 0 0,-5 2-3 0,-3-4 1 16,-2 1-2-16,0 0-2 0,-5-1-4 15,2 1-10-15,-4-2-28 0,-5-2-60 16,1 1-79-16,-2-3-189 0</inkml:trace>
  <inkml:trace contextRef="#ctx0" brushRef="#br0" timeOffset="147555.82">24375 4413 169 0,'-2'1'44'0,"0"0"5"16,-1-1-24-16,-1 3-2 0,-1-1 2 0,2-1 3 15,-3 1 1-15,0 2-3 0,-1-2 0 16,0 1 1-16,-1-1 1 0,0 0-1 15,-3 3-1-15,-2-3-2 0,-1-2-3 16,-3 2-2-16,-2-2-5 0,-4 1-2 16,-5-2-3-16,-3 1-1 0,-3-1-1 15,-1 2 0-15,1 0 0 0,-2 1-1 16,0 0 0-16,1-1-1 0,4 2-1 16,4-3 0-16,2 1-2 0,4 0 0 15,5-1-1-15,5 0 0 0,5 0 0 0,4 0 0 16,3 2 0-16,7-2 0 0,5 0 1 15,4-1 0-15,7 0-1 0,4-1 0 16,8 0 1-16,4 0-1 0,5-3 0 16,2 2 1-16,2 0 0 0,3 0 1 15,5 0 2-15,-5-1 0 0,6 1 0 16,-1-1 1-16,0 0 0 0,-1 1-1 16,-3 1-1-16,-6-1 0 0,0 2-1 15,-9 1 0-15,-6 0 0 0,-4 1 0 0,-6-1-1 16,-5 1-1-16,-4 1 0 0,-4-2 0 15,-5 0-1-15,-4 1 1 0,-3 1-1 16,-7 0 1-16,-4 2 0 0,-5 0 0 16,-6 1 1-16,-6 0-1 0,-6 0 0 15,-4-1 0-15,-7-1 0 0,-3-1-1 16,-3 2 1-16,-3-1-1 0,2-1 0 16,2 1 0-16,2 1 1 0,6-2-1 0,3 3 0 15,3-3 0-15,5 0 0 16,5 1 1-16,6-1-1 0,4 0-1 0,8 0 0 15,5-1 0-15,10 0 1 0,6 0 0 16,6 0 1-16,7 0 0 0,6-1 2 16,5-1 0-16,5-1 0 0,6 0 1 15,1 1-1-15,0-2 2 0,7 0 0 16,1 1 1-16,4-2 1 0,-4 2 1 16,-5-1 1-16,2-1 0 0,-2 0-2 0,-12 1 0 15,-1-1-2-15,-8 2-1 16,-6-1-2-16,-5 2-1 0,-6 0 0 0,-3 1 0 15,-7 0-1-15,-8 0 0 0,-4 0 0 16,-8 2 0-16,-5 0 0 0,-7-1 0 16,-8 2 0-16,-6-2 0 0,0 3 0 15,-9-3 1-15,-5 1-1 0,0 0 1 16,-2 1-1-16,3-1 1 0,1 2-1 16,-2-1 0-16,6 1 0 0,7-2 0 15,6 0 0-15,6 0 0 0,4-2 1 0,10 1-1 16,6-1 0-16,7-1-1 15,5 1 0-15,5 0 0 0,5 0 0 0,9 0 1 16,6 0-1-16,6-1 1 0,7 1 1 16,6-2 0-16,6-1-1 0,3 0 1 15,0-1-1-15,2-1 1 0,3 1-1 16,-1-1 0-16,-3 1 1 0,0 1 0 16,-9 1 0-16,-3-1 0 0,-8 1 1 15,-10 2-1-15,-5-2 0 0,-7 0-1 16,-7 1 1-16,-6 1-1 0,-8 1-1 0,-8 0 1 15,-9 2 0-15,-6 0 0 0,-13 2 0 16,-8 1 0-16,-6-1 0 0,-1-1 1 16,1 1-1-16,1 0 1 0,-4 0-1 15,8 0 1-15,7-1-1 0,8 0 1 16,6-2-1-16,7 0 1 0,8-2-1 16,8 1 0-16,8-1 0 0,6 0 1 15,5 0 0-15,8-1 2 0,7 1-1 16,8 0 1-16,4-2 1 0,5 1-1 15,2-1-1-15,4 0 0 0,0 0-1 0,-2 0 0 16,-6 0 0-16,4 1 0 16,-5-1 1-16,-4 2-1 0,-9 0 1 0,-7 0-1 15,-4-1 1-15,-2 1-2 0,-11 1 0 16,-8 0 0-16,-6-1 0 0,-4 1 0 16,-7-1 0-16,-8 2 0 0,-6 0 0 15,-5-1 0-15,2 3 0 0,-5-1 0 16,-3 3 0-16,4 0 0 0,1 2 0 0,3 0 0 15,4-2 0-15,5 0 1 0,10-1-1 16,5-2 0-16,6-1-1 0,7-1 0 16,5 0 0-16,8-1 1 0,7 0 0 15,6-4-1-15,10-1 2 0,9-1-1 16,5-1 2-16,6 0-1 0,4-1 0 16,4 0-1-16,1 3 1 0,1 2-1 15,1-1 1-15,-4 0 0 0,-2 0 0 16,-3 2 0-16,-9 0 0 0,-7-1 0 0,-9 1 0 15,-11 1 0-15,-4 0-1 16,-7 1 0-16,-12-1 0 0,-8 2 0 0,-9 1-1 16,-7-1 0-16,-11 0 1 0,-11 2-1 15,-8-2 1-15,-3 2 0 0,-5-1 0 16,-5 2 0-16,1 0 1 0,5-2-1 16,2 1 0-16,3 1 0 0,8-2 0 15,11 0 1-15,11 0-1 0,8-1-1 16,8 0-1-16,9 0 0 0,10 0 0 0,7 2 1 15,7-2-1-15,10-1 1 0,6-2 0 16,9 0 2-16,9-1 0 0,5-1 0 16,2-1 0-16,4-1-1 0,3 1 1 15,-3 2-1-15,2 1 0 0,-1-2 1 16,-6 1-1-16,-2 1 1 0,-7 1 0 16,-7-2 0-16,-6 3-1 0,-13-1 1 15,-9 1-1-15,-9 0 0 16,-9 0-1-16,-13 1 1 0,-8 3 0 0,-12-2-1 15,-12 1 1-15,-6 1 0 0,-5-2 0 16,-4 1 0-16,-2 1 1 0,-1 1-1 0,2 2 0 16,6 0 1-16,4-1-1 0,2 2 0 15,8-3 0-15,10 1 0 0,10-3 1 16,7-2-1-16,7-2 0 0,5 2-1 16,8-2 1-16,7 1 1 0,4-1-1 15,5 1 0-15,6-2 0 0,4-2 1 0,4-3 0 16,0 2-1-16,3-1 1 0,-4 1-1 15,0 0 0-15,-6 1 0 0,-1 3 1 16,-5 0-2-16,-3 1 1 0,-7 0-1 16,-1 0-2-16,-5-1-1 0,-1 3-2 15,-3-1-2-15,-3 0-3 0,-3 0-3 16,-4 1-1-16,-1 0-3 0,-3 2-4 16,0 1-4-16,-2 0-4 0,0 0-52 0,-1 1-40 15,2 0-83-15,-2-2-183 0</inkml:trace>
  <inkml:trace contextRef="#ctx0" brushRef="#br0" timeOffset="149422.21">24496 4482 165 0,'1'-1'54'0,"-1"0"5"15,-1 1-8-15,-1-1-7 0,-1 2-4 16,-1-2-4-16,-6 1-2 0,-2 1-5 16,-1 0-4-16,-3 0-5 0,-4 0-4 15,-5 0-3-15,-3 1-4 0,2-1-1 16,-3 0-2-16,-1 0 0 0,0 1-1 16,-3-1 0-16,-1 1-1 0,0 0 0 15,-1-1-1-15,2 1 1 0,1-1-1 16,0 1-1-16,5 0 0 0,3-1 0 0,6 0 0 15,4 0 0-15,3-1 1 16,3 1-1-16,4 0 1 16,3-1 0-16,5-1 0 0,5 0 0 0,4-1 1 0,5 0-1 15,7 1 0-15,5-1 0 0,6 0 0 16,1 0 0-16,1 0 0 0,1 0-1 16,-1 0 1-16,-1-2 1 0,-1 2-2 15,-5 1 1-15,1 0 0 0,-7 1 0 16,-3 0-2-16,-4 0 0 0,-5 2 0 0,-7-1-1 15,-3-1 0-15,0 0-1 0,-3 1 1 16,-2-1 0-16,-3 1 0 0,-5-1 0 16,-4 2 1-16,-5 0 0 0,-5 1 1 15,-3-1 0-15,-4 0 0 0,-1 0 0 16,0 1 1-16,0-1-1 0,-1 1 0 16,-1 0 0-16,3 3 0 0,3-1 1 0,3 0-1 15,3 0 1-15,7-1 0 0,4 0 1 16,6-3-1-16,3 0 1 15,3-1-1-15,7-2 1 0,7-1 1 16,7-1-1-16,4 1 0 0,8-3 0 0,6 2-1 16,3-2 0-16,8 1 0 0,-2 0 0 15,2 1 1-15,4 0 1 0,-2 1 0 16,-1 0 0-16,0-1 1 0,-8 3-2 16,-3-2 0-16,-8-1-1 0,-9 3-2 15,-4 0 0-15,-8 0-1 0,-6 0 1 16,-7 1-1-16,-2 1 0 0,-5-1 0 0,-6 1 0 15,-6 0 0-15,-7 2 0 0,-5 0 0 16,-8 0 1-16,-2-1-1 0,-7 2 1 16,4 0-1-16,-2-2 1 0,2-1-1 15,-1 0 0-15,9 1 0 0,-1 0 1 16,3-1-1-16,2-1 0 0,8 1 0 16,4 0 1-16,5 1-1 15,3-2 0-15,5 0 0 16,3 0-1-16,3 0 0 0,1 0 0 0,5 0 0 0,-1-1 0 0,3 0 1 15,2 2-1-15,3-2 1 0,0 0 1 16,0 1-1-16,-1-1 1 0,-2 1-1 16,-2 0 0-16,0-1 1 0,-4 1-1 15,0 0 0-15,-1 0 0 0,2 0-1 16,-3 0-1-16,1 0-1 0,-2 0-2 16,1 0-3-16,-1 0-3 0,1 0-6 15,-4 0-5-15,3 0-27 0,-1-1-68 16,0 0-83-16,-2-2-199 0</inkml:trace>
  <inkml:trace contextRef="#ctx0" brushRef="#br0" timeOffset="152552.69">19128 4499 220 0,'0'6'52'0,"0"-6"1"16,1 0-34-16,-1 0-12 0,0 0-2 15,0 0-1-15,2 4-3 0,-2-4-1 16,-3 0 0-16,2 0 3 0,-2 1 6 16,-1-1 5-16,1 0 2 0,-4-4 3 15,2 3 2-15,0 1 3 0,5 3 0 16,-4-2-3-16,-1-3-2 0,1 3 0 16,1-1-1-16,1 0 0 0,-1 0-2 15,-3-4-2-15,4 4 0 0,1 0 0 16,3 4-2-16,-3-5-1 0,1 0-2 0,-1 1-2 15,1 0-2-15,1 0-1 0,-1 1-2 16,-2-4 0-16,2 4-2 0,-1-1 0 16,6 4 0-16,-5-4 0 0,0-1 1 15,0 2 0-15,0-1 0 0,1 0 1 16,2 1 1-16,-4-4-1 0,6 5 1 16,1-2 0-16,3 4 0 0,1-4 0 0,3 2 0 15,1-2 0-15,4 2 1 0,0-1-1 31,1-1-1-31,0-2 1 0,1 4-1 0,0-2 0 0,3 3-1 16,-2-3 0-16,-1 0 0 0,1 0-1 16,2-1 0-16,0-2 1 0,-1 1-1 0,-1-4 1 15,6 3-1-15,1 2 1 0,4 2-1 16,-3-1 0-16,1 0 1 0,1 0-1 16,-2 1 0-16,0-1 0 0,0 0 0 15,-4-2 1-15,5 0-1 0,-1 0 0 16,5 3 0-16,-1-2 0 0,4 0 1 0,-2-2-1 15,-1 1 0-15,0 0 0 0,2 0 0 16,-5-3 1-16,1 2-1 0,-4 2 0 16,-2-1 0-16,2 1 0 0,-2-1 0 15,-1 1 0-15,-2 1 0 0,3-2 0 16,-2 1 0-16,2 0 1 0,-4 0-1 16,-3 0 0-16,0 0 0 0,-5 2 0 15,-4 0 0-15,-5 0 0 0,-1 0 0 0,0-1 0 16,-3 1 0-16,-1 0 0 0,1-2 0 15,0 1 0-15,1-1 1 0,-2 1-1 16,0 0 0-16,0-1 0 16,0 2 1-16,0-2-1 0,1 1 1 0,-2 0-1 15,1 1 1-15,-1-1 0 0,2-1-1 16,-1 1 0-16,-1 0 1 0,2 0-1 16,-2 0 0-16,1 0 0 0,0 0 0 15,-1 0 1-15,1 0-2 0,0 0 1 0,1-1 0 16,-1 1-1-16,0 0 1 0,-1 0-1 15,1 0 0-15,-1 0 0 0,1 1 0 16,-2 1 0-16,1-1 0 0,-2 1 0 16,3-2 1-16,-4 4-1 0,-2-1 1 15,-2 1 1-15,-2-1-1 0,-5 2 0 16,-1-1 0-16,-4 4 0 0,-1 0 1 16,0 1-1-16,-1 3 0 0,4 1 0 0,3-3 0 15,2 3 0-15,2-3 0 0,3-1 1 16,1 0-1-16,3-5 0 0,-1 2 0 15,2 0 0-15,-4-2 0 0,5-1-1 16,0 0 0-16,2-2 1 0,1 0-1 16,1 0 1-16,1 0 1 0,5-2 0 15,-3 0 0-15,3-1 1 0,-3-1 0 16,4-2 0-16,3-2-1 0,2 0 0 16,2-2 0-16,2-1 0 0,0 0-1 0,5-2 1 15,-4 3-1-15,-2 0 0 16,-1-4 0-16,-4 5 1 0,-1 1-1 0,-2 0 1 15,-1 1 0-15,-2 1 0 0,1 2 0 16,-2 2 0-16,1-1 1 0,1 0-1 16,-4-2 0-16,1 2 0 0,1 1-1 15,-1 0 0-15,-1-1 1 0,0 2-1 16,-2 0 0-16,4 2 2 0,-4-3 0 16,0 2 2-16,-3-3 1 0,2 2 1 15,-1 0 1 1,0-1 0-16,0 2-1 0,-1-2-1 0,0 0-1 0,2 3-2 15,-2-2-1-15,-1-2 0 0,-3-1-1 0,2 1 1 16,-1 1-1-16,0 0 1 0,0-3 0 16,-1 2-1-16,0-1 1 0,3 2 0 15,-4-3 1-15,-1-1-1 0,-3-2 1 16,-2 1 0-16,-5-1-1 0,-3 1 1 16,-5 0 0-16,-1-1 0 0,-1 2-1 15,1 4 0-15,-3-3 1 0,2 1 0 0,2-4 1 16,0 5 0-16,2 0 0 0,2 0 0 15,1 0 0-15,1 2-1 0,4-1 0 16,2 4-2-16,3-2 0 0,1-1 1 16,1-3-1-16,3 4 1 0,3 0-1 15,1-1 1-15,1 0 0 0,0-2 0 16,1 2-1-16,1 3 0 0,-1-3 1 16,0 0-2-16,-1-1-2 0,2 2-3 15,-1-1-6-15,1 0-11 0,1 0-25 0,-2 0-77 16,0-4-93-16,1 0-222 15</inkml:trace>
  <inkml:trace contextRef="#ctx0" brushRef="#br0" timeOffset="176551.04">18115 7737 98 0,'1'0'28'0,"1"2"1"0,-1-1 0 16,0 0-21-16,0 2-3 0,-1-1-1 15,0 1-3-15,2-1-28 0,-1 0-2 16,0 4-21-16,-1-1-46 0</inkml:trace>
  <inkml:trace contextRef="#ctx0" brushRef="#br0" timeOffset="178317.03">18094 7778 197 0,'0'-2'63'0,"0"-1"1"16,1 2-11-16,-1 0-23 0,0 2-8 16,1 2-5-16,-1 3-5 0,-1 1-3 15,0 4-2-15,0 3 2 0,-1 5 0 16,0 4-2-16,-1 3-3 0,-1 2-2 16,2 2 1-16,-3-1-1 0,1 1 0 15,-2-1 0-15,-1-5 0 0,1-3 1 16,1-2 1-16,-1-6 2 0,-1-2 2 15,0-5 2-15,1-1 0 0,1-2 1 0,0-1 1 16,0-3-1-16,0 0-2 0,1 0-1 16,3-3-3-16,0 0-1 0,-1-4 0 15,2 0-1-15,0-1 0 0,1-4 0 16,1-1-1-16,-1-3-1 0,3 0 1 16,0-1 0-16,-1 0-2 0,4 0 0 15,-1 1 1-15,2-1-1 0,2 0-1 16,-1-1 1-16,0 1 1 0,0 0-1 0,-1-1 1 15,-1 2 1-15,0 0 2 0,-1 4 2 16,-1 0 1-16,1 1 3 0,1 2-1 16,-1 1 1-16,1 1 0 0,-2 2-2 15,1 0-2-15,0 2-2 0,0 2-2 16,-1 4 0-16,0 2-1 16,0 3 1-16,0 3-1 0,0 3 1 0,-2 4 1 15,0 2-1-15,0 0 1 0,0 1-2 0,-2 1 0 16,2 0 0-16,-2-2 0 15,2-3 0-15,0-1-1 0,1-2 0 16,-1-3 1-16,1-2-1 0,0-3 0 0,0-2 0 16,1-2 1-16,-1-1 0 0,0-1 1 15,1-2-1-15,-1-2 1 0,1-1 0 16,0-3-1-16,0-2 1 0,0 0-1 16,1-3-1-16,-2 0 1 0,1 0 0 15,2-1-1-15,0 0 0 0,0 1 0 16,-1 0 0-16,-1 3 0 0,1 1 0 0,-2 1 0 15,1 1 0-15,-1 1 0 0,0 1-1 16,0 0 1-16,1 2 0 0,-1-1-1 16,1 1 1-16,0 0 0 0,-1 1-1 15,1 2 1-15,0-1-1 0,-1 2 1 16,-2-1-1-16,1 1 0 0,0 1-1 16,-2 2 0-16,1 1 1 0,2 3-1 15,-1 2 1-15,2 5 0 0,-3 3 1 16,1 3 0-16,1 5 0 15,-1 0 1-15,-1 2 0 0,-1 1-1 0,1 0 1 16,1 1 0-16,-2-1-1 0,1-3 1 16,-1-2 0-16,0-2-1 0,1-3 1 0,-1-2 1 15,0-4-1-15,0-2 2 16,-1-2-1-16,2-1 0 0,-2-2 1 0,-1-2-1 16,0-1 1-16,1-1-1 0,-1-1 1 15,0 0-1-15,0-2-2 0,1 0-3 16,1-1-9-16,0-2-29 0,1-1-69 15,-1-2-88-15,4-2-209 0</inkml:trace>
  <inkml:trace contextRef="#ctx0" brushRef="#br0" timeOffset="179050.47">18533 7802 396 0,'-5'-5'84'0,"0"0"-1"15,1 0-67-15,0 0-15 0,3 0-4 0,-1 0-2 16,2 0 0-16,-1 2 0 0,2 0 0 16,-1 0-1-16,1 3-1 0,-1-1 3 15,1 2 6-15,0 4 3 0,0 1 3 16,1 2 3-16,-1 4 1 0,2 4 4 16,-1 4-1-16,0 4-3 0,0 1-5 15,1 1-3-15,0 2-1 16,0-1-1-16,2-4-1 0,0 0 0 0,-1-6-1 15,0-3 1-15,0-4-1 0,-3-2 1 0,3-3 0 16,-3-1 0-16,-1-3 2 0,0 0 2 16,0 0 1-16,0-2 1 0,0 0 0 15,-4-3-1-15,2-1-1 0,1-2-2 16,-3-3-1-16,0-1-2 0,-2-2-1 16,2-1 0-16,-1 1 0 0,1-1 0 15,0-4 0-15,1 1 0 0,0-1 0 16,1-4 1-16,3 0-1 0,2 0 1 0,0 0-1 15,3 3 1-15,2 0-1 0,2 3 1 16,1 2 0-16,2 1 0 0,1 0-1 16,0 1 1-16,0 0 1 0,0 2-1 15,0 2-1-15,-2 2 1 0,0 2-1 16,-1 4 1-16,0 3-1 0,-2 4 0 16,0 1 0-16,-1 3 0 0,-1 0 1 15,-1 3 0-15,-3 0 1 0,-2-1 0 16,-2 0 0-16,-2-3 2 0,-2 2 1 15,-1-2 2-15,-1 1 2 0,-1 0 2 16,0-1 0-16,-1 0 2 0,0 2-2 0,-1-3 0 16,0 0-2-16,0-3-2 0,0 0-1 15,0-1-1-15,1-2-1 0,1-1-1 16,1 0-1-16,1-2 1 0,1 0-2 16,3 0-1-16,0 0-4 0,2 0-6 15,0 0-24-15,1-2-76 0,3 0-89 16,2-1-215-16</inkml:trace>
  <inkml:trace contextRef="#ctx0" brushRef="#br0" timeOffset="179612.35">18949 7760 511 0,'-9'-9'110'0,"1"0"0"15,1 1-89-15,1 3-12 0,2 1-5 16,1 3-7-16,0 3-3 16,1 3 0-16,-1 1-1 0,0 5 0 0,1 0 0 15,-1 6 1-15,0 2 4 0,0 4 1 16,1 2 1-16,0 3 1 0,1-1 1 16,0 2 0-16,0 0 0 0,3 0 0 15,1-3 0-15,-1-4-1 0,2-3 0 16,-1-2 0-16,0-3-1 0,1-3 1 0,-3-4-1 15,1-1 0-15,-1-1-1 0,0-1 0 16,1 0-2-16,-2-2-3 0,0 1-8 16,-1 0-22-16,0 0-38 0,0-1-30 15,-3 2-71-15,-2 0-146 0</inkml:trace>
  <inkml:trace contextRef="#ctx0" brushRef="#br0" timeOffset="179911.58">18800 8144 519 0,'7'-2'106'0,"-1"0"-1"0,3 0-92 15,1-1-17-15,1 0-4 0,0-1-2 16,2 0 0-16,-4 0 0 0,3 2 1 15,-1-1 1-15,0 2 5 0,1-1 7 16,0 1 4-16,3 3 1 0,-4-2 1 0,-1-1 0 16,0 0 0-16,-2 0-3 0,0-1-4 15,-1 0-4-15,-3-2-7 0,1 1-17 16,-1 0-33-16,-1 0-49 0,-2-1-77 16,0 0-175-16</inkml:trace>
  <inkml:trace contextRef="#ctx0" brushRef="#br0" timeOffset="180221.79">18785 7691 494 0,'-9'-6'105'15,"2"-1"1"-15,-1-1-88 0,4 5-12 16,4 3-8-16,-1 4-4 0,3-4-1 16,4 0-1-16,1 1-1 0,0-1 2 15,3-1 1-15,3 2 3 0,3-6 3 16,-2 5-1-16,1-2 1 0,7 2 0 15,-3-5 0-15,1 1 0 0,0-4-13 0,2 2-21 16,1-2-38-16,1-1-26 16,-6-2-65-16,3 4-137 0</inkml:trace>
  <inkml:trace contextRef="#ctx0" brushRef="#br0" timeOffset="180774.23">19097 8098 344 0,'-4'-1'95'0,"2"0"3"15,1 1-19-15,0-1-46 0,3 0-15 16,0 3-5-16,2-1-5 0,1-1-4 0,4 2-2 15,2-1 0-15,4 1 0 16,3 2 1-16,0-2 0 0,1-2-1 0,-1 2 0 16,0-3 0-16,1 1-1 0,1-2-1 15,-2-2-4-15,-1-2-8 0,-2 1-19 16,2-3-35-16,-4-1-36 0,0-3-71 16,-3-2-150-16</inkml:trace>
  <inkml:trace contextRef="#ctx0" brushRef="#br0" timeOffset="181813.94">19719 7687 430 0,'8'-22'107'0,"-3"0"1"0,-1-3-9 0,2 5-92 16,-2 2-8-16,-2 3-6 0,-5-1-6 15,2 5-3-15,-3 2-4 0,0 5-1 16,-3 3 0-16,-2 2 2 0,-1 3 5 16,1 7 5-16,-5-1 5 0,0 1 3 15,-2 0 0-15,0 3 2 0,4 1 0 16,1 0-1-16,2-1 1 0,4 0-2 0,0-1-1 15,3 1-1-15,1-2-3 16,1-3 0-16,-2-5 0 0,5 3 2 0,1-3 4 16,1 1 4-16,3 0 3 0,2 0 5 15,2 1 1-15,5 2-1 0,-2-2-1 16,0 1-3-16,-3-3-4 0,7 3-1 16,-4 0-3-16,0 0 1 0,-2 0-1 15,-1 0-1-15,-3 0-1 0,3 2-1 16,-7 1 0-16,-3 0 0 0,-3 3 0 15,-2 0 1-15,-2 0 1 0,-5 1 0 16,0 0 3-16,-3-1 0 0,-1 2 3 16,-1-4 1-16,-1 0 1 0,0 1 0 0,-1-5 1 15,3 0-1-15,1-1-1 0,2-2-2 16,2 0-2-16,1-1-2 0,4 0 0 16,4 3-2-16,0-2 0 0,1 0 0 15,2 0 0-15,4-1 0 0,3-1 1 16,1 0 1-16,4-2 0 0,1-2 1 15,3-1 0-15,2-1-1 0,1-3 1 0,1 0 0 16,2-3-1-16,0 0 1 0,1-3-1 16,3-2 1-16,-1 0 0 15,-1-2-1-15,-1 0 1 0,-3 0 0 16,1-2 0-16,-2 2 0 0,-2 2 1 0,-4 0-1 16,-2 1 1-16,-3 0 1 0,-4 2-1 15,-2 1 1-15,-4-1 0 0,-4 1 0 16,-2 2 0-16,-2 3-1 0,-3-1 0 15,-2 4 0-15,1 3-1 0,-2 2-2 16,-1 3 1-16,1 4-1 0,-3 1 1 0,2 5-1 16,-2-1 1-16,-1 4-1 0,2 4 0 15,-1 0 1-15,2 2-1 0,3 1 1 16,2-1-1-16,5-2-1 0,3-3 0 16,1-5-1-16,4 0 0 0,4-5 0 15,0-4 0-15,6-2 0 16,2-2 1-16,2-4 0 0,0-1 1 0,1-3 0 0,1-3 0 15,1-3 0-15,-1 0 0 0,-2-1 1 16,4 2 0-16,-4-4 1 0,-2 0 0 16,0 0 1-16,-3 5 1 0,-2-1 0 15,-2 1 0-15,-4 1-1 0,2 5 0 16,-2 4-2-16,0 6 0 0,0-1-1 16,-4 3-1-16,2 3 1 0,-3 1 1 15,0 2-1-15,0 2 2 0,-3-2-1 16,2 0 1-16,1 0-1 15,3-1 0-15,-2-3 0 0,2-1 0 16,-1-3 0-16,1-2 1 0,1-2-1 0,0-2 2 0,-1-2-1 16,3-1 1-16,1-2 1 0,3-2-1 15,1 0 0-15,-1 0 0 0,0 0-1 16,-1 2-1-16,1 1 0 0,-2 3-1 16,-3 3 0-16,2 4 0 0,0 2-3 15,-1 2-5-15,0 0-21 0,0 0-36 16,-2 1-36-16,0-1-71 0,2-4-155 0</inkml:trace>
  <inkml:trace contextRef="#ctx0" brushRef="#br0" timeOffset="182317.59">20601 7550 516 0,'10'-11'105'0,"-1"-2"-1"0,0 2-96 0,0 2-16 0,1 4-10 16,-1 1-6-16,-1 2-1 16,-4 1-1-16,1 7 4 0,-2 3 8 0,1 4 11 15,-4 0 14-15,-1 0 8 0,0 2 3 16,-1 1 2-16,0-1-2 0,-2 1-5 16,-1-5-5-16,3 2-4 0,-1 0-2 15,0 0-2-15,0-2-1 0,-1-4-1 16,-2-1-1-16,0-2 1 0,-1 0 0 15,-2-1-1-15,-1-2 1 0,-1 2-1 0,1 0 0 16,-4-1 0-16,1 2-1 0,-1 1 0 16,0-1 1-16,-2 2-1 0,1-1 0 15,0 1-1-15,1 3 1 0,-2-1 0 16,1 2 0-16,1 1 0 0,3 2 0 16,-1 1 0-16,2 1 0 0,2 1 0 15,2 0 0-15,3-2 3 0,2 2 1 16,4-1 3-16,3-2 2 0,1 0 3 0,4-3 0 15,2-3 2-15,3 0-1 0,1-1-1 16,-2-3-1-16,3-2-2 16,0-2-1-16,0 1-2 0,-2-1-2 0,-3 0 0 15,0-3-3-15,-1 1 1 0,-3 1-2 16,-2 0 0-16,-1 1 1 0,-3 0-2 16,1-2 0-16,-4 3-1 0,0 0-3 15,-3 2-2-15,1-2-4 16,0 0-6-16,-1 0-7 0,-1 1-17 0,0-1-83 15,-1-1-92-15,4-1-221 0</inkml:trace>
  <inkml:trace contextRef="#ctx0" brushRef="#br0" timeOffset="183280.54">20734 7282 282 0,'1'-15'74'0,"0"2"0"15,2 2-13-15,1 3-48 0,-1 1-7 16,-1 2-3-16,0 1-3 0,0 3-2 0,-2 1-2 16,2 2 0-16,-1 2 1 0,1 3 3 15,-2 4 3-15,1 7 5 0,0 4 3 16,-1 4 5-16,-2 3 3 0,-1 8 1 16,-3 6 0-16,-2 2 1 0,-1 2-1 15,-4 1-1-15,-1 0 2 0,-1 0 0 16,-2-3-1-16,1-8 0 0,1-1-2 15,0-4-1-15,2-3-3 0,1-1-3 16,2-2-3-16,2-3-3 0,2-3-1 16,0-2-2-16,2-3-1 0,1-4 0 0,0-3-1 15,2-2-1-15,0-2-3 0,1-1-1 16,0-1-4-16,0-2-7 0,0 0-21 16,0-1-80-16,1-2-88 0,-1-1-221 15</inkml:trace>
  <inkml:trace contextRef="#ctx0" brushRef="#br0" timeOffset="184829.25">17767 7631 441 0,'-16'-5'105'0,"4"0"2"0,4-1-70 0,5 1-13 15,10 2-8-15,8-2-6 16,8 1-3-16,9-2-3 0,13-4-1 0,11-3 0 16,10 1 1-16,12-5-1 0,8-2-1 15,11 0 0-15,8 0-2 0,5 0 0 16,6 1 1 15,4-1-1-31,3-1 0 16,3 0 1-1,0-3 0 1,2-4 1-16,0 3-1 16,-2-2 1-16,1-1 0 0,-2 3 0 15,-6 2-1-15,-1 2 0 0,-5 2 0 0,-7 3 0 0,-5 2 0 0,-7 0 0 16,-8 4 0-16,-3 0 0 0,-10 4-1 0,-9 5 0 16,-6 1 1-16,-6 0-1 0,-8 5 0 0,-9 2 0 0,-7 1 0 15,-7-1 0-15,-6 0 0 0,-5-1-1 0,-4 1 2 16,-3 1 0-16,-6-1 0 0,-2-1 0 0,-2 1 1 0,-3 0 0 0,-2-1 0 15,-2-1 0-15,-2-1-1 0,1-1 1 0,1-1-1 0,0 0 0 16,1 1-1-16,3-3 0 0,1 2 0 0,2-1-1 16,4 2 0-16,1 1 0 0,1 1 0 15,2 1 0-15,1 3-1 0,2 3 1 16,1 0 0-16,1 2 0 0,3 4 1 16,1 5 0-16,1 6 0 0,1 9 0 15,-2 4 0-15,2 12 0 0,-4 5 0 16,-2 8 1-1,-2 10-1-15,-3 4 0 16,-1-5 0-16,-1-3 0 0,0-9 0 0,0-4 0 0,-1-10-1 0,2-11 1 0,1-7 0 16,1-6 0-16,-1-3 0 0,1-4 0 15,-2-5 1-15,1-2-1 0,-2-5 0 16,1-3 1-16,1-3 0 0,-1-2 0 16,0 1 0-16,1-1 0 0,-2-1 1 15,2 1-1-15,0 0 1 0,-1-1-1 16,0 0 0-16,1-1 0 0,1-1 0 15,-2 0 0-15,1-1-1 0,-1-1 1 16,0-1-1-16,0-1 1 0,0 0-1 0,-2-1 1 16,-1 0-1-16,-3-1 0 0,-3 1 0 15,-6 1 0-15,-4 0-1 0,-6-1 0 16,-10 4-1-16,-11 1-1 0,-6 4-1 16,-12 3 1-16,-9 0-1 0,-12 7 1 15,-10 4-1-15,-7 2 2 0,-10 3 1 16,-10 2 0-16,-2 5 2 0,-4 3 0 15,-4 0 1-15,-3 1 3 0,3 4 2 0,3 0 0 16,6-3 0-16,3 1 0 0,6-2 0 16,4 0-3-16,9-2-2 0,3-6-3 15,10 0-1-15,5-1 0 0,6-4-1 16,7-5 1-16,13-3 1 0,4-3 0 16,8-4 1-16,5-3 1 0,6-3 0 15,8-2 0-15,3-1 1 0,3-1-1 16,5 0 1-16,5 0-1 0,4 0 0 0,1 1-1 15,2 0 0-15,3-1-1 0,0-1-1 16,2 0-1-16,2 0 1 0,2-2-1 16,0 0 0-16,-1-2 0 0,1 1 0 15,-1-1 0-15,0 1 0 0,-2 0 1 16,0 1 0-16,-2 0 1 0,-2-1 1 16,0 2 0-16,-1-1 0 0,-4-1 1 15,-1 0-1-15,-2-2 1 0,-1 0 0 16,-4 0 1-16,-2-3 1 0,-3-3 2 15,-2-3 1-15,-2-2 1 0,-3-4 1 0,1-2 3 16,-1-7 0-16,2 0 2 0,2-4-1 16,1 1 1-16,3-4-1 0,1-4-1 15,0 0-1-15,4 3-3 0,2 0-2 16,2 4-2-16,2 0-1 0,3 9-1 16,3 6-1-16,1 6-1 0,0 4-1 15,2 5-5-15,-1 3-4 0,-1 3-7 16,-1 2-4-16,0 1-11 0,0 2-54 0,-3 4-46 15,3 4-87-15,-2 1-193 0</inkml:trace>
  <inkml:trace contextRef="#ctx0" brushRef="#br0" timeOffset="185591.82">17608 8618 296 0,'3'-4'62'0,"1"-1"0"16,2 1-50-16,1-2-11 0,0-1 0 15,0 1 0-15,0-1 1 0,0 1 6 16,-2 1 6-1,-1 0 9 1,-2 2 6-16,-1 2 3 0,-1 1 2 0,0 1-1 0,-5 4-4 0,-1 2-8 0,-5 2-8 16,-2 3-7-16,-3 4-3 0,-4 5-2 0,-3 4 0 15,-2 2 2-15,-3 5 1 47,-3 0 3-47,-2 4 0 0,-3-1 2 0,-3 1 3 16,-4 0 0-16,2 0 0 0,2-2-1 0,3 0-1 0,3 0-2 15,3-3-1-15,5-1-2 0,4-5-3 0,3-3-3 16,2-4-5-16,3-4-6 0,1-5-8 0,5-4-30 0,-2-3-64 0,4-4-83 16,0-5-196-16</inkml:trace>
  <inkml:trace contextRef="#ctx0" brushRef="#br0" timeOffset="185876.93">17008 8953 436 0,'-4'5'102'0,"-2"0"0"16,1 2-41-16,-1 3-50 0,2 3-10 15,0 2-3-15,0 4-1 0,-1 4-1 16,0 3 1-16,0 2-1 0,0 0 1 16,0-1 1-16,1 0 4 0,2-3 3 15,0-3 3-15,1-2 2 0,2-5 2 16,3 0 0-16,5-2 0 15,6-2-2-15,4-4-2 0,5-3-3 0,3-3-5 0,4-5-7 47,1-4-21-47,1-2-48 0,0-3-36 0,-2 0-79 0,-2 0-171 16</inkml:trace>
  <inkml:trace contextRef="#ctx0" brushRef="#br0" timeOffset="187379.07">15533 9611 404 0,'-2'-1'95'0,"2"0"-1"0,1 1-55 0,2 2-20 16,2 2-11-16,4 3-7 0,1 5-1 16,3 2 0-16,1 4 1 0,0 6 0 15,2 2 0-15,-1 1 0 0,-2 1 0 16,1 0-1-16,-3-1 1 0,1-4-1 16,-3-2 1-16,-2-5-1 0,-1-2 0 15,0-4 1-15,-3-3-1 0,-1-4 1 16,0 0 0-16,-1-2 0 0,0 0 2 0,-1-3-1 15,-1-1-2-15,-2-3-1 0,-1 0-1 16,-2-4 0-16,-1-3-2 0,0-3 0 16,-1 0 0-16,-2-1 2 0,3 1 0 15,-1-2 2-15,1 0 0 16,0 1 0-16,0-2 0 0,2-1 0 0,1-1 0 16,0 0 1-16,3 0 0 0,3 1 0 15,2 0 1-15,2 1-1 0,0 2 1 16,4 3-1-16,2 1 0 0,3 3 0 15,1 3-1-15,2 4 0 0,3 4-1 16,-1 3 1-16,2 5-1 0,-2 2 1 16,0 4 0-16,-1 0 0 0,-4 4 0 0,-2 1 0 15,-1 0 1-15,-5-1 1 0,-1 2 2 16,-6-1 3-16,-1 0 2 0,-3-3 2 16,-2-2 1-16,-2 0-1 0,-2-2 0 15,-1-1-2-15,-1-3-3 0,1 0-1 16,-2-1-2-16,2 0 0 0,-1-1-2 15,0-2 1-15,1-1-1 0,2-1-1 0,0-1-3 16,0 0-5-16,1-1-7 0,2 0-54 16,2 0-41-16,1 0-78 0,2-1-181 15</inkml:trace>
  <inkml:trace contextRef="#ctx0" brushRef="#br0" timeOffset="188054.08">15723 9858 431 0,'3'-10'96'0,"3"-1"0"16,3-1-62-16,1-1-23 0,6 2-7 15,2 0-3-15,4-3-1 0,3 4-1 0,-1 0-1 16,0 2-2-16,2 4 0 0,-1 4-1 16,-2 3 0-16,-1 3 1 0,-3 3-1 15,-1 4 3-15,-2 1 0 0,-3 1 1 16,-3 1 0-16,-3-1 2 0,-3 1 0 16,-2 1 2-16,-2 0 1 0,-3-2 1 15,-2 1-1-15,-4-2 1 0,0-1 0 16,-4 2-1-16,-1-4-1 15,-3-1 0-15,-2-1-2 0,-1-1 1 0,0-2 0 16,-1-2 0-16,-2-2 2 0,-1-1 2 0,2-1 1 16,3 0 2-16,0-1 2 0,2-2 0 15,2 0 0-15,3-2-2 0,3 1-2 16,0-2-3-16,2 1-1 0,2 0-4 16,2 1-3-16,1-1-6 0,4 1-9 15,0 1-21-15,3 1-33 0,2 0-36 16,2 2-71-16,0 1-148 0</inkml:trace>
  <inkml:trace contextRef="#ctx0" brushRef="#br0" timeOffset="189129.06">16171 9780 217 0,'-1'-1'62'0,"1"1"1"16,-1 0-7-16,-1-3-31 0,2 3-13 16,0 1-1-16,0 0 0 0,0-2 1 15,0 2 2-15,1-1 3 0,-1 1 0 0,0-1-1 16,-1 0-2-16,1 0-3 0,0 1-3 15,0-1-3-15,2 5-4 16,-1-3 0-16,-1 1-2 0,1 0 1 0,-1 1 0 16,2 1 0-16,0 1 0 0,-4-2 0 15,5 3 0-15,0 3 0 0,-1-1 0 16,2-1 0-16,-2 1 0 0,1-1 0 16,1 0-1-16,1-2 1 0,0-1-1 15,1 0 0-15,2 1 1 0,2-2-1 16,2 2 1-16,1-3 0 0,-2 0 0 15,2-1 0-15,-1-1 0 0,-2-2 1 16,0 0-1-16,-3-1 0 0,2 1 0 0,-2-2-5 16,-1-1-7-16,1 2-8 0,-1-1-16 15,0-2-38-15,0-2-8 0,-2 0-47 16,2-1-82-16</inkml:trace>
  <inkml:trace contextRef="#ctx0" brushRef="#br0" timeOffset="189839.68">16390 9764 317 0,'0'0'75'0,"0"-1"-1"0,3 3-36 0,-3 0-26 0,2-1-10 0,-1 1-1 16,2 3 0-16,0 0 2 0,0 5 2 16,1 0 2-16,1 3 0 0,0 0 0 15,1 5-2-15,1-3-2 0,-1 1-1 16,1-5-1-16,1 2-5 0,-1 0-9 15,0-1-18-15,-1-4-34 0,0 1-15 0,-1-1-53 16,1 2-101-16</inkml:trace>
  <inkml:trace contextRef="#ctx0" brushRef="#br0" timeOffset="191172.25">16656 9799 287 0,'-2'-5'63'0,"0"1"1"0,-1-1-46 16,1-2-12-16,1-1-5 0,1-3-3 0,-1 2-1 15,2-1 0-15,-4 0-1 0,3 0 0 16,-2 2 2-16,-1 0 4 0,2 1 6 16,-2-1 6-16,-1-1 6 0,3 3 5 15,-1-2 1-15,-1 2 2 0,-1-3-2 16,1 4-3-16,0 2-6 0,0 0-4 16,-1 2-4-16,1-1-3 0,1 1-1 15,2 4-3-15,0-2-1 0,-1 3-1 16,1 4 0-16,2 6-1 0,1 5-1 15,2 4 1-15,-1 6 1 16,4 4-1-16,-1 1 1 0,3 3 0 0,-2-1 0 16,0-4 0-16,-4-4 1 0,2 2-1 0,1-4 0 15,-1-2 0-15,-2-4-1 0,0-3-9 16,0-1-15-16,3 2-16 0,-4-6-36 16,-2-2-15-16,-2-6-57 0,2 0-98 15</inkml:trace>
  <inkml:trace contextRef="#ctx0" brushRef="#br0" timeOffset="191363.72">16594 9998 297 0,'-6'-2'96'15,"1"-3"3"-15,1 1 1 0,1 0-52 16,3 2-18-16,3-2-13 0,1-2-8 16,3 0-5-16,3-2-5 0,2 0-6 15,5 0-14-15,1-3-24 0,0-1-55 16,-2-2-75-16,3 0-176 0</inkml:trace>
  <inkml:trace contextRef="#ctx0" brushRef="#br0" timeOffset="191979.07">16820 9736 327 0,'1'-11'83'0,"0"-2"5"15,0 2-48-15,0 0-8 0,0 2-3 16,-1 0-4-16,1 2-2 0,-1 0-5 16,0 3-5-16,0 2-3 0,0-1-1 15,0 2-2-15,0-2-1 0,-1 1-2 16,-1-1 0-16,0-1-1 0,1 0 1 15,-1-1 0-15,0-1 0 0,-1 1 1 0,1-2-1 16,1 0 0-16,-2 1-1 0,-1-2 0 16,2 4 0-16,-1-1-1 0,2 1 0 15,-2 3-1-15,2-1 0 0,0 4-2 16,0 2 0-16,0 3 0 0,1 5 0 16,0 5-1-16,2 3 2 0,1 8 0 15,2 4 1-15,2 5 0 0,2 1 0 16,1 2 1-16,1-2-1 0,-1 1 0 0,1-5 0 15,-2-3 0-15,-1-3 0 0,-1-2-1 16,-1-3 1-16,0-2-1 0,-1-3 0 16,0-3-2-16,-2-1-3 0,1-3-6 15,-2-3-2-15,-1 0-6 0,-1-4-3 16,-1-2-6-16,0 0-13 0,-2-4-10 16,-1-2-4-16,0-2 0 0,-2-1 4 15,1 0 5-15,-3-3 5 0,-1-2 17 16,-1 1 14-16,0-1 16 0,1 2 12 15,0-1 10-15,1 2 11 0,1 0 5 0,1 2 2 16,2 1 0-16,0 1-4 0,1 0-5 16,-1 1-6-16,3 1-7 0,0-1-5 15,1 0-2-15,1 0-1 0,4-1-1 16,1-1-4-16,5-2-4 0,1-2-2 16,5 0-2-16,2-3-1 15,3 2-6 1,1-2-15-1,3-1-46 1,0-1-42-16,0-1-80 16,-1-2-179-16</inkml:trace>
  <inkml:trace contextRef="#ctx0" brushRef="#br0" timeOffset="192642.83">17098 9845 383 0,'4'-1'80'0,"0"-2"4"0,2-2-67 0,1 0-11 16,2-4 0-16,0 1 0 0,0-3 0 16,0 1-1-16,-2-3-2 0,0 0 1 15,0 1 2-15,0 0 0 0,-3-1 1 16,0 1 1-16,-3 0-1 0,-1 2 1 16,0-1-3-16,-1 2-1 0,-3 1-2 15,0 2-1-15,-1 0 0 0,1 3-1 16,-2 2-1-16,0 2 0 0,-1 3 0 15,2 1 0-15,0 4 0 0,1 0 1 0,0 1 0 16,2 3 0-16,1 3 1 0,2-1 0 16,1-1 0-16,2-1 0 0,0-1-1 15,2-1 1-15,1-4-1 0,1 0-1 16,1-4-3-16,3-1-2 0,1-2-4 16,0-1-2-16,-1-3-2 0,1-1 0 15,1-2 0-15,-1 0 2 0,-1-3 3 16,-2 0 3-16,-1 0 3 0,-2 0 1 15,-3 0 3-15,0-1 2 0,-2 1 3 0,0 2 3 16,-1 1 1-16,0 0 1 0,1 2-1 16,1 0-1-16,0 2-2 0,1 1-2 15,0 1-4-15,1 1-1 0,3 1-1 16,1 2 1-16,1 0-1 0,1 2 1 16,0 1 0-16,1 0 0 0,0-2 0 15,-2 2 1-15,-1 1 1 0,-1-2 0 16,-2 1 2-16,-1 1 2 0,-1 2 2 15,-3 0 3-15,1 0 2 0,-1 0 1 0,0 1 0 16,-1-1 0-16,0-1-2 0,1-1-3 16,1-1-2-16,2 1-3 0,2-3-1 15,1 1-2-15,2-3-2 0,5-1-9 16,2-3-25-16,2-2-71 0,1-3-85 16,3-3-209-16</inkml:trace>
  <inkml:trace contextRef="#ctx0" brushRef="#br0" timeOffset="193903.23">15604 9483 426 0,'-7'3'92'0,"4"1"0"16,2 3-66-16,2 3-19 0,1 6-6 16,2 4-2-16,0 4 1 0,0 8 0 15,1 4 0-15,1 4 1 0,-2 4-1 16,0 2 0-16,-1 3 1 0,-2 1 0 16,-1-1 2-16,0-4 1 0,-3-2 2 15,1-3 0-15,0-4 0 0,1-4 1 16,3-4-1-16,0-5-2 0,2-1-2 15,1-5 0-15,2-2-1 0,1-3-1 16,2-2 0-16,4-4 0 0,3-1 1 0,3-2-1 16,3-1 0-16,4-3 0 0,3-3 1 15,5 0-1-15,1-1 1 0,5-3-1 16,2 0 1-16,6-1-1 0,3-1 1 16,7 4-1-16,3-2 1 0,3 2-1 15,3 0 0-15,6 3 1 0,2 2-1 0,4 3 0 16,0 2-1-16,5 0-1 0,4 3-1 15,-2 0-1-15,0-3-1 0,0 1 0 16,-2-5-1-16,-3-1 1 0,-4-4 1 16,-5-3 1-16,-2-1 1 15,-4-1 1-15,-3 0 1 0,-5-1 0 16,-3 1 0-16,-6 1 0 0,-4 2 1 0,-5 2-1 16,-6-1 0-16,-4 2 1 0,-6 2-1 15,-6 0 0-15,-3 1 0 0,-4 0 1 16,-3-1 1-16,-1 0 2 0,-4 0 1 15,-2-2 0-15,-1-4 1 0,-1-3-1 0,-2-2 0 16,0-5-1-16,-2-4-3 0,0-4-1 16,-2-3-1-16,1-3 0 0,-1-2 0 15,1-4 1-15,0-2 0 0,1-1 1 16,2 0 2-16,2-1 0 0,-1 2 3 16,2 0 1-16,1 3 3 0,-2 1 1 15,1 4 1-15,1 1 1 0,-2 6 0 0,1 3 0 16,-1 4 0-16,0 4-1 0,0 3-1 15,-3 4-1-15,-2 0-2 16,-1 1-1-16,-3 3-2 0,-4 0-2 16,-3 1-2-16,-6 2-1 0,-7 2 0 0,-4 1-1 15,-7 1 1-15,-7 0 0 0,-5 1 0 16,-7 3 0-16,-5-2 0 0,-4-1 1 16,-6 1-1-16,-3-2 0 0,-9 2 0 15,-3-1 0-15,-6-2 1 0,0 0-1 16,-6 2 0-16,0-2 0 0,-1 1 0 0,5 0 0 15,-2 0 0-15,5-1 1 0,2-2 0 16,7 0 2-16,6 3 0 16,3 0 1-16,7-1 0 15,10 1 0-15,6 0-1 0,7 2-1 0,7 0-3 16,5-2-8-16,9 1-11 0,4-3-26 16,5 1-81-16,6-4-97 0,2-1-233 0</inkml:trace>
  <inkml:trace contextRef="#ctx0" brushRef="#br0" timeOffset="194552.49">16995 10320 356 0,'-1'-4'94'16,"-2"1"4"-16,0 0-31 0,-1 0-28 16,1-2-11-16,-1 4-4 0,1-2-2 15,1 3-2-15,-1-2-4 0,2 2-5 16,0 4-2-16,0 3-4 0,3 6-2 16,0 9-2-16,0 8-1 0,3 14-1 15,4 7 1-15,0 10 0 0,3 9 0 16,-1 6 0-16,1 5 1 15,2 0 0-15,-3-2 1 0,-2-2 1 0,-4-6 3 16,0-5 1-16,1-9 2 0,-4-7 1 0,0-6 1 16,1-7-1-16,-3-2-2 0,1-6-2 15,0-5-2-15,-1-3-1 0,0-3-1 16,0-5-2-16,0-2-1 0,0-6-2 16,-1 0-4-16,1-2-4 0,-1-1-8 15,-1-2-6-15,-1-1-100 0,-1-2-96 16,-2-1-242-16</inkml:trace>
  <inkml:trace contextRef="#ctx0" brushRef="#br0" timeOffset="194808.32">16866 11276 537 0,'-4'7'116'0,"3"4"0"0,2 4-87 0,1 4-18 16,5 9-6-16,4 6-3 0,2 5-1 15,5 7 0-15,1 3 0 0,3 2 0 0,3 2 2 16,0-4 3-16,-1-5 4 0,-1-5 4 16,-1-6 3-16,-3-7 4 15,-1-5 4-15,-4-7 2 0,0-6-3 0,2-3-2 16,-1-5-3-16,3-3-3 0,1-7-5 16,1-2-4-16,1-7-6 0,-3-2-8 15,0-7-11-15,1-7-11 0,-5-4-10 16,-1 0-11-16,-3-7-100 0,0 0-104 0,-1 1-242 15</inkml:trace>
  <inkml:trace contextRef="#ctx0" brushRef="#br0" timeOffset="202862.86">20180 8333 68 0,'-4'0'30'0,"1"-1"7"15,1 0 3-15,-1 1 1 0,2 0 1 16,0 0 2-16,-1 0 1 0,2 0-1 16,-1 0-1-16,1 0-4 0,1 0-5 15,-1 0-6-15,0 1-7 0,0-2-7 16,-1 1-6-16,1 0-4 0,0 0-3 15,0 0-1-15,0 1-1 0,0-1 1 0,0 0 0 16,1 1 0-16,0-1 2 0,-1 0-1 16,-1 0 2-16,1 0-1 0,0-1 0 15,1 1 1-15,-1 0 0 0,1-1-1 16,0 2 0-16,0-1 0 0,-1 1 0 16,1 0 0-16,0 0 0 0,0-1 0 15,0 1 0-15,0 0-1 0,0 1 0 16,1-2 0-16,-1 1 0 0,0 1 0 0,1-1 0 15,-2 0 0-15,1 0 1 0,0 1-1 16,0-1 0-16,-1-1 1 0,2 1-1 16,-2 0 0-16,0 0 1 0,1 0-1 15,-1-1 0-15,1 1 1 0,-1-1-1 16,0 0 0-16,0 0 0 0,0 0 1 16,0 0-1-16,0 0 1 0,-1 0 1 15,1 0 1-15,0 0 0 0,0 0 1 16,0-1 1-16,1 1 0 0,-1 0-1 0,-1 1-1 15,1-1 0-15,1 0 0 0,-1 0-2 16,-1 0 0-16,1-1 0 0,0 1-1 16,1-1 1-16,-2-1-1 0,1 1 1 15,-1 0-1-15,1-1 0 0,0 1 1 16,0-1-1-16,-1 0 1 0,0 1-1 16,0 0 0-16,1-1 1 0,-1 1-2 15,1 0 1-15,-1 0-1 0,1-1 1 16,-1 2-2-16,0-1 1 0,1 1 0 0,-1 0-1 15,0-1 1-15,1 0-2 16,0 1 0-16,-1-1-2 0,2 1-4 0,-2-1-11 16,1 1-42-16,0-1-40 0,1-2-73 15,2 0-166-15</inkml:trace>
  <inkml:trace contextRef="#ctx0" brushRef="#br0" timeOffset="203638.8">20181 8360 105 0,'-3'-3'36'0,"0"-1"7"0,0 1-6 15,0-1 2-15,1 2 3 0,0-1 4 16,0 1 2-16,0-1 0 0,0 2-1 16,1-1-3-16,0 1-3 0,0 0-5 15,0 0-6-15,0 1-7 0,0 0-5 16,1 0-3-16,0-1-4 0,0 1-1 15,0 0-3-15,0 0 0 0,0 1-1 0,0-2 0 16,0 1-1-16,0 1-1 0,0-1-1 16,0 0 0-16,-1 0-2 0,2 0-1 15,-1 0 0-15,0 0-1 0,0 1 0 16,2 0 0-16,1 0 0 0,1 2 0 16,1 0 0-16,1 3 1 0,1 2-1 15,3 2 1-15,1 4 1 0,1 0 0 16,3 3 0-16,3 3 1 0,3 1 0 15,2 3 0-15,-1 0 0 0,1 1 0 16,1 2 0-16,2-2 0 0,-2 1 0 0,-1 0 0 16,0-3 0-16,4-1 2 0,0-2 1 15,0 0 1-15,-1 1 0 0,2-3 0 16,-1 0 1-16,-1 0-1 0,-1-1-1 16,-1 0-1-16,-4-2 0 0,-3-2-2 15,-3 1 0-15,-2-2-1 0,-1-1 0 16,-2 1 0-16,-2-2-1 0,0 2 0 15,-1-2 0-15,0-1 0 0,0 0-2 16,-1-3-3-16,-1 1-3 0,-1-3-5 0,-1-2-5 16,0 0-7-16,0-1-12 0,-2-2-21 15,1-2-57-15,-1-4-75 0,0-1-176 16</inkml:trace>
  <inkml:trace contextRef="#ctx0" brushRef="#br0" timeOffset="204007.53">20862 8811 432 0,'0'-1'101'0,"0"1"1"0,0 0-64 16,0 0-19-16,-1 0-6 0,2 0-4 0,-3 0-3 16,2 0-3-16,0 0-3 0,0 0-1 15,2 2 0-15,0 2-1 0,1 2 1 16,1 2 0-16,1 2-1 0,1 2 2 0,2 1-1 15,-1 1 1-15,0 0 0 0,1 3 0 16,-1-1 0-16,0 2 0 0,1 0 0 16,-2 2 0-16,-1-2 0 0,1-1 1 15,-1-1-1-15,-1-2 0 0,0-2 0 16,-1-1-1-16,-2-4 1 0,-1 1 0 16,-1-2 1-16,0 0 0 0,-2-1 1 15,-1-1 2-15,-1-1 2 0,0 0 0 16,-3 0 1-16,0 0 1 0,-3-1 1 15,-2 0 0-15,0-2-2 0,-3 2 0 16,-2-2-1-16,-1 0 0 16,-1-2-2-16,1 2-3 0,0-2-3 0,0 2-5 0,2-1-6 15,0 1-9-15,2 0-53 0,0 1-40 16,1-1-79-16,1-4-176 0</inkml:trace>
  <inkml:trace contextRef="#ctx0" brushRef="#br0" timeOffset="204663.17">20155 9493 386 0,'-2'-1'104'0,"0"-1"1"0,2 0-1 0,-1 2-86 0,1 1-13 0,1 2-2 0,1 2-3 16,-1 4 0-16,3 5 0 0,-1 4-1 31,0 2 1-31,1 2 1 0,1 5-1 0,-1-3 1 0,1 1-1 0,0-4 0 16,1 0 0-16,0-2 1 0,0-2-1 16,0-6 0-16,0 0 1 0,-1-4 1 15,0-2 1-15,-1-2 2 0,2-3 1 16,0-4 1-16,0-1 0 0,1-4 1 0,0-2-1 15,2-4 0-15,-2-1-1 16,0-1-2-16,1-1 0 0,-3 2 0 16,3-1-2-16,-2 2 1 0,-1 3-1 15,2 0-1-15,-2 2 0 16,-1 1 0-16,0 3-1 0,0 2-1 0,0 1 0 0,0 4-1 16,0 1 1-16,1 5-1 0,-1 1 1 15,0 4 0-15,-1 0 1 0,1 0 1 16,0 4-1-16,1-1 1 0,0-1-1 15,3-1 0-15,-2-2 0 0,3 1 2 0,0-3 0 16,0-3 2-16,1-1 1 0,0-1 1 16,0-2 0-16,0-1 0 0,1-2 0 15,0-2-3-15,-1-1 0 0,0 0-3 16,1-2-4-16,-1 0-4 0,0-1-6 16,0-1-9-16,0 0-50 0,1 0-47 15,-1-1-86-15,2 1-190 0</inkml:trace>
  <inkml:trace contextRef="#ctx0" brushRef="#br0" timeOffset="205101.26">20847 9607 291 0,'5'1'81'16,"-4"-1"6"-16,-1 0 5 0,0 1-59 15,0-1-7-15,0-1-1 0,-1 0 0 16,-2-2-4-16,-1 0-7 0,-2-1-4 15,0-2-2-15,-2-1-1 0,-1 0 1 0,-2 0 2 16,1 2 2-16,1-2 0 0,0 1-1 16,0 1-1-16,0 2-3 0,0 1-2 15,0 2-2-15,0 1-1 0,0 3-1 16,-2 3-1-16,4 2-1 0,0 3 1 16,1 0-1-16,1 1 0 0,3 2 1 15,1-3-1-15,4 0 1 0,-2-1 0 16,4-2 0-16,3-1-1 0,1-1 1 15,-1-3 0-15,1-2 1 0,0-2 0 0,3-2 0 16,-1-2 0-16,1-2 1 0,0-1 0 16,0-2 0-16,1 1 0 15,1 1 0-15,-2-1 0 0,-2 2 0 0,-1 0-1 16,-3 2 1-16,-1 0-1 0,-2 2 0 16,-1 1-1-16,0 2 0 0,-1 1 1 15,0 3-1-15,-1 2 1 0,1 3-1 16,1 2 1-16,-2 2 1 0,1 1-2 0,0 0-2 15,2-1-5-15,0 1-6 16,0-2-9-16,1-2-41 0,4 0-55 0,-3-4-86 16,5-2-191-16</inkml:trace>
  <inkml:trace contextRef="#ctx0" brushRef="#br0" timeOffset="205312.96">21118 9613 480 0,'2'-1'108'0,"-2"3"2"16,1 0-76-16,-2 1-19 0,1 2-4 16,0 1-2-16,0 3-3 0,-1 2-3 15,0 1 0-15,0 0-2 0,0 1 0 16,-1-1-1-16,2 1-1 0,-2-2-1 16,2 0-4-16,-2-2-6 0,3-1-4 15,-2-2-8-15,1-1-27 0,0-5-39 16,2-3-18-16,0-4-66 0,-1-5-123 15</inkml:trace>
  <inkml:trace contextRef="#ctx0" brushRef="#br0" timeOffset="205537.36">21119 9387 536 0,'-3'-9'125'0,"1"4"1"15,0 1-85-15,0 2-18 0,1 2-7 16,1 0-9-16,0-1-8 0,-1 3-7 15,0 2-6-15,0 1-6 0,0-1-4 0,2 2-7 16,1 1-14-16,-1 0-40 0,3-1-31 16,1-3-72-16,0 0-154 15</inkml:trace>
  <inkml:trace contextRef="#ctx0" brushRef="#br0" timeOffset="205946.34">21357 9195 521 0,'1'-4'117'0,"0"3"2"0,-1 1-80 16,1 0-24-16,-1 1-8 0,0 1-3 15,-1 0-2-15,0 4-3 0,0 5-2 16,1 3 0-16,-1 5 1 0,0 6 1 16,0 6 1-16,-1 4 0 0,2 3 0 15,0 2 0-15,0 2 1 0,-1-2-1 16,0-1 1-16,2-4-1 15,0-2-2-15,1-3-2 0,0-4-2 32,1-3-2-32,1-3-1 0,0-4-2 0,0-2-4 0,1-3-1 0,0-3-3 0,1-4-3 0,-1-3-6 15,-2-5-11-15,-1-2-5 0,-1-4 0 16,-2-3 3-16,-2-3 5 0,-2 0 8 16,-1 0 15-16,-2 0 22 0,0 1 17 15,-1 0 10-15,-2 3 7 0,1 2 5 16,-2 0 0-16,-1 2-2 0,2 2-9 15,-1-1-6-15,2 4-5 0,0 0-3 16,2 3-5-16,3-1-2 0,0 2-2 0,1-1-4 16,2 0-3-16,1 0-2 0,3 3-2 15,1-1 0-15,3-1 0 0,2 2 0 16,4 2 1-16,3-2 0 0,2-2-1 16,2 0-4-16,2-1-5 0,1-1-7 15,1 0-5-15,1-4-9 0,-1 0-14 16,0-1-49-16,-2 0-35 0,-3 0-78 0,0 1-170 15</inkml:trace>
  <inkml:trace contextRef="#ctx0" brushRef="#br0" timeOffset="208408.9">21679 9564 270 0,'0'0'86'16,"0"1"3"-16,0-1-12 0,0 0-29 15,0 0-15-15,1 1-11 0,1 1-6 16,-2 1-5-16,0 0-1 0,0 0-2 16,1 2 1-16,0 2 1 0,-4-3-1 15,2 3-1-15,1 0-1 0,1 0-1 16,-1 0-3-16,0-1 0 0,0-1-2 15,4 4 0-15,-3-5-1 0,-1 0 1 0,-1-1-1 16,2 2 0-16,-1-1 0 0,0 1 0 16,0-1-3-16,0 1-1 0,0-2-2 15,0 2-2-15,-1-2-6 0,1 0-6 16,-5-4-14-16,4 2-11 0,0 0-16 16,1 0-21-16,0-1-13 0,-1 0-47 15,1-1-72-15</inkml:trace>
  <inkml:trace contextRef="#ctx0" brushRef="#br0" timeOffset="208689.85">21649 9393 497 0,'-5'0'115'0,"3"-1"0"0,2 1-68 16,1-1-32-16,-1 1-14 0,0 0-10 15,0 0-11-15,4-1-22 0,-3 3-32 16,0-2-42-16,-1 0-72 0,4 1-153 0</inkml:trace>
  <inkml:trace contextRef="#ctx0" brushRef="#br0" timeOffset="209043.43">21819 9433 383 0,'5'5'90'16,"-1"0"1"-16,-2 1-52 0,1 1-24 0,-2 2-5 15,1 1-2-15,1 1-2 0,-2-3-3 16,1 5-2-16,-2 0 2 0,2 0 0 16,0 0 1-16,0-1 2 0,1 0 1 15,1 2 0-15,-1-5 1 0,1-1 0 16,-1-2-2-16,1-1-1 0,-1 0-1 16,-1-2 0-16,2-1 1 0,-2-1 0 15,1-2-1-15,1 1 1 0,1-4-1 0,0-1 1 16,-1-2-2-16,3-1-1 0,0-1 0 15,0-1-2-15,1 0 1 0,1 0-1 16,-1 0 1-16,0 3-1 0,-2-2 0 16,1 5 0-16,-5-3-1 0,2 4 1 15,-1 3-1-15,-1 1 0 0,2 3-1 16,-2 1 0-16,0 4-6 0,4 3-10 16,-4-2-31-16,0 0-39 0,1-1-18 15,2 0-67-15,0-2-126 0</inkml:trace>
  <inkml:trace contextRef="#ctx0" brushRef="#br0" timeOffset="209561.13">22192 9515 260 0,'14'-7'89'0,"-3"-1"5"0,-1 0-5 16,-4-1-32-16,0 0-12 0,-3 0-9 16,-1 0-10-16,-1-1-7 0,-3-1-3 15,-2 0-4-15,0-2-2 0,-3 1 0 0,-1 1 1 16,-3 1 0-16,2 1-1 15,1 1-2-15,-2 3 0 0,0 4-2 16,0 4-2-16,2 3-1 0,2 6-3 0,-2 1 0 16,3 5 0-1,-1 3 0-15,3 3 0 16,2 1 1 0,0-1-1-16,1-2 1 0,1-2-1 0,2-2 1 0,1-4-1 0,1-3 0 0,2-4 0 0,-1-3 1 15,2-1-1-15,1-2 1 0,0-1 0 16,0-3 0-16,0 0 1 0,-1-2-1 15,0 1 1-15,-1-4 0 0,-2 0-1 16,-2-1-1-16,0 1 1 0,0 1-1 0,-2 0 0 16,0 1 0-16,0 2-1 0,-1 2 0 15,1 4-1-15,-1 2 0 0,2 3 0 16,-1 5 0-16,1 5 1 0,1 5 1 16,0 5 0-16,0 7-1 0,0 5 1 15,0 0-1-15,0 2 0 0,-2 1 0 0,0 0 0 16,-1-1 0-16,0-6 1 15,-2 0 1-15,-2-3-1 0,-1-2 1 16,-1-1 1-16,-2-5-1 0,-2-4 0 0,-3-3 1 16,-1-6-1-16,-3-2 2 0,3-3 0 15,-2-4-1-15,0-5 1 0,1-3-1 16,-1-2-2-16,2-2-1 0,0-4-4 16,1 0-4-16,-2-4-5 0,1 0-5 15,2 3-8-15,-2-1-30 0,1 2-62 16,1 0-81-16,-3 2-194 0</inkml:trace>
  <inkml:trace contextRef="#ctx0" brushRef="#br0" timeOffset="209956.66">20320 10210 439 0,'-7'3'105'16,"9"-5"2"-16,5-4-33 0,8-2-57 15,9-1-8-15,10-2 1 0,8-1 3 16,8-2 2-16,8 0 2 0,12 0 0 15,7 2 1-15,4 2 0 0,5 0 0 0,6 1-3 16,1 0-2-16,3 2-3 0,-3 1-3 16,3 1-1-16,-1-2-1 0,-5 0 0 15,-3 0 2-15,-6 2 1 0,-7 3 2 16,-5-2-1-16,-11-1 0 0,-7 1-2 16,-5 4-1-16,-10-2-4 0,-7 1-3 15,-8-1-7-15,-7 2-5 0,-6 0-4 0,-7 2-6 16,-6 1-8-16,-6 0-10 15,-4-2-51-15,-2 0-43 0,-6 1-85 0,-2-4-195 16</inkml:trace>
  <inkml:trace contextRef="#ctx0" brushRef="#br0" timeOffset="211927.93">19946 9209 290 0,'-16'0'68'0,"1"2"3"15,1-1-50-15,1 2-7 0,2 2-2 16,-2 2-3-16,2 1-2 0,0 2-3 16,-1 4 0-16,1 1 0 0,1 3 3 15,-2 6 2-15,1 3 1 0,1 5 2 16,1 4-1-16,2 4 1 0,2 1-2 0,2 5-1 15,5-1-3-15,3 2-2 16,4-2-1-16,3-2-2 0,4-1-1 0,4-2-2 16,5-2-1-16,4-2 0 0,3-3-1 15,4-2-1-15,2 2-1 0,6-4 2 16,2-2-1-16,3 0 1 0,3-3 1 16,2-3 0-16,3-1 1 0,3-1 1 15,3-1-1-15,4 1 1 0,2-2 1 16,0 0 0-16,4 0 1 0,1-1 4 15,3-4 2-15,-1-2 2 0,-1-3 1 16,1-3 1-16,0-2 1 0,1-4-1 0,2-3-1 16,0-3-2-16,0-2 0 0,-1-4 1 15,1-3 1-15,-1-2 1 0,-1 0 1 16,-3-4-1-16,-1 0-1 0,-2-4 0 16,-1 1-2-16,-5-1 0 0,-3 0-1 15,-3-2 0-15,-4 1 0 0,-5 0-1 16,-6 1 2-16,-4-3 0 0,-1 2 0 0,-4-1 1 15,-1-1-1-15,-4-2 0 0,-5 1-1 16,-1 2 0-16,-4 1 0 0,-6-1-1 16,-3 1-1-16,-3 2 0 0,-2 1 0 15,-1-1-1-15,-3-1 0 0,-2-1 0 16,-2 0-1-16,-1 1 0 0,-4-3 0 16,-4 1 0-16,-3 3-1 0,-5 0 0 15,-6 1 0-15,-1 1-1 0,-6 0-1 16,-7-1 0-16,-5 1 0 0,-6-1-1 15,-8-3 1-15,-6 1-1 0,-9 0 0 0,-7 0 0 16,-9 2 0-16,-3 4 1 0,-9 1 0 16,-4 6 0-16,-7 4 0 0,-6 2 2 15,-4 6 1-15,1 5 0 0,-6 6 0 16,-1 4 1-16,-1 4-1 0,2 3-1 16,6 6-1-16,3 1-5 0,5 0-7 15,7-1-11-15,9 2-13 0,5-2-93 16,12 0-100-16,3-6-240 0</inkml:trace>
  <inkml:trace contextRef="#ctx0" brushRef="#br0" timeOffset="-208127.75">19398 11515 552 0,'-8'-14'120'0,"-2"3"0"16,0 2-89-16,5 3-19 0,-1 1-6 16,3 2-3-16,1 1-2 0,1 1-2 15,0 1-1-15,3 1-1 0,1 5 0 16,0 5-1-16,0 1 1 0,1 4 1 0,2 7 1 15,1 3 0-15,-3 3 1 0,1 1 0 16,-1-2-1-16,1 1 1 0,-1-3 0 16,1-3 0-16,-2-4-2 0,0-4-2 15,0-4-3-15,0-3-2 0,-1-4-3 16,-2 0-1-16,1-4-1 0,-1-3 1 16,0-2 3-16,-1-1 2 0,0-5 3 15,-1-3 4-15,0-2 1 0,-2-4 4 0,1-1 1 16,0 0 2-16,-1-4 3 0,1 1 0 15,2 0 1-15,-2-3-2 0,3 1 0 16,-1-1-2-16,1-1-1 0,3 1-2 16,-3 0-2-16,1 3-1 0,-1 5 0 15,1 2-1-15,0 6 0 0,1 3-1 16,-1 7 1-16,3 5-1 0,0 4 1 16,1 7 1-16,-1 4 0 0,1 4 0 15,2 3 1-15,-1 2-1 0,0 1 1 16,1-1-1-16,-1-3 0 0,2-2-1 0,-1-2 0 15,1-6 0-15,1-2 0 0,0-4-1 16,-2-2 1-16,2-4-1 0,0-3 1 16,0-5 0-16,-1-1 0 0,1-3 1 15,0-2 0-15,-1-3 1 0,-1-2 1 16,-1 1 1-16,0-2 0 0,1 0 1 16,-1 0 1-16,0 3-2 0,1 2 1 15,1 0-2-15,1 3-1 0,-1 3-1 16,1 5-1-16,0 1 0 0,0 5 0 15,0 3 0-15,-1 3 1 0,0 3-1 16,-1 2 1-16,0 2-1 0,0 2-2 16,-1-2-7-16,1-1-12 0,-1-1-37 0,0-1-66 15,3-2-91-15,-1-5-217 0</inkml:trace>
  <inkml:trace contextRef="#ctx0" brushRef="#br0" timeOffset="-207442.95">19819 11483 492 0,'0'-1'117'0,"0"2"1"0,0-1-45 15,3 4-57-15,1 5-11 0,2 1-4 0,-1 6-2 16,4 2 0-16,0 4 1 0,2 4-1 16,-1 0 0-16,-1-1 0 0,-1 2 0 15,0-4 0-15,-3-2-1 0,0-2-1 16,-1-5-2-16,1 0-2 0,-3-6-1 16,0-3-2-16,-1-2 0 0,2-2 2 15,-2-3 2-15,-1-2 2 0,0-4 4 16,0-2 2-16,-2-3 4 0,-1-4 0 15,-1-3 2-15,-4-1 1 0,1-2 1 16,-2 0 0-16,1-1 0 0,-2-1 0 16,3 1 0-16,1 0-2 0,0 0-2 0,3 1-1 15,1 3-1-15,2 0-2 0,1 4-1 16,2 3-2-16,2 2 0 0,3 2-1 16,2 3 1-16,2 3-1 0,3 2 1 15,1 2-1-15,2 4 2 0,-2 0-1 16,0 4 0-16,0 1 1 0,-1 1 0 0,-3 0 0 15,-2 0 0-15,-2 1 0 0,-1 1 1 16,-4 1 2-16,-1-2 3 0,-3 0 2 16,-2 0 2-16,-1 1 1 0,-1-1 1 15,-2-1-1-15,0-1-1 0,-2-1-3 16,0-2-3-16,1 0-2 0,2-2-5 16,0-1-8-16,2-2-8 0,0-1-10 15,3 0-33-15,1-2-72 0,1-2-95 16,1-3-216-16</inkml:trace>
  <inkml:trace contextRef="#ctx0" brushRef="#br0" timeOffset="-207056.45">20205 11497 525 0,'-2'-4'112'0,"3"1"-1"15,0-1-85-15,0 1-20 16,0-1-6-16,1 1-2 0,0 2-1 0,0 0-1 0,0 2 1 15,0 2 2-15,-1 6 2 16,3 1 4-16,-3 4 2 0,2 4 2 0,-1 4 1 16,1 3 0-16,-2 1-1 0,2-1-3 15,-2 0-2-15,3-1-3 0,-1-3-3 16,2-2-5-16,-1-4-7 0,1-3-15 16,1-2-30-16,-2-4-60 0,1 0-84 15,0-1-193-15</inkml:trace>
  <inkml:trace contextRef="#ctx0" brushRef="#br0" timeOffset="-206819.08">20149 11837 498 0,'-5'2'110'0,"2"-1"-1"15,1 0-75-15,3-1-24 0,3 0-5 16,1-1 0-16,2-1 1 0,0 1 1 0,1-1 1 15,1 2 0-15,1-1-1 16,-1 1-1-16,0-1-2 0,1 1-8 16,2-2-11-16,-2-1-44 0,1-2-59 0,-2-1-88 15,-1-3-209-15</inkml:trace>
  <inkml:trace contextRef="#ctx0" brushRef="#br0" timeOffset="-206664.5">20130 11407 645 0,'-7'-3'146'0,"0"-1"0"0,3 1-101 16,2 1-26-16,2-2-13 0,3 2-7 16,4-2-5-16,0 0-4 0,3 1-3 15,2-2-5-15,1 3-6 0,2-1-5 16,0 0-6-16,3 3-42 0,2 0-59 0,-1 1-91 15,0 1-204-15</inkml:trace>
  <inkml:trace contextRef="#ctx0" brushRef="#br0" timeOffset="-206442.09">20387 11830 641 0,'0'1'138'15,"3"-1"-1"-15,2-1-100 0,3-2-34 16,4 1-16-16,5-2-11 0,2 0-10 16,2-1-9-16,1-1-29 0,0 1-29 15,-1 0-31-15,-2 0-68 0,-3 0-137 16</inkml:trace>
  <inkml:trace contextRef="#ctx0" brushRef="#br0" timeOffset="-205447.14">20756 11350 524 0,'3'14'114'15,"-2"2"2"-15,1 4-84 0,2 3-21 16,1 7-5-16,2 2-2 0,0 1-1 16,-3-2-1-16,2 3-1 0,-1-2 0 15,2 1-1-15,-3-5 1 0,-2-3-1 16,2-4 0-16,-3-4 0 0,1-5-2 15,0-2-2-15,-3-8-2 0,3 1 0 0,-1-5-2 16,5 0 0-16,-5-6 1 0,1-3 1 16,-2-5 2-16,0-2 3 0,-2-3 1 15,1-2 3-15,-6-6 1 0,3 2 1 16,0-3 1-16,6 1 0 0,-3 0 0 16,0-1 0-16,3 0 0 0,2 2 1 15,3 2 0-15,2 3 1 0,-3 3 0 16,5 1 0-16,1 3 0 0,1 6-1 15,-2 1-1-15,-1 3-2 0,0 3-1 16,0 5-2-16,0 4 0 0,-1 3-1 0,-4 0 0 16,0 5 0-16,0 1 0 0,-3 3 0 15,-1 0 0-15,-3-1 0 0,-3 0 1 16,0-1-1-16,-3 0 1 0,-1-2 0 16,-2-2-1-16,1 0 1 0,-3-2 0 15,6-2-1-15,-4 0 1 0,0-2 0 16,1-3-1-16,2-1 1 0,0 0-1 15,2 0 0-15,-2 0 0 0,6 1 1 0,3 0 0 16,5 5 1-16,2 0 3 0,1 1 0 16,4 3 2-16,2 0 1 0,0 0 0 15,1 2-1-15,-1-4-1 0,2 1-2 16,2 0-1-16,-2 6-1 0,4-6-1 16,-1 2 0-16,3-2-1 0,-2 0 1 15,0-1-2-15,-2-1 1 0,-1-8-2 16,0 4-1-16,-2-2-1 0,2-1-1 15,-1-3-1-15,-1-2-2 0,2-4-1 0,0 0 0 16,-1-4-1-16,-2-2 1 0,-2-1 1 16,-1-2 2-16,-1-1 1 0,-2 5 1 15,-2-5 3-15,-2 1 3 0,-3 1 1 16,-3 1 3-16,-1 1 0 16,-4 1 2-16,-2-2 0 0,-1 5-1 0,-2 3-1 15,-2-3-2-15,-2 6-1 0,0 2-1 16,0 1-1-16,0 5-1 0,2 2 1 15,-1 4-1-15,0 4 0 0,4 2 0 0,0 3 0 16,4 5 0-16,0 0 0 0,2 1 0 16,4-1 0-16,3-3 0 15,3 0-1-15,3-3 1 0,3-7-2 0,4 0-4 16,3-4-2-16,1-4-6 0,4 0-6 16,0-5-8-16,2-3-24 0,1-4-42 15,1 0-31-15,-1-4-76 0,2-2-158 16</inkml:trace>
  <inkml:trace contextRef="#ctx0" brushRef="#br0" timeOffset="-205158.05">21671 11519 455 0,'-1'-1'111'0,"-1"1"3"16,5 2-55-16,-4-2-31 0,-2-1-11 15,-1-2-5-15,0 0-5 0,1 0-2 16,-1 0-1-16,0-1-2 0,-1-1 2 15,1 1 0-15,-1 1 0 0,-1-1 1 16,0 0-1-16,-5-1 0 0,4 3-1 16,-2 0-1-16,-3 2-1 0,1 2-1 0,1 3 1 15,-3 2 0-15,4 5 0 0,-2 3 1 16,0 3 1-16,1 1 0 16,2 3 0-16,2 3 0 0,1-2 0 0,3 2-1 15,2-4 0-15,2-1-1 0,3-1-2 16,0-4-3-16,1-3-2 0,1-6-5 15,3 1-4-15,3-3-7 0,1-4-13 0,3-3-38 16,-1-2-48-16,2-4-80 0,4 1-180 16</inkml:trace>
  <inkml:trace contextRef="#ctx0" brushRef="#br0" timeOffset="-204796.8">21766 11473 531 0,'0'0'117'16,"2"2"1"-16,-2 0-76 0,1 2-31 15,2 4-10-15,-1 4-2 0,1 3-1 16,0 4 0-16,1 2 0 0,-1 3 1 16,0 2 1-16,-1 2 2 0,2-1 2 15,-1 0 2-15,1-4 1 0,-2 0 1 16,4-3 0-16,0-5-1 0,-3-6-1 0,5-2 0 15,1-3 0-15,0-4 1 0,0-3 2 16,2-3 1-16,0-4 0 0,4-2 0 16,-1-5-1-16,-1-3-2 0,1-3-4 15,0 0-6-15,-1-1-6 16,-1-2-6 0,0 3-8-16,-2 0-6 15,-2 0-12-15,-2 4-53 16,-2 0-35-16,-2 3-81 15,-6 4-174-15</inkml:trace>
  <inkml:trace contextRef="#ctx0" brushRef="#br0" timeOffset="-203203.97">19059 11257 249 0,'-6'-4'70'15,"-1"1"6"-15,1-1-24 0,-1-1-11 16,0 0 0-16,1-1-1 16,0 0 0-16,1 1-2 0,0-1-1 0,0 2-2 15,1 1-2-15,-2 3-4 0,3-1-5 0,2 3-6 16,1 2-4-16,1 5-5 0,1 6-4 15,1 8-4-15,5 6-1 0,-4 11 0 16,1 8 1-16,0 9-1 16,2 7 0-16,-1 3 0 0,-2 0 1 0,0 2-1 0,-1-1 0 15,0-3 0-15,-1-5 0 0,-1-3 1 16,-1-6-1-16,0-6 0 0,-1-3 1 16,0-7-1-16,0-6 0 0,-2-6 0 15,1-5 0-15,1-5 0 0,0-4-1 16,0-4 0-16,1-2 0 0,-1-3 0 15,2 1 0-15,3 0 0 0,0-1 0 0,2-2 0 16,3 1 1-16,3-1 1 0,8 1 0 16,1-2 1-16,3-2-1 0,4-1 1 15,8 2-1-15,6-2 0 0,4-1 0 16,4-1-1-16,4 1 0 0,6-1 0 16,4 3 0-16,5-3-1 0,4-1 1 15,6 0-1-15,3 2-1 0,4 0-1 16,5-3-1-16,1 1-1 0,0-2 0 0,0 1 0 15,3 2 0-15,1-2 2 0,3-1 0 16,-4 2 1-16,4 4 0 0,-1 1-2 16,0 2-2-16,-3 0-4 0,-1 3-1 15,-2 0-1-15,-1-1-1 0,-4-3 2 16,-3-1 2-16,-3 0 5 0,-2-3 4 16,-6-3 3-16,-2 1 1 0,-4-3 1 15,-2 0 0-15,-1-2 0 0,-3 2-1 16,-7 0-2-16,-2-2 0 0,-6 1-1 15,-1 4 0-15,-6 1 0 0,-5 2 1 16,-6 1 0-16,-3 3 2 0,-4 2 0 0,0 4 0 16,-8-1 0-16,-2 1 0 0,-5 0-1 15,1 1-1-15,-4 2-1 0,0 0 1 16,-3-3-1-16,-1 0 1 0,0-2 0 16,0 0 0-16,-1-5 0 0,-1-2 0 15,-3-7 0-15,2 0-1 0,2-3-1 16,-1-3 1-16,1-2-2 0,-1-6 1 0,-1-4 1 15,2-1 0-15,-4-7 1 0,-1-5 1 16,-4-8 1-16,0 0 0 16,1-4 2-16,-1-1 0 0,0-1 0 0,-3-1 1 15,0 0 0-15,1 5 0 0,-1 1-1 16,0 6 2-16,-3 3 1 0,1 5 1 16,-1 6 0-16,0 6-1 0,-2 4 2 15,-4 3-2-15,0 3-1 16,-1 6-2-16,-2 3-2 0,0 2-2 15,-2 2 0-15,3 4-1 0,-2 1 0 16,-1 2-1-16,1 1 0 0,0 0-1 0,-3 0 1 0,-2 2-1 16,-2 0 0-16,0 0 0 0,-7-2 0 15,-4 3-1-15,-5-1 1 0,0 0-1 16,-6 1 0-16,-7-1 1 0,-6-1 0 16,-1 1 0-16,-6-2 1 0,-4 2 0 15,-8-1 0-15,0-1 0 0,-5 0 0 16,-5 3 0-16,-5-2 0 0,-1 2 0 15,-3 1 0-15,0 0 0 0,-4 1 1 0,0 3-1 16,2 2 1-16,0 4-1 0,2 3 1 16,3-1 0-16,5 2 0 15,5 2-1-15,5-1 1 0,8-3 0 0,7-2-2 16,7-2-4-16,7-2-7 0,9-2-11 16,10-2 2-16,8-1-116 15,7-4-109-15,8-4-267 0</inkml:trace>
  <inkml:trace contextRef="#ctx0" brushRef="#br0" timeOffset="-200832.35">20514 12318 337 0,'-2'-5'77'0,"2"0"0"16,-1 0-42-16,1-2-27 0,0 0-11 16,1 1-2-16,1-1 0 0,-2 1 2 15,1 1 5-15,-1 1 7 0,1 1 6 16,-2 0 6-16,0 1 4 0,0 1 0 15,0 0-2-15,-1 1-5 0,2 2-5 0,-2 1-6 16,2 3-4-16,1 2-2 0,-1 3-2 16,2 4 0-16,2 2 1 0,-2 4 0 15,4 3 0-15,-1 2 2 0,1 3 2 16,0-1 2-16,0 0 1 0,-1 1 2 16,0-1 0-16,-1-2 1 0,1-2-1 15,0 1-1-15,0-1-1 0,2 0-2 16,-1-3-2-16,0 1 0 0,0-3-2 15,0-1 1-15,-1 0-2 0,-1-3 1 16,-1-1 0-16,0-1 0 0,0-2 1 0,0 1-1 16,-1-3 0-16,0-2 1 0,1 1-1 15,-1-3-2-15,0 0-1 0,-1-2-3 16,0-1-4-16,1-1-6 0,-1 1-8 16,-2-3-15-16,2 2-14 0,-1-2-19 15,-2-1-35-15,0 2-59 0,-1-3-121 16</inkml:trace>
  <inkml:trace contextRef="#ctx0" brushRef="#br0" timeOffset="-200446.62">20484 12807 379 0,'-2'2'86'0,"-1"-1"1"0,1-1-54 0,1 0-22 15,1 2-7-15,2 1-2 0,2 2 2 16,1-1 4-16,1 4 3 0,2 2 3 16,1 2 2-16,3 1 2 0,-1 2 0 15,1-1-2-15,1 1-5 0,0 0-3 16,-1-1-2-16,2-1-2 0,-2-1-1 16,1-3 0-16,-1-1 0 0,0-2 1 15,-2-1 2-15,0-3 0 0,0-1 2 16,-1-2 1-16,-1-1 1 0,-1-3 0 15,0 0 0-15,-2 0-1 0,1-2 0 0,-2 0-2 16,-1 0-1-16,0 1 0 0,-1-1-2 16,0 1 0-16,0-1 0 0,-2 0-2 15,2-1 0-15,0 1-1 0,-1 0-1 16,0 1-2-16,1 1-3 0,-1 1-3 16,1 0-4-16,-1 0-7 0,0 1-12 15,1 0-53-15,0-2-37 0,-1 0-81 16,0-2-176-16</inkml:trace>
  <inkml:trace contextRef="#ctx0" brushRef="#br0" timeOffset="-191561.18">22513 11933 173 0,'0'1'52'0,"0"-1"6"0,0-1-17 0,0 0-5 15,0 1-1-15,0 0-3 0,0 0-4 16,0-1-4-16,0 2-5 0,-1 0-4 16,1-1-3-16,0-1-3 0,0 1-2 15,0 0-1-15,0 0 0 0,-1 1-1 16,1-2 0-16,0 2 0 0,0-1-1 16,-1 0 0-16,1 0-1 0,0 0 2 15,0 0-1-15,0 1 2 0,-1-1 0 16,1 0 0-16,0 2 1 0,0-2 1 15,0 0 0-15,0 2 1 0,0-1-1 0,0 0 0 16,0 0 0-16,0-1-2 0,0 0-1 16,0 0-1-16,0 0-1 0,0 0-1 15,0 0-1-15,0 0 0 0,0 2-1 16,0-1 1-16,0 0-1 0,0-1 0 16,1 1 0-16,-1 0 1 0,1 1-1 15,2-2 0-15,-2 0 1 0,3 2 0 16,-1-2 0-16,2 2 0 0,1-1 0 15,0-1 0-15,1 0 0 0,2 0 0 16,0-1 1-16,0 1 0 0,1-1 0 0,-1 0 0 16,2-1 0-16,-1 0 1 15,-2-2 0-15,1 2 1 0,1-1-1 0,0 1 1 16,1-1 0-16,0 1 0 0,4 1 0 16,1 1-1-16,1-2 0 0,2 0-1 15,0-1 0-15,1 0 0 0,2 0-1 16,-1-1 0-16,1 0 0 0,2 0-1 0,-1 0 1 15,2 0-1-15,0 0 1 16,-2 0 0-16,2 0 0 0,1 1 0 0,0 0 0 16,1 0 1-16,-1-1-1 0,2 0 1 15,2-2 0-15,0 2 0 0,-1-1 0 16,3 1 0-16,0-1-1 0,0 1 1 16,0-1-1-16,-1 1 0 0,0 0-1 15,0-1 1-15,0 1-1 0,0-1 0 16,-1 0 0-16,1 0 0 0,1 0 0 15,-1 1 1-15,1-1-1 0,0 1 1 0,-3 0-1 16,-2 1 1-16,-2 0 1 0,-2 2 0 16,-1-1 0-16,-3 1 0 0,-3 1 1 15,1 0-1-15,-2 1 0 0,-1 0 0 16,-2 1-1-16,-2-1 1 0,0 2-1 16,-2-2 0-16,-2 1 0 0,0 0 0 15,-2-1 0-15,0-1 1 0,-1 0-1 16,-2 0 1-16,0 1 0 0,-1-1 1 15,1 0-1-15,-1 1 1 0,1-1 0 0,-1 0 0 16,1 0 0-16,-2 0 0 0,2 0 0 16,-1 0 0-16,0-1 1 0,0 1 0 15,0 0 1-15,0 0-1 0,0 0 0 16,0-1-1-16,-1 1-1 0,1 1 0 16,0-1 0-16,-1 0-1 0,1 1-1 15,0-1 1-15,-1 0-1 0,3 1 0 16,-3-1 0-16,1 0 0 0,1 1 0 15,-1-2 0-15,0 1 0 0,1 0 0 16,-2 0 0-16,2 0 0 0,-1 0 0 0,0 1 0 16,0-1 0-16,0 0 0 0,0 0 0 15,0 0 0-15,0 0 0 0,0 1 0 16,0-1 0-16,0 0 0 0,0-1 0 16,-1 1 0-16,2 0 0 0,-1 0 0 15,0 0 0-15,0 0 0 0,0 0 0 16,0 0 0-16,0 1 0 0,0-1 0 0,0 0 0 15,0 0 0-15,0 0 1 0,0 0-1 16,0 0 0-16,0 0 0 0,0-1 0 16,0 1 0-16,0 0 0 15,0 0 0-15,0 0 0 0,0 0 0 0,0 0 0 16,0 1 0-16,1-1 0 0,-2 0 0 16,1 0 0-16,0 0 0 0,0 0 0 15,1 1 0-15,-2-2 0 0,1 1 0 16,0 1 0-16,0 0 0 0,0 0 1 0,0-2-1 15,-1 1 0-15,1 1 0 16,0-1 0-16,0 0 1 0,0 0-1 0,-1-1 1 16,2 1 0-16,-1 0 0 0,1 1 0 15,-1-2 0-15,0 1 0 0,0 0 0 16,0 0-1-16,0 0 1 0,0 0 0 16,0 0-1-16,0 0 0 0,0 0 0 15,0 0 0-15,0 0 0 0,0 0 0 16,0 0 0-16,0 0 0 0,-1 0 0 0,2 0 0 15,-1 1 0-15,0-2-1 0,0 2-4 16,0-1-6-16,0-1-9 0,0 2-99 16,1 0-6-16,-2-3-86 0,-2-1-175 15</inkml:trace>
  <inkml:trace contextRef="#ctx0" brushRef="#br0" timeOffset="-190391.67">22653 11109 283 0,'-1'-2'72'0,"0"-1"5"0,-2 0-37 16,2 0-13-16,1 1-5 0,-1-1-2 0,0 0-2 15,1 1-5-15,0 0-2 0,0 1-1 16,-1-1 0-16,1 1 1 0,-1-1-1 16,1 2-2-16,0 0-1 0,0 0-2 15,0 0-2-15,0 0-1 0,0 1-2 16,2 1 0-16,0 1 0 0,-1 1 1 16,3 3 0-16,-1 2 1 0,1 3 2 15,2 5 2-15,-1 2 2 0,3 3-1 16,-1 2 0-16,1 2-1 0,1 0 0 15,0-1-2-15,-1 0-2 0,1-3-2 0,0 1 1 16,-1-2-1-16,2 0 1 0,-1-2 0 16,0 0 0-16,-1-2 1 0,0 0 0 15,1-1-1-15,0-1 1 0,0-2-1 16,-1-1 0-16,-2 0 0 0,3-1 0 16,-4-2 0-16,1 0-1 0,-1-1 1 15,-2 0-1-15,1 0 0 0,0-2 1 16,-3 1-1-16,2-2-1 0,-2-1-2 15,1-2-4-15,-1 1-4 0,0-1-10 16,-1-1-28-16,1 0-30 0,-1-1-23 0,0 0-62 16,0-1-120-16</inkml:trace>
  <inkml:trace contextRef="#ctx0" brushRef="#br0" timeOffset="-189745.14">22659 11585 391 0,'-1'-3'93'0,"-1"0"1"16,2-2-55-16,-1 2-20 0,1 1-8 15,-1-1-4-15,1 2-2 0,0-1-2 16,0 1-1-16,1 0-1 0,-1 1 1 16,0 0-1-16,1 0 0 0,-1 0 0 15,2 1 0-15,1 0-1 0,2 1-1 16,3 3 1-16,-1-1 0 0,2 3 1 15,2 0-1-15,0 2 0 0,2-1 1 0,-3 0-1 16,2-1 0-16,0 1 1 0,1-1 1 16,0 1 1-16,0 1 1 15,-1-2 0-15,2 1 1 0,-2-1 0 0,0-1-1 16,-2 0 0-16,1-2-1 0,-2-1-1 16,1 2 1-16,-1-2-1 0,0 0 0 15,-1 0 0-15,0-1 0 0,-3 0 1 16,0 2-1-16,-1-3-1 0,-2 1 1 15,0 0 0-15,-2-1 0 0,1 1-1 0,0-1 1 16,0 0-1-16,0 0 1 0,-1 0 0 16,0 0-1-16,1 0 1 0,-1 0 1 15,0-1 0-15,2 2 1 0,-2-3 2 16,1 1 2-16,-1 0 2 0,1 1 1 16,-2-1 2-16,2-1 1 0,-4-1 0 15,2 1-1-15,0-1-2 0,0-1 0 16,-2-1-1-16,2-2-3 0,-2 0 0 15,2-2-2-15,-2-1-1 0,1-1-2 0,-2-1 0 16,0-2-2-16,1 0-2 0,0 1-2 16,0-1-4-16,0-1-4 0,1 1-6 15,0 0-8-15,2 1-14 0,-1-3-87 16,3 1-92-16,1 1-226 0</inkml:trace>
  <inkml:trace contextRef="#ctx0" brushRef="#br0" timeOffset="-189013.83">23169 11030 301 0,'-2'-6'83'0,"-1"0"4"0,1 1-31 0,0-1-18 15,0-1-8-15,1 0-4 16,1 2-5-16,0 1-4 0,0-1-5 0,1 0-3 16,-1 0-2-16,1 2-1 0,0 1-3 15,0 0 0-15,1 1-2 0,-1 1-1 16,0 0 1-16,3 5-1 0,1 4 2 16,2-1 0-16,-1 4 1 0,2 3 0 15,2 2 1-15,0 4 0 0,-1-3 0 16,1 3 0-16,0 0-1 0,2 1 0 15,-2 1 0-15,3-1 0 0,-2-1 0 0,1 2 0 16,0-2 0-16,0 2 0 0,0 0 0 16,-3-3 0-16,0 1 0 0,-1 0 0 15,0-1 0-15,-1-2 0 0,-1 0-1 16,-1-3 0-16,-1-1 1 0,1 0-1 16,-2-2 0-16,-2-2 1 0,0 0-1 15,0-2 0-15,0 1 0 0,0 0 0 16,-1-3-2-16,0 0 1 0,0 0-1 15,0-2 1-15,0-1-1 0,0-1-2 16,0-1-1-16,0-1-3 0,0 1-5 0,0 0-8 16,0-1-32-16,0 0-62 0,0 0-83 15,0 1-196-15</inkml:trace>
  <inkml:trace contextRef="#ctx0" brushRef="#br0" timeOffset="-188503.81">23270 11525 329 0,'-2'-2'81'15,"0"-2"3"-15,1 2-46 0,1-1-11 16,-1-2-2-16,0 2 1 0,0 2-1 15,1 0-1-15,-1 0 0 0,1 0-1 0,0 2-3 16,0-1-3-16,0 0-5 0,0 0-3 16,1-1-4-16,0 2-2 0,0 1-2 15,0 1-1-15,0-1 0 0,2 2 0 16,0 0 0-16,1 0 0 0,1 2 0 16,2-1 0-16,-1 0 1 0,2 0 0 15,2 2 0-15,3 1 0 0,-2 1 1 16,1-2 0-16,-1 2-1 0,0-1 1 15,0-1-1-15,-1 1 0 0,-3-4 0 16,2 0-1-16,0 0 0 0,0 1 1 16,0-3-1-16,1 1 1 0,0-2 0 0,0 0 1 15,-1 0 1-15,-2-2 2 0,0 0 0 16,-1-1 2-16,-1-1 0 0,4 3 0 16,-5-2 1-16,-1 0 1 0,0-1-1 15,1 1 1-15,-2-2 0 0,1 1 0 16,-5-3 0-16,3 1-1 0,0-1-1 15,2-1-2-15,-3-1-1 0,1-1-2 16,-3 1-3-16,0-1-3 0,2-2-7 16,-2-1-8-16,-1-1 1 0,1-1-113 0,-3 1-103 15,3 0-261-15</inkml:trace>
  <inkml:trace contextRef="#ctx0" brushRef="#br0" timeOffset="-187706.69">22861 11464 231 0,'2'-4'51'16,"0"-3"1"-16,0 0-33 0,1 0-11 0,0 0-4 16,2 1-1-16,-1 0 3 0,-1 1 3 15,0-2 4-15,1 2 5 0,-1 2 6 16,0 1 4-16,-2 0 2 0,1 0 0 16,0 2-3-16,0 3-5 0,0-2-7 15,-1 0-4-15,-1 0-4 0,3 3-3 16,-1 1 1-16,2 0 0 0,-1 0 1 0,1 3 0 15,-2 1 1-15,3 1 1 16,-4 0 0-16,1 3 1 0,-2-3-1 0,1 3 1 16,0 0 0-16,-1 1 0 0,0 0-1 15,0 0 0-15,1 1 0 0,0-1-1 16,0-1 0-16,0 0-1 0,-3-2-2 16,4 0 0-16,-1-2-1 0,0-1-2 15,1-2 0-15,-1-1-1 0,0 0 0 16,2-1 1-16,-3 0-1 0,1-1 1 15,-2-4 0-15,2 3 0 0,0 0-1 16,1 0 1-16,-1-1 0 0,0 0 0 0,-1-1-1 16,2 4 1-16,-1-4-1 0,1 1 1 15,-6-3 0-15,2 1-1 0,3 1 0 16,-1-1-1-16,1 1-2 0,-1-1-5 16,-2 1-6-16,6 1-28 0,-3-1-68 15,-2-1-84-15,-3-7-202 0</inkml:trace>
  <inkml:trace contextRef="#ctx0" brushRef="#br0" timeOffset="-187170.79">22989 11720 124 0,'-3'-4'37'0,"1"3"2"0,1 1-6 16,-1 0-5-16,2 0-3 15,-2 0 3-15,0 0 3 0,4 5 3 0,-4-6 2 16,0 2 1-16,-3 0 0 0,1-2-2 16,0 0-4-16,-1 1-5 0,0-1-4 15,0-1-4-15,-1 2-5 0,3-2-4 16,-4 1-3-16,0 0-1 0,0-4 0 16,-2 6 0-16,0-2 2 0,0 0 1 15,0 1 1-15,-1-3 1 0,2 2 2 16,-2 2 0-16,1-4-1 0,0 0 1 15,1-1 0-15,-3-1-1 0,0 0-1 0,-1 0-1 16,0-2 0-16,0 2 0 0,0-1 1 16,-4-1 0-16,4 1 0 0,-1 2 1 15,0-4 1-15,2 4 0 0,0 0-1 16,1-1-1-16,2 3-1 0,1-1-1 16,1 1-2-16,3 1-2 0,-1 0-1 15,1 0-3-15,1 1-2 0,2-1-5 16,-1 1-4-16,1 0-6 15,1 1-9-15,-1-2-28 16,0 1-77-16,3 0-95 0,-1-3-221 0</inkml:trace>
  <inkml:trace contextRef="#ctx0" brushRef="#br0" timeOffset="-185880.17">23264 11498 303 0,'-2'-3'85'0,"3"0"4"0,-2 1-31 16,-1-1-16-16,1 1-6 0,-1 0-7 15,1 2-4-15,0-2-4 0,-3-1-4 16,2 2-1-16,0 0-2 0,-1 0-2 16,1 0-2-16,0 0-1 0,0 1-1 15,0 0-2-15,0 0-2 0,1 0 0 16,1 0-1-16,0 0-1 0,0 0 0 15,0 1-1-15,0-2 0 0,0 1-1 0,0 1 0 16,0 0 0-16,1 0-1 0,0 1 1 16,0-1 0-16,1 3 0 0,0 0 0 15,1 1 0-15,1 1 0 0,0 1 0 16,2 0 0-16,1 0 1 0,1 2-1 16,1-1 0-16,2 0 1 0,0-1-1 15,2 2 1-15,3 1-1 0,-1-2 0 16,-1 0 1-16,-2-1-1 0,-1 0 0 15,-1-1 1-15,0-1-1 0,-3-2 0 16,0 0 0-16,0 0 1 0,0 1-1 0,1 0 0 16,0-1 0-16,-3 0 1 15,0-1-1-15,1 1 0 0,-1 0 1 0,0-1-1 16,-2 0 0-16,-1-1 0 0,1 1 1 16,0-1-1-16,-3-2 0 0,1 2 1 15,-1-1 0-15,1 1 0 0,0-1 1 16,-2-1-1-16,2 2 1 0,-1-1 1 15,-3 0 0-15,3 0 0 0,0 0 0 16,0 0 1-16,0 0 1 0,0-1 0 0,0 0 0 16,3 1 0-16,-4-2 0 0,1 1 1 15,0-1-1-15,0-2-1 0,1 1 0 16,1-2 0-16,0-1-1 0,0-1-1 16,1-1 0-16,1-3-1 0,1 1-1 15,-1-1 1-15,-4-4-1 0,5 0 0 16,1-1 1-16,0-1-1 15,1-1 0-15,-1-2 0 0,1 1 0 0,4 1 0 16,-2-1 0-16,-2 0 0 0,-2-2 0 0,1 2 0 16,-1 1 0-16,0 0 0 15,-1 3 0-15,-1 1 0 0,0 2 0 0,1 3 0 16,-2 2 0-16,0 0 0 0,-3 5 0 16,1-1 1-16,0 1-1 0,1 0 0 15,-2 2 0-15,2 0-1 0,-1 0 0 16,1 0 0-16,-1 0 0 0,0 2 0 15,-4 0 0-15,3 2 1 0,0 1-1 0,-1 1 1 16,0 2 0-16,1 2 0 16,-2 3 1-16,3-1-1 0,-2 2 0 0,-2 2 0 15,-3-3 1-15,2 5 0 0,-1 0 0 16,1 0 1-16,-2 0 0 0,1 1 0 16,0-1 0-16,3 1 0 0,-3-2-1 15,2-2 0-15,-4-1 0 0,4-3-1 16,1-2 1-16,3-2-1 0,-1-1 0 15,-1-1 0-15,2 0-1 0,3-3-1 16,-3 1-2-16,1-1-5 0,-5-3-7 0,4 2-8 16,1-2-2-16,2 1-72 0,-2-1-29 15,1-1-81-15,0-2-176 0</inkml:trace>
  <inkml:trace contextRef="#ctx0" brushRef="#br0" timeOffset="-166181.47">23818 11304 339 0,'-1'-1'98'0,"-1"-2"5"0,0 0-17 15,0 0-37-15,1-1-15 0,0 2-5 0,0-1-2 16,-1 0-4-16,1 2-3 0,0-1-4 15,0 1-2-15,0 0-4 16,0 1-3-16,0 3-3 0,1 3-3 0,-1 2-4 16,2 5-1-16,-1 2-1 0,2 4-2 15,1 4 1-15,0 0-1 0,0-1 1 16,1 1 1-16,0-3 1 16,1 1 1-16,0-4 2 0,0-2 0 0,0-4 0 15,0 0-1-15,1-4 1 0,0-2-1 16,1-3 1-16,1-3 0 0,0-2 1 15,0-4 0-15,1-3 1 0,-1 0 0 0,-2-3 1 16,2-1 0-16,-2 0 0 0,-1 0 0 16,1 0 0-16,1 1 0 0,-2-1 0 15,0-1 0-15,-1 0 0 0,0 1 0 16,0 3 0-16,-1 0 0 0,0 4-2 16,-1 1 1-16,1 3-2 0,0 3 1 15,-1 1-2-15,2 2 1 0,-2 2 0 0,0 2 1 16,1 1 0-16,-1 2 0 15,-1-1 0-15,1 0 0 0,-1-2 1 0,0 0-1 16,2-2 2-16,-1-2 2 0,1-1 0 16,1-1 2-16,1-2 2 0,0-2 0 15,4 0 1-15,1-3 0 0,1-2-2 16,0 0-1-16,0-2-1 0,0 0-1 16,1 0-2-16,-2 1-3 0,0 0-3 15,0 2-5-15,-1 0-5 0,0 2-7 16,0 0-19-16,-2 1-56 0,-1 0-31 15,0 0-80-15,-1-1-171 0</inkml:trace>
  <inkml:trace contextRef="#ctx0" brushRef="#br0" timeOffset="-165743.53">24367 11276 387 0,'0'2'99'0,"-1"-1"2"15,2-1-8-15,-1 0-75 0,0-2-11 16,0 2 0-16,-1-3 3 0,-1 1 5 16,1-2 4-16,-1 1 3 0,0-1 2 15,-3 0 0-15,2 1 1 0,-2-2-4 16,-1 2-5-16,-1 0-6 0,1-1-4 16,-2 2-4-16,1 1-1 0,-2 1-2 15,-1 3-1-15,1 1 0 0,-1 3 0 16,0 4 0-16,0 0 0 0,-1 3 2 0,2 1 0 15,2-3 0-15,1 2 0 0,2-2 1 16,1-3-1-16,3-1 0 16,3 0-1-16,0-4-1 0,2 1 0 0,1-2 1 15,2-2 0-15,0-2 0 0,1-1 1 16,0-1 1-16,0-1 1 0,0 0 0 16,-2 0 0-16,0-2 0 0,-1 1 0 15,-2 2-1-15,-1-1 0 0,-1 2-1 16,-1 2-2-16,2 2 0 0,-1 2 0 15,-2 4 0-15,2 2 0 0,-1 4 1 16,0 0 0-16,0 3 1 0,0-1-2 0,2 1-4 16,0-3-6-16,3 0-9 0,-1-4-19 15,3 2-87-15,2-4-97 0,2-4-234 16</inkml:trace>
  <inkml:trace contextRef="#ctx0" brushRef="#br0" timeOffset="-165530.08">24524 11334 522 0,'1'6'117'0,"-1"-4"-1"0,0 1-66 16,-1 4-40-16,1 3-8 0,-1 1-2 15,0 1 0-15,-2 3 0 0,-2-1 0 0,-1 3 0 16,0-3-1-16,0-1-2 0,0-2-5 15,-3-2-9-15,5-3-52 0,-3-3-48 16,1-2-85-16,1-5-198 16</inkml:trace>
  <inkml:trace contextRef="#ctx0" brushRef="#br0" timeOffset="-164715.55">24553 11079 547 0,'1'-4'120'0,"0"4"1"0,0-1-92 0,-1 2-17 16,0-1-7-16,0 2-6 0,1 2-5 16,0 1-8-16,-1 1-5 0,1 2-8 15,0 0-13-15,-1 3-15 0,0-1-15 16,0 0-14-16,3-2-3 0,-1-1 4 16,-1-1 12-16,2-2 26 0,1-2 32 15,0-2 35-15,2-4 32 0,-2 0 17 16,1-3 4-16,1-2-5 0,0-1-10 15,2-1-16-15,3-3-19 0,-3-1-22 16,3-2-23-16,-1 1-16 0,0-2-14 0,0-1-5 16,-2-1 0-16,-3 2 9 0,2 0 21 15,-4 2 29-15,1 0 26 0,-1 3 21 16,0 2 12-16,-1 3 6 0,0 1-2 16,0 3-11-16,-1 1-12 0,0 2-11 15,0 1-7-15,-1 1-7 0,0 2-6 16,0 4-2-16,0 4-2 0,-1 6-1 0,-1 5-3 15,-3 5 1-15,-1 4 3 0,0 3 0 16,-1 1 0-16,-1 1-1 0,-1-1-1 16,1-1 0-16,1-2-1 0,0-2-2 15,0-3-2-15,2-1-1 0,2-6-2 16,0-3-4-16,2-2-3 0,-1-3-4 16,1-2-4-16,3-2-4 0,-1-3-5 15,-1-1-2-15,0-2-2 0,1-1 0 16,2-3-9-16,-2-2-20 0,1-2-18 15,-2-3-8-15,2-2-3 0,-2-2-6 16,-2-2 6-16,-2 0 21 0,0 0 36 0,-2 0 38 16,0 1 30-16,0 1 26 0,-1-1 16 15,1 2 8-15,1 2-3 0,1 1-8 16,-1 1-12-16,1-1-14 0,0 2-15 16,2 4-5-16,0-1-5 0,0 2-5 15,1-1-3-15,0 2-2 0,1 2-2 16,0-1-3-16,1 1-3 0,0 0-2 0,2-1-2 15,-1 0-2-15,4 1-3 16,2-3-4-16,1 1-4 0,3-2-6 0,1 1-5 16,0 0-7-16,0 0-16 0,-2 0-18 15,-1-1-18-15,0 3-10 0,-3 0-5 16,0 0 5-16,1-1 7 0,-2 2 17 16,3-1 25-16,-1 2 33 0,1-2 29 15,-2 1 20-15,1 0 13 0,-2 0 9 16,0-1 6-16,-1 1 1 0,-1 1-9 15,-2 2-8-15,1 1-10 0,-2 3-7 16,0 4-9-16,-1 2-5 0,0 1-6 0,-1 3-5 16,-1 1-3-16,0 2-3 0,-1-2-3 15,1-1-3-15,-2 1-5 0,1-3-5 16,1-2-9-16,2-3-33 0,-1-3-33 16,2-3-27-16,4-6-70 0,0-7-136 15</inkml:trace>
  <inkml:trace contextRef="#ctx0" brushRef="#br0" timeOffset="-164507.11">24849 11034 499 0,'0'-6'119'0,"-4"3"0"0,3 2-62 0,1 0-37 0,0 3-11 0,0 3-4 16,0 3-5-16,-1 2-5 0,-2 3-4 15,0 1-3-15,-3 5-5 0,1 0-7 0,-2 0-24 16,1-1-36-16,0-1-30 0,2-3-70 15,3 0-147-15</inkml:trace>
  <inkml:trace contextRef="#ctx0" brushRef="#br0" timeOffset="-163781.47">24844 11220 388 0,'0'-1'106'0,"1"0"2"16,5 1-41-16,0 0-24 0,0 2-15 16,2 1-10-16,0 2-6 0,0 1-6 15,-2 3-2-15,-4 2-2 0,1 1 0 16,-2 2-1-16,0 1-1 0,1 1-2 15,0 0-3-15,2-2-3 0,0-1-2 0,2-2-2 16,2 0-1-16,1-5 1 0,0 1 1 16,0-4 3-16,2-2 4 0,1-1 6 15,-2-2 6-15,4-1 5 0,-4-1 3 16,2-2 4-16,-2 0 3 0,-1-1 0 16,0 0-1-16,-3 2-4 0,0-1-3 15,0 1-4-15,-2 1-4 0,1 2-3 16,-2 2-5-16,-1 1-3 0,-3 1-1 15,2 2-2-15,0 2 0 0,1 0-3 16,-1 1 0-16,0 1-1 0,2 0 0 16,2 0 0-16,-2-2 0 0,3-1 0 0,-3-1 2 15,4-2 2-15,3-3 1 0,0-1 2 16,1-2 3-16,-1-1 3 0,1-3 5 16,1 0 5-16,-2 0 4 0,-3-1 4 15,-2-1 5-15,0-2 2 0,-2 3 2 16,-2-4 0-16,-1 2-2 0,-2-2-4 15,-2 2-3-15,-1 0-5 0,-1 3-5 0,-1 2-4 16,-2 1-4-16,-1 5-4 0,-1 2-1 16,0 4-2-16,1 4 0 0,-1 2 0 15,1 1 0-15,3 3 1 0,1-1 0 16,1 1 0-16,2-3 0 0,2-2-2 16,2-4 1-16,-1 0-2 0,2-3 1 15,0-2 0-15,0-2 1 0,0-1 2 16,1 0 2-16,1-2 2 0,-1 0 4 15,0-1 3-15,1-1 1 0,1 0 0 32,-2 0 1-17,-4-1-2 1,3 2-2 0,-1 1-4-1,0 0-4-15,-1 2-5 0,-2 3-3 16,1 4 0-16,2 6 0 0,-3 6 0 0,2 9 0 15,-2 6 3-15,-3 13 0 16,2 7 1-16,-4 4 0 0,1 0 0 0,0 0 1 0,-2-2 1 16,2-2 0-16,-1-8 3 0,-1-7 2 15,-1-5-1-15,-5-3 1 16,-2-4-1-16,-2-5 1 0,-4-5 0 16,0-4 0-16,-2-3 1 0,0-4 3 0,3-1 3 15,1-5 1-15,0-2 2 0,1-1 0 16,-2-2-1-16,3-3-2 0,2-2-5 15,-1 0-8-15,0-1-6 0,6-1-7 0,3-1-9 0,3-2-7 0,5-2-77 0,4-2-26 16,6 0-84-16,0 0-186 0</inkml:trace>
  <inkml:trace contextRef="#ctx0" brushRef="#br0" timeOffset="-162993.74">24720 10684 533 0,'-25'-10'126'0,"0"0"3"0,-1-2-82 0,-3-1-17 16,-1-3-10-16,-7 2-5 0,-2-1-7 16,-3 3-3-16,-3 4-2 0,-5 5-1 15,-3 6 3-15,-4 8 3 0,-5 6 1 16,0 8 3-16,-5 10 1 0,-2 9 0 0,0 10-1 15,-1 5-3-15,2 10-1 0,5 6-2 16,5 8-2-16,9 5-2 0,11 0-1 16,9-1-1-16,8 0-1 0,12-1-3 15,9-8-2-15,6-8-3 0,7-7-1 16,5-5-1-16,8-6 0 0,9-3 0 16,4-7 3-16,7-3 2 0,5-4 2 15,6-3 3-15,6-5 3 0,2-5 1 16,0-6 2-16,5-3 1 0,1-4 0 15,0-4 1-15,2-3-1 0,0-5-1 0,2-3-1 16,-3-3 0-16,-1-3-1 0,-5-4-1 16,0-2 1-16,-4-4 1 0,-2 0 1 15,-8-1 1 1,-3-2 1-16,-7 0 3 0,-4-2 0 0,-2 2 1 0,-6 0 0 16,-4-1 2-16,-2-2-2 0,-2-1-1 15,2-5 0-15,-3-5-2 0,-3-4-1 16,-1-3-1-16,-2-2-1 15,-1-2-1-15,-2 2 1 0,-3-1-1 0,2 3 1 0,1 0 0 16,-1 0 2-16,0 1-1 16,2 3 1-16,-6 1-1 0,-2 3 0 0,-6 1 0 15,-3 2-1-15,-5 3 0 0,-4-1-2 16,-7-1 1-16,3-1-1 16,-6-3-1-16,-6 2 0 0,-6-1-1 0,-5 3 0 15,-8-1-1-15,-11 4 0 0,-4 1-1 16,-7 5 0-16,-2 4 0 0,-6 3 0 15,-6 6-1-15,-5 10 0 0,2 7 0 0,-7 9-1 16,-1 9 0-16,-4 10-2 0,3 8-9 16,3 6-11-16,3 6-15 0,1 4-13 15,3 5-31-15,5 3-86 0,3-3-113 16,7 0-242-16</inkml:trace>
  <inkml:trace contextRef="#ctx0" brushRef="#br0" timeOffset="-160378.33">23928 11871 504 0,'-34'-9'106'0,"7"5"2"0,14-1-85 0,3 0-17 16,12 2-4-16,9 2-2 15,8-2 3-15,4 2 2 0,11-4 1 0,10-1 1 16,4 2 1-16,7-2 0 0,3-1 1 16,6 0-2-16,-2-1-3 0,6 0 0 15,0-1 2-15,3 0 1 0,-5 0 2 16,-2 0 3-16,-4 4 2 0,-4-3 3 16,-7 1 0-16,-8-1-2 0,-8 3-1 15,-6 0-3-15,-7 1-2 0,-7 0-3 16,-4 2-3-16,-8 2-1 0,-10 6-1 0,-7-1-1 15,-13 1 0-15,-8 4-1 0,-14 1 1 16,-10 1-1-16,-11 1 1 0,-4-1-1 16,0 3 2-16,2 0 2 0,1-4 1 15,9 3-1-15,9-1 0 0,9 0 0 16,12-3-2-16,5-3-3 0,9-1-5 16,11 0-4-16,7-3 0 0,10-3 1 15,8-4 0-15,11-1 5 0,8-2 4 16,11-1 6-16,5-1 3 0,9-2 2 15,4 1 2-15,7 1 1 0,-3-2-3 0,4 1-1 16,-6 3-1-16,-2-3-1 0,-6 0 0 16,-6 1-2-16,-6 2 1 0,-6 3-1 15,-12 0-1-15,-5 0 0 0,-7 4-1 16,-5 0 0-16,-15 2-1 0,-6-1-1 16,-14-1 0-16,-6 4-1 0,-9 0 0 15,-9 2-1-15,-12 1 0 0,-4 0 0 16,-4 2 0-16,2 3 1 0,-1-2 1 0,8 0 0 15,4-1 0-15,10-1 0 16,11 0 0-16,8-1-1 0,8-3-3 0,7 1-2 16,6-3-1-16,7-1 1 0,11-4-1 15,10 1 3-15,9-1 1 0,9-3 3 16,10 0 2-16,9 0 1 0,6-4 0 16,4 2-1-16,-3-3-1 0,-2 1-1 15,-7-3-1-15,-1 3 0 0,-8 2 0 16,-11 2 1-16,-8 3-2 15,-7 0 1-15,-8 2-1 0,-5 3 0 0,-14-1 0 0,-11 1 0 16,-11 3-1-16,-8-1-1 0,-13 6 0 16,-8 0-1-16,-10 2 0 0,-6 2 0 15,-1 0 0-15,7 3 1 0,-1-1 1 16,11-1 2-16,10-4 0 0,10 1 1 16,11-2 0-16,9-4-2 0,11-2-1 15,12-2-1-15,9-6 0 0,9 1 1 16,12-5-1-16,12-1 1 0,9-5 4 15,5 1 3-15,-3-2 3 0,10 3 4 16,-3 1 1-16,-3 1 3 0,-9 2 0 0,-7 4-1 16,-7-1-3-16,-3 1-2 15,-16 0-4-15,-8 2-2 0,-8-1-1 0,-5 4-2 16,-10 2 0-16,-14 1-1 0,-17 1 0 16,-5 6 0-16,-17 2-1 0,-10 5-1 15,-10 0 0-15,-8 3 0 0,-2 3 0 16,7 1 0-16,-1 1 0 0,11-3 1 0,8-4 1 15,10 0-2-15,14-4-5 0,14-5-6 16,11-6-6-16,12-2-1 0,11-2 1 16,13-5-1-16,11-4 3 0,14-1 7 15,9-5 9-15,11 1 8 0,9-5 3 16,3-1 2-16,6 0 2 0,-2-2-1 16,0 2-1-16,-1 1-2 0,-10 4-2 15,-11 1-3-15,-10 3-2 0,-14 3-2 16,-8 3 0-16,-11 2-2 15,-13 2 0-15,-8 1 0 0,-15 2 0 0,-12 5-1 0,-16 3-3 16,-12 4-1-16,-18 6-1 0,-10 1-1 16,-8 3-1-16,1 2 1 0,4 1 1 15,7-1 2-15,5-2 3 0,13-5 1 16,11-1-2-16,12-2-3 0,13-4-4 16,8-3-4-16,15-6 0 0,13-3 0 15,14-8 2-15,11-1 6 0,11-4 8 16,11-1 8-16,7-2 8 0,7-2 3 15,4-2 3-15,0 7-1 0,1-3-2 0,2 0-2 16,-10 3-3-16,1 0-4 16,-12 1-2-16,-9 4-2 0,-10 0 0 0,-9 2 0 15,-11 3-1-15,-5 1 0 0,-16 4-1 16,-9 3 0-16,-12 3-3 0,-5 4 0 16,-15 3-2-16,-11 2-1 0,-8 3-1 15,-2 1-1-15,-2 0 1 0,0 0 0 16,0 0 0-16,7-2 0 0,9 1-1 15,1-3-2-15,6-4-2 0,8 0-2 0,8-5-1 16,8-1-1-16,5-3-1 0,5-5 1 16,8 1 2-16,3 0 1 0,5-1 1 15,1-2 2-15,3-1 2 0,3-1-1 16,5 0 1-16,2-3 1 0,4 1-1 16,2-2-2-16,0 2-4 0,0 0-4 15,0 5-2-15,-3-5-2 0,0 1-3 16,-2 1 0-16,-1 0 0 0,-2 0 3 15,0 0 3-15,-2-4-1 0,-1 3-2 16,-2 0-2-16,-1 0-6 0,0-1-21 0,-1-2-52 16,0 0-27-16,-2-2-77 15,0 0-162-15</inkml:trace>
  <inkml:trace contextRef="#ctx0" brushRef="#br0" timeOffset="-158879.45">24281 11834 591 0,'-13'-2'127'0,"0"0"-1"0,-10-1-96 0,-4 2-24 15,-2 2-7-15,-5 2-3 0,-3 2 0 16,2 0 0-16,0 4 0 0,3 2 1 0,3 0 1 15,4-1 1-15,6-2 2 0,5 0 0 16,8 1-2-16,0-6-4 0,6 0-1 16,6-2 0-16,4-4 0 0,8-2 1 15,3-2 1-15,2-3 3 0,7 1 4 16,3-1 3-16,0 0 1 0,-4 1 0 16,-2 3 1-16,-5 1-1 0,-6 0-1 15,-4 1-1-15,-5 2-1 0,-5 0 0 16,-5 2-2-16,-8 2 0 0,-4 4 0 15,-9 0 0-15,-6 2 0 0,-5 2-2 16,-4 2 0-16,-2 1 1 0,1 1-1 0,0-3 0 16,6 0 0-16,6-1 0 0,6-1 0 15,4-4-2 1,6-3-5-16,5-1-2 0,7-2-2 0,6-4-1 0,5 0 1 16,4-4 1-16,5 0 3 0,3-4 6 15,6 3 5-15,-1-3 4 0,-2 1 2 16,-2 1 1-16,-3 1 0 0,-4 1 0 0,-3 3 0 15,-7 0 0-15,0 4 2 0,-3 0 1 16,-4 0 0-16,-3 2-1 0,-1 1-1 16,-4 1-2-16,-2 0-3 0,-3 1-5 15,-2-1-2-15,1 3-2 16,-1-1 0-16,2 0-1 0,4 0 0 0,0-1-2 16,4-1-2-16,2 0-1 0,1-1-3 15,3 0-1-15,4-2 1 0,1-1 1 16,6 1 2-16,2-2 3 0,2 0 2 15,6 0 3-15,0-1 1 0,1 0-1 0,-1 1 1 16,-1-1 0-16,-2 1 0 0,-1 3-1 16,-7-3 0-16,-2 2 0 0,-3 1-1 15,-3 1 0-15,-4 1-1 0,-4 1 1 16,-3 2 0-16,-1 2 1 0,-6 2-1 16,-3 2 1-16,-1 1 1 0,0 1-1 15,-1 1 0-15,5-4 0 0,1 1 0 16,4-1 0-16,3-2-1 0,3-1 0 15,2-2-1-15,6-1-1 0,1 0 1 0,4-1 1 16,4-1 0-16,4-3 1 16,5-3 2-16,1 0 0 0,1-1 1 0,2-3 0 15,-2 1-1-15,0-1 0 0,-5 1 0 16,-4 2-2-16,-5 4 0 0,-1-1 0 16,-6 0-1-16,-5 1 0 0,-7 1 0 15,-3 4 0-15,-6 0 0 0,-4 0 0 16,-8 5 0-16,-3 1 1 0,-3 3 0 15,3-1 0-15,0 0 0 0,3-1 0 16,5-1 0-16,4-2 0 0,6-1 0 0,5-4 0 16,3 0-1-16,4-1-1 0,2-3 1 15,9 0 1-15,5-4 1 0,5 0 3 16,4-3 0-16,7 0 3 0,5-2 1 16,5-2 0-16,-3-1-1 0,1 1-2 15,-3-2-2-15,-1 2 0 0,-5 3-2 16,-8 2 0-16,-4 2-1 0,-4 1 1 0,-7 2 0 15,-3 3 0-15,-9 0 0 16,-7 0 0-16,-4 4 0 0,-5 2-1 16,-6 3 1-16,-5 1-1 0,-2 1 0 15,1 2 1-15,3 0 1 0,3-3 1 0,3 0 0 16,5-4 1-16,4-1 0 0,8 0-1 16,3-2-1-16,5-2-1 0,4 0-1 15,6-1 0-15,6 0 0 0,8-1 0 16,4-1 1-16,5-1 1 0,4-2-1 15,4-2 2-15,-1 0-1 0,2 1-1 16,-5-1 1-16,-3 1-1 0,-4 2 0 16,-6 0-1-1,-7 2 0-15,-3-1-1 16,-6 1 0 0,-7 3 0-1,-7-1 1 1,-6 3-1-1,-6 4 0-15,-7 2 1 0,-4 1 0 16,-6 3 1-16,-4 0-1 16,1 2 0-16,0-4 0 0,5 1 1 0,5-5-1 15,5 1 1-15,8-3-1 16,5-3-1-16,6 0-2 0,5-1-1 16,4-4 1-16,6-1-1 0,4-5 1 0,4 1 1 0,5-1 1 15,4-1 3-15,0-2 1 0,-1 3 1 16,-3-1 0-16,-2 5 0 0,-7-1 0 0,-4 3-1 0,-3 0-1 0,-3 1 0 0,-5 0-2 15,-5 4 1-15,-4 1 0 0,-3 1-1 0,-5 3 0 0,-3 1 0 16,-5 2-1-16,1 0 2 0,0-4-1 0,4 2 0 0,4-1 0 0,4-3 0 0,4-1-1 16,4 0-1-16,3-2-1 0,7 2 0 0,4-5-1 0,5 1 1 0,3-1 0 15,4-2 1-15,3 2 2 0,0-4 0 16,0 1 1-16,-2 0 1 0,-3 0 0 16,-2 3 0-16,-4 1 0 0,-1-3 0 15,-4 2 0-15,-1 2-1 0,-4 1-1 16,-3 0 0-16,-4 3 0 0,-4 0-1 0,-2 3-1 15,-3 2-3-15,-1 0-2 0,-2 1-4 16,0-1-6-16,2-1-8 0,2-1 25 16,1-2-138-16,2-2-109 0,1 0-283 15</inkml:trace>
  <inkml:trace contextRef="#ctx0" brushRef="#br0" timeOffset="-150028.45">21321 9997 393 0,'-15'-1'96'0,"7"-5"1"0,1-2-16 16,6 1-73-16,2-2-13 15,3 1-2-15,3 0-1 0,-1-1 3 0,2 3 2 16,1 1 4-16,-4-1 4 0,0 2 5 16,0 6 3-16,-2-2 3 0,-3 0-1 15,-2 0-2-15,-3 1-2 0,-3 2-3 16,-4 2-2-16,-7-5-1 0,-2 3-2 16,-5 0 1-16,-5 2 1 0,2-1 2 15,-3-1 2-15,-4-2 0 0,-3 0 0 16,2 3-1-16,0-1-1 0,-3-1-2 0,-2 2-2 15,0 0-1-15,6 2 0 0,5-1-1 16,4-2 1-16,5 1-1 0,5 0 0 16,8 0 0-16,6 2 0 0,8-1-1 15,7 3 0-15,8 2 0 0,10 1 0 16,8-2 0-16,9-2 0 0,6 0-1 16,8-1 0-16,3-1-1 0,3-4 0 15,2-1 1-15,4 0-1 0,-1 3 1 16,1 2 1-16,-4-6 2 0,-3-2 3 15,-5 1 2-15,-5-1 2 0,-5-1 2 0,-7 1 0 16,-10-3 0-16,-6 3-1 0,-6 2-2 16,-6 3-1-16,-7-2 1 0,-10 0-1 15,-9 0 0-15,-9 1-2 0,-8 1 1 16,-9 2-2-16,-12-3 0 0,-9 3-4 16,-10 1 0-16,-4-1-1 0,-7 2 1 15,-5 1-1-15,-2-2 1 0,-1-1-1 16,2 4 1-16,4-1 0 0,0 1 0 0,11-3-1 15,10-1 1-15,8 1 0 0,13-1 0 16,7-3 0-16,12 1-3 0,12-1 1 16,9 0-1-16,10 1 0 0,12 0 1 15,9 1 0-15,11 0 2 16,12 1 1-16,6-4 1 0,8 0 0 0,6 0 0 16,4-2 0-16,3-2-1 0,0-2 0 15,-3-2 1-15,1 1 2 0,-2 0 1 16,-5-2 3-16,-7-1 2 0,-8 1 3 15,-8 2 1-15,-10 0 1 0,-9 1 0 0,-9 2 0 16,-9 0 1-16,-9 3 1 0,-7-1-4 16,-11-3-2-16,-8 2-3 0,-12 3-2 15,-10 1-3-15,-15 0-5 0,-9 2-3 16,-11 0 0-16,-6 5-1 0,-7 0 1 16,0 0 0-16,-2 1 1 0,3 0 0 15,5 1 1-15,6 3 1 0,8-4 0 16,12 1 1-16,8-2-1 0,13-3-2 15,10 1-2-15,12-3-2 0,13 3-1 16,11-2 1-16,10 0 1 0,10 0 0 0,13-1 2 16,9-1 3-16,10-2 2 0,6-3 2 15,8 1 0-15,4-3 0 0,6-1 2 16,-1-1 1-16,-2 2 0 0,-1-2 1 16,-3 2 1-16,-5 0 0 0,-5 1-1 15,-13 1 0-15,-6 1-2 0,-11 0 0 16,-8 3-1-16,-9-1-1 0,-9 0 2 15,-9 0 2-15,-8 2-1 0,-10 1 1 0,-10 2-1 16,-11-2 0-16,-9 5 0 0,-12 2-4 16,-4-2-2-16,-10 1 0 0,1 0 0 15,-1 1 0-15,0 0 0 16,6-1 0-16,5 0 0 0,2-2-1 0,9 2-1 16,7-3-1-16,6-4 0 15,13 2-2-15,4-3-2 0,9 0 0 0,11 1 1 16,10-2 1-16,12 0 2 0,6 1 1 15,7-4 0-15,8-1 3 0,4-3 0 16,9-1 1-16,6-1-1 0,-3 0 0 16,5-1 1-16,0-1 0 0,-3 2 0 0,-1 2 1 15,-9-1 1-15,-7 2 2 16,-6 1 0-16,-5 0 1 0,-7 2-1 0,-7 1 1 16,-4 1-1-16,-6 1 1 0,-8 0-1 15,-9-1-1-15,-9 3-1 0,-8 0-1 16,-12 3 0-16,-8 1-2 0,-7 1-2 15,-7-2-1-15,0 3 1 0,-4 0-1 0,3-1 1 16,7 1 1-16,2-1 0 0,5 0 1 16,10-3 0-16,7 2-1 15,8-1-2-15,6-1-3 0,6-1-2 0,10-2 0 16,10-1 1-16,7 2 0 0,10-4 1 16,9-3 2-16,11-4 3 0,4-1 2 15,6-2-1-15,2-1 1 0,1 0 0 16,-1-2-1-16,-5 0 1 0,-5 1 0 0,-2-1 1 15,-8 0 1-15,-8 1 2 16,-9 4 3-16,-7 0 2 0,-10 2 0 0,-8 1-1 16,-14 2-1-16,-9 2-2 0,-11 3-1 15,-12-2-4-15,-9 2-3 0,-13 0 0 16,-7 4-2-16,-4 2 1 0,-5 0-2 16,-2-1 0-16,1 1 1 0,0 1-1 15,7 2 0-15,4-3 1 0,7-1 0 16,8-1 1-16,10 0 1 0,9-3 1 15,11-1 0-15,10-1 0 0,10-2-1 0,11-1-1 16,11-3 0-16,10 1 1 0,12-2-1 16,8-5 0-16,12-1 2 0,9 0 1 15,4 2 0-15,5 1 1 0,4-2-1 16,-2 0 1-16,2 5-1 0,-4 1 0 16,-7-2 1-16,-7 0-1 15,-7 2 2-15,-10 2 1 0,-9 2 0 0,-10 1 3 16,-8 1 1-16,-7 1 1 0,-9 1 1 15,-10-1-2-15,-9 1-1 0,-13 1-2 16,-9 3-2-16,-13-1-3 0,-8 1-2 0,-4 1-2 16,-6 1 0-16,-4 0 0 0,4 0-1 15,0-2 2-15,5 0 0 0,3-1 2 16,6 1-1-16,8-2 1 0,7 1-1 16,11-2-1-16,11 2-1 0,5-2-3 15,9 1-4-15,8-3 0 0,10-1 0 16,7-2 1-16,8 1 1 15,7-2 2-15,7 0 3 0,6 0 4 0,6-1 2 0,-2 1 0 16,2-2 2-16,-2 0 1 0,-2 0 3 16,-7-2 1-16,-5 2 2 0,-8 0 1 15,-4 3 2-15,-8 0 1 0,-6 1 1 16,-6 2-1-16,-7 0-3 0,-10 1-1 16,-6 3-3-16,-8 2-3 0,-6 1-3 15,-6 2-5-15,-9 0-3 0,1 2-4 16,0 1-3-16,-2 2-4 0,3-4-5 0,0 2-5 15,5-1-7-15,4-2-7 16,4 1-10-16,5-2-92 0,5-3-101 0,2-2-241 16</inkml:trace>
  <inkml:trace contextRef="#ctx0" brushRef="#br0" timeOffset="51746.86">17707 7773 227 0,'-4'-6'51'0,"-1"-1"2"0,1 0-38 0,2 0-8 15,1 1-1-15,0 1-1 0,0-1 0 16,-1-1 0-16,1 0 3 0,1 0 4 15,-1 2 3-15,1-1 2 0,1 1 2 16,-1 0-1-16,1 2-3 0,2-1-3 16,-1 3-5-16,1-1-3 0,0 2-2 15,1 3 0-15,0 3-1 0,0 2 2 16,0 2 1-16,0 3 0 0,0 3 1 16,-2 1 1-16,-1 3 0 0,0 0 1 15,-2 3-1-15,0 3-1 0,0 1 1 0,-2 2 0 16,2 3 0-16,1 0 0 0,0 0-1 15,0 1-1-15,2-2-1 0,0-2 0 16,-1-1 0-16,1 0-3 0,-1-3 0 16,0 0 0-16,2 1 1 0,-1 0-1 15,1-2 0-15,1-1 0 0,0-2 0 16,0-1 0-16,0-1 0 0,1-1 0 0,-1-3 1 16,-1 0 0-16,0-1 1 15,-1 0 1-15,1-1 1 0,-2 0 2 16,1-2-1-16,-1-1 1 0,1 1-1 0,-1 1 0 15,1-3-1-15,-1 0-1 0,1 0-2 16,0 0 0-16,-1 0-1 0,2 1 1 16,-1 1-1-16,1 0 0 0,0-1 1 15,0 0-1-15,0 1 0 0,-2-2 1 16,2-2-1-16,-1 1 1 0,-1-1-1 16,1 2 2-16,-1-2 0 0,-1 1 0 15,1-1 2-15,0 1-1 0,-1-1 1 0,0-2-1 16,-1 0 1-16,1-1-2 15,0 0 0-15,-1-1-1 0,1 0 0 0,0-1 0 16,0 1 0-16,0-1-1 0,0 0 1 16,0-1-1-16,0 0 0 0,0 1 1 15,1-1-1-15,0 0 0 0,-1 0 0 16,1 0-1-16,0 0 1 0,-1 0 0 0,1 0 0 16,-1 0-1-16,1 0 1 0,1 1 1 15,-1-2 0-15,3 2 2 16,-1 0-1-16,1-1 1 0,1-1 0 15,1 1 1-15,0 0-2 0,2-1 0 0,-1 0-1 16,1 0 1-16,1-1-2 0,0 0 1 16,0 0-1-16,0-1 1 0,0 0-1 15,-1 0 0-15,2-1 0 0,-1 3 0 16,1-2 1-16,2 1-1 0,-1 0 0 16,2 1 0-16,0 0 0 0,0 0 0 0,1 0 0 15,-2 0 0-15,0 0 0 0,-1 0 1 16,1 0 0-16,-2 0 0 0,1-1 1 15,1 1 0-15,0 1-1 0,2-1 1 16,0 0 0-16,0 0-1 0,1 0 1 16,0-1-1-16,1 0-1 0,-2 0 1 15,1-1-1-15,1 0 0 0,1 0 1 16,-1-2-1-16,2 1 0 0,1-1 0 16,0 1 1-16,2-2-1 0,0 1 0 15,0 1 1-15,1-1-1 0,-2 0 1 16,2 1-1-16,-1-1 1 15,0 0-1-15,-2 2 0 0,2-1 1 0,-2 1-1 16,0-1 0-16,1 0 1 0,-1 1-1 0,0-2 1 16,0-1-1-16,0 1 0 0,3 0 0 15,1 0 1-15,0-1-1 0,0 1 0 16,1-1 1-16,0 2-1 0,1-1 0 16,-2 1 0-16,-1-1 1 0,1 1-1 0,0-2 0 15,0-1 1-15,0-2-1 16,0 1 1-16,-1-2 0 0,2 1 0 0,-1-1 0 15,2 3 1-15,1-1-1 0,1 2 1 16,-2 1 0-16,2-1-1 0,0 1 1 16,2 0 0-16,-2 0-1 0,-2 0 1 15,2-1 0-15,0 1-1 0,-2-1 1 16,1-2-1-16,2 2 1 0,-1 0 0 16,2 1-1-16,-1 0 1 0,0 0 0 15,0 1-1-15,-2 0 0 0,-1-2 1 0,0 1-1 16,-2-1 0-16,2-2 1 0,0 0 0 15,0-1 0-15,-1 1 0 0,1-1 1 16,-1-1 0-16,1 1 1 0,0 2 0 16,-1-1 0-16,0 2 0 0,-1-1-1 15,0 1 0-15,-2 2 0 0,-1-1-2 16,-2 2 0-16,0-1-1 0,0 2 1 16,0 0-1-16,-2-1 0 0,1 0 0 0,0 0 0 15,0-1 0-15,0 0 0 0,1 1 0 16,1-2 1-16,2 2-1 0,0 0 0 15,0 0 1-15,1-1 0 0,-2 3 0 16,-1-2 0-16,-1 0 0 0,-1 1 0 16,-1 0 0-16,-1 1-1 0,0-1 1 15,0 0-1-15,0 1 1 0,0 0-1 16,-1-1 0-16,-1 1 0 0,1 0 0 16,-1 0 0-16,2-1 0 0,-1 0 0 0,0-1 0 15,0 2 1-15,0-2-1 0,0 0 0 16,1 1 0-16,-1 0 0 15,-1 1 0-15,1 0 0 0,-1-1 0 0,0 1 0 16,0 0 0-16,-2 0 0 16,-1 1 0-16,0 0 0 15,-3-1 0-15,0 0 0 0,-2 0 0 0,0-1 0 16,0 1 0-16,1 0 0 0,0 0 0 0,1 1 0 16,-1-1 0-16,1 0 0 0,-2 1 0 0,2-1 0 15,-2 2 0-15,0-1 0 0,-2-1 0 16,1 1 0-16,-1-1 0 0,0 0 0 15,-2 0 0-15,1 0 0 0,0 0 0 16,-1 0 1-16,-1 0-1 0,0 0 0 16,1 0 0-16,-2 0 1 0,1 1-1 15,0-2 1-15,0 1 0 0,0 0 0 16,0 0 0-16,0 0 1 0,0 0 0 16,0-1 3-16,1-3-1 0,0-1 0 15,0-2 1-15,0-3-1 0,-1-1-1 0,0-2 0 16,2-4-3-16,0 2 1 0,-1 0-1 15,1-2 0-15,1 1 1 0,0 0-1 16,1-1 0-16,0 1 0 0,0-3 0 16,1-1 1-1,-2-2-1-15,1 1 1 0,-1-2 0 0,-1 1 0 0,-1-1 1 16,1 1 0-16,-3 1 1 0,1 1-1 16,-2-1 1-16,2 0-1 0,-2 0 0 0,0 3-1 15,1 0 0-15,-2 1-1 0,1 1 1 16,0 1-1-16,-2 0 0 0,0-2 0 15,0-1 0-15,-2-1 0 0,1-3 0 16,0 2 0-16,-1-1 0 16,1 0 0-16,1 0 0 0,-1-1 0 0,1 0 0 15,-1 0-1-15,2-1 1 0,0 2 0 16,0 1 0-16,0 1 0 0,1 1 0 16,0 1 0-16,2 2 0 0,-1-1 0 15,2-3-1-15,0 1 0 0,1-2-1 0,0 0 1 16,0 2 0-1,0 0-1-15,0 2 1 0,1 2 0 0,-1 1 1 16,-1 1 0-16,1 1-1 0,0 3 1 0,-1 0 0 16,0 1 0-16,0 1 0 0,0 3 0 15,0 0 0-15,1 0 0 0,-2 0 0 16,0 3 0-16,-1-3 0 0,2 1 0 16,-1 2 0-16,-1-1 0 0,0 0 0 0,0 1-1 15,1-2 1-15,0 2-1 0,-2-1 0 16,-1 0 1-16,-1-2-1 0,-1 3 0 15,-1-1 0-15,-1 2 0 0,-2-1 1 16,-1-2-1-16,1 0 1 0,-1 4-1 16,-3-1 1-16,0 0 0 15,-4 1 0-15,-2 2 0 0,-3 1 0 0,-2 0 0 16,-1 1 0-16,-1 0 0 0,0 1 0 16,1-1 0-16,-1 0 0 0,-1 0 0 15,-2 0 0-15,2-1 0 0,-2 0 0 0,-3-3 0 16,-2 1 0-16,1 1 0 15,0 1 0-15,1-1-1 0,0 1 1 0,0-1 0 16,0 3 0-16,1-1 0 0,3-1 1 16,-2-1-1-16,-2 1 0 0,-2-2 0 15,-3 1 0-15,3-1 0 0,-1 3 0 16,-2-1 0-16,-1 2 0 0,-1-1 0 16,0 3 0-16,4-1 0 0,-5 0 0 15,-1 1 0-15,-1-1 1 0,1 2-1 0,1-1-1 16,2 0 1-16,-3 0 0 0,0-1-1 15,4 0 1-15,1-1-1 0,-3-1 1 16,0-1-1-16,0 0 1 0,3 1-1 16,2 0 1-16,0-1-1 0,-1 0 1 15,3-2-1-15,-1 0 1 0,1 0 0 16,2-1 0-16,-2 2 0 16,-1 0 0-16,-3 3 1 0,3 1-1 0,-1 1-1 15,1 2 1-15,-2 0 0 0,0 0 0 16,2 1 0-16,0-1 0 0,0-1 0 0,0 0 0 15,-1-2 1-15,-3 0-1 0,1 0 0 16,2 0 0-16,2-2 0 0,-1 1 0 16,0-1 0-16,3 1 0 0,1-1 0 15,1-1 0-15,0 0 0 0,2-1 0 16,1 0 0-16,-2-1 0 0,2 0 0 16,1 0 0-16,0-2 0 0,1 2 0 0,0 0 1 15,1 0-1-15,4 1 0 0,2-1 0 16,2 1 0-16,1-1 0 0,0 0 0 15,0-1 0-15,1 1 0 0,0-2 1 16,0 0-1-16,0-1 0 0,1 1 0 16,0-2 0-16,1 1 0 0,2 0 0 15,0-1 0-15,1-1 0 0,1 1 0 16,1 0 0-16,4 1 0 0,-3-1 0 16,3 2 0-16,-1-3 0 0,0 2 0 15,2 0 0-15,0 0-1 0,-1 1 1 16,1-2-1-16,0 1 0 0,0 1 0 0,0-1 0 15,0 1 0-15,0 0 0 0,0 1 0 16,-1 3 0-16,-1-1 0 0,2 1 0 16,-1 3 1-16,1 0-1 0,-2 2 1 15,1 1 0-15,0-1 0 0,-1 3-1 16,-1 2 1-16,1 1 0 0,0 4 0 16,-2 3 0-16,0 3 0 0,1 3 0 0,0 3 0 15,-2 4 0-15,3 1 0 0,0-1 0 16,0-1 0-16,0-2 0 15,1-3 0-15,-1-3 0 0,1-1-1 0,0-1 1 16,-1 0-1-16,0-3-4 0,1-1-4 16,1 1-5-16,2-1-5 0,1-1-43 15,1 1-60-15,0-5-87 0,1-1-202 16</inkml:trace>
  <inkml:trace contextRef="#ctx0" brushRef="#br0" timeOffset="57117.76">15729 10174 136 0,'-6'1'35'0,"0"1"1"0,1-3-9 16,1 2-19-16,1-1-4 0,0-2-1 0,0 3-1 15,-1-1-2-15,0 3 1 16,1-3 1-16,-1 0 6 0,2 0 5 0,-2 0 6 15,2 0 4-15,-2-1 4 0,3-1 3 16,-2 1 1-16,0 0-3 0,0 2-2 16,0-2-4-16,1 0-2 0,0 0-3 15,1 0 0-15,-1 0-1 0,1 0-1 16,1-1 0-16,-1 1-1 0,0 1-1 16,1 2-2-16,0-3-2 0,1 1-3 15,-1-1-1-15,1 0-3 0,2 1-1 0,0 0 0 16,0-3-1-16,1 3 1 0,1-1 0 15,-2 1-1-15,4 0 1 0,1-1-1 16,0-1 1-16,2 0 0 0,0 2 0 16,1-3 1-16,4 1-1 15,-3 0 1-15,-1 0-1 0,5 3 2 0,-1-3-1 16,0-1 1-16,1 0 1 0,1 1 0 16,3 0 1-16,0 0 0 0,-2-1 0 0,3 1-1 15,1 1 0-15,0 1-2 0,3-2 1 16,0 1-2-16,1 0 1 15,2-1-1-15,0 1 0 0,1 0-1 0,2 0 1 16,0 1-1-16,-1-1 0 0,1 1 0 16,-2-1 1-16,1 0 1 0,-3 0 0 15,-2 0 2-15,0 0 0 0,0 0 1 16,0-2-1-16,0 0 1 0,1 2-1 16,1-1-1-16,0 0 0 0,0 1-1 0,-1-1 0 15,0 0-1-15,-1 1-1 0,1 0 1 16,-1-1-1-16,0 1 1 0,1-1-1 15,-1-1 0-15,2 2 0 0,0 0 1 16,0-1-1-16,1 2 0 0,-2 0 0 16,2 0 0-16,0 1 0 0,0-1 0 15,-1 1 0-15,-2-3 1 0,0 2 0 16,1 1-1-16,-1-1 1 0,-3 1 0 16,1-1 0-16,0-1 1 0,5 3-1 15,-4-2 0-15,2-1 1 0,1-2-1 16,0 1 1-16,1 2-1 0,-1-1 1 0,0 1 0 15,1-2-1-15,0 0 1 0,0 2-1 16,-1-1 1-16,2-3 0 0,-3 1 0 16,4 1 0-16,-1 0 0 0,-1 0 0 15,2 2-1-15,2 0 1 0,-2 0-1 16,2-1 0-16,-4-3 0 0,2 2 0 16,-4-2-1-16,0 0 1 0,-1 0-1 15,0 0 0-15,0-1 0 0,-1 3 1 0,-2 1-1 16,-1 0 0-16,-1 1 1 15,-1 0 0-15,-5 0 0 0,1 0 1 0,-1 2 0 16,0-2-1-16,-1 1 1 0,-2 0-1 16,-1-1 0-16,1 1 0 0,-4-1 0 15,-3-1-1-15,-2 0 1 0,-1 2 0 16,1-1 0-16,-2 0 1 0,0 0 1 0,-1-1 1 16,0 1 0-16,3 1 0 15,-3-1 0-15,-2 0 0 0,-4-2-1 16,1 0-1-16,-2 2-1 0,-1-2-1 15,0 0 1-15,0 1 0 0,-2 0 0 0,3 0 0 16,-1 0 1-16,-1 1-1 0,-2-2 1 16,2 3-1-16,-2-1 0 0,1 0 0 15,-2 0 0-15,-1-1 0 0,-4 2-1 16,4 0 1-16,-5-1 0 0,-2 2-1 16,-3-1 0-16,1 1 0 0,1 1 1 0,-4 0-1 15,-4 0 0-15,0-1 0 0,-3 1 0 16,1 0 0-16,-5 0 0 0,0 1 0 15,-3-3 0-15,4 5 0 0,-2 1 0 16,1-1 0-16,-2-1 0 16,0-1 0-16,2 1 0 0,1 2 0 0,-2-5 0 15,-2 0 0-15,3 0 0 0,1 0-1 16,-1 3 0-16,-2 0 1 0,-1 0-1 16,0-1 0-16,2-1 1 0,-3 1-1 15,0-1 1-15,-1-2 0 0,3-2 0 16,-1 2 0-16,2 2 0 0,-2 0 0 0,1 1 0 15,0 0 0-15,1 0 0 0,-3 0 0 16,3-1 0-16,-2-1 0 0,3-2 0 16,3 2 0-16,-2 1 0 0,1-1 0 15,3 1 0-15,-1 0 0 0,1-2 0 16,1 3 0-16,-1-4 0 0,1 0 0 16,5-1 0-16,0 0 0 0,1-1 0 0,1 2 0 15,1-2 0-15,1 1-1 0,4 3 1 16,-1-2 0-16,1-1 0 0,1 2 0 15,1-2 0-15,2 2 0 0,1 0 0 16,-1-2 1-16,1 2-2 0,3-2 1 16,1 1 0-16,1 1 0 0,0-2 0 15,1 1 0-15,3 1 0 0,0-2 1 16,1 1-1-16,1 0 1 0,0 0-1 16,2 0-1-16,-1 0 1 0,-1-1-2 15,3 1 0-15,0 0-1 0,1 0 1 16,2 1 0-16,1 0 0 0,1-1 0 0,2 1 2 15,3 0-1-15,1 0 1 0,2-1 0 16,0 2 0-16,3-1-1 0,4 2 1 16,-1-2 0-16,-1 0 1 0,4 0-1 15,1 0 0-15,2-3 0 0,3 1 0 16,-2-2 0-16,5 1 0 0,4-1 0 16,3 1 0-16,-1-1 0 0,1 1 0 0,0-2 0 15,2 1 0-15,1 1 0 0,1-2 0 16,-2 2 1-16,5 0-1 15,0-3 0-15,4 5 0 0,-3-4 0 0,1 1 0 16,2 0 0-16,0-2 0 0,1 1 1 16,1 0 0-16,-2-2 0 0,0 2 1 15,-1 0 0-15,-1 2 0 0,0 0 0 16,-3 0 0-16,-1-1 0 0,0 3 0 16,0 0-1-16,-1 0-1 0,-3 0 1 15,-1 1 0-15,1 1-1 0,1 1 1 0,-4-1-1 16,-1-2 1-16,0 1-1 0,1 2 1 15,-2-2 0-15,-1 2 0 0,-4-2-1 16,0 2 1-16,1 1 0 0,-1 0-1 16,-3-4 1-16,-2 2-1 0,0-1 0 15,-2-1 0-15,-1-1 0 0,-2 0 1 16,-3 0-1-16,0 1 0 0,-2-2 1 16,0 2-1-16,-3-2 1 0,-1 1-1 0,-2 1 1 15,-2-2-1-15,-2 1 1 0,-1 2-1 16,-2-4 1-16,0 3 0 0,-2-1 0 15,5 1 0-15,-5 0 1 0,0 0 1 16,0 0 0-16,0 1 1 0,0-1 0 16,0 0 0-16,-4-1 0 0,5 2 0 15,-2-2-1-15,2 3-1 0,-1-2 0 16,0-1 0-16,-2 1 0 0,2-1-1 16,0 1-1-16,0 0 2 0,-1-3-2 15,0 1 1-15,0 1 0 0,3 1 0 16,-3-1-1-16,-1 0 0 0,0 0 0 15,-1 0 0-15,0 0 0 0,-1 0 0 0,-1-2-1 16,-1 1 1-16,1 2-1 0,0 0 0 16,-2-1 1-16,0-1-1 0,-1 1 0 15,-1-1 1-15,-1 0-1 0,-2 1 1 16,-3-4 0-16,-3 4 0 0,0 0-1 16,-5 4 1-16,0-4 0 0,-2 3 0 0,-1-1 0 15,-2 1 0-15,-2 1 0 0,-3-1 0 16,1-3 1-16,-2 3-1 0,-1 0 0 15,-5 1 0-15,4-2 1 0,2 0-1 16,0 0 0-16,0 2 0 0,0 0 0 16,-1 2-1-16,3-2 1 0,-3 4 0 15,1-2 0-15,-3 1-1 0,1-3 1 16,0 0 0-16,1 0 0 0,1 2 0 16,1-2 0-16,-4 2 0 0,1-2 0 15,0 3 0-15,-2-1 0 0,-2-1 0 16,-2 0 0-16,0 1-1 0,1 1 1 0,3 0 0 15,-1 1 0-15,-1-1 0 0,3 2 0 16,1-1 0-16,0-1 0 0,-1-5 0 16,1 2-1-16,2 1 1 0,2-1-1 15,1-2 0-15,1 0 0 0,2-1 1 16,3 3-1-16,0-2 1 0,-1-3-1 16,0-3 1-16,2 2 1 0,-1 0-1 0,1 0 0 15,0 0 0-15,1-2 0 0,3 1 1 16,0 1-1-16,2-1 1 0,-1 0-1 15,0-2 1-15,1 2-1 0,2 0 0 16,0 2 1-16,0 0-1 0,2 0 0 16,0 0 0-16,2 2-1 0,-1-1 1 15,0 0 0-15,-1 0 0 16,1 0 1-16,0 1-1 0,1-1 0 0,-1 1 0 16,3 0 0-16,-2 0 0 0,4 0 0 15,-2 0 0-15,0 0 0 0,2-2-1 16,0 2 1-16,1 0 0 0,-1-1 0 0,2 0 0 15,2 1 0-15,-1-1 0 0,0 2 1 16,1-1-1-16,-1-1 0 0,0 1 0 16,0 0 0-16,-1-1-1 0,1 1 1 15,1-1 0-15,-1 1-1 0,2 0 1 16,-1 0-1-16,0 0 1 0,0 1-1 16,0-1 1-16,1 1-1 0,1-1 1 15,-1 1-1-15,1 0 1 0,1 0-1 0,1-1-1 16,1 1 0-16,-1-1 0 0,0 0-1 15,0-2 0-15,4 3 1 0,-1 1-1 16,3-1 2-16,0 0-1 0,4 1 2 16,1-2 0-16,2 2-1 0,0-3 1 15,3 0 0-15,-2-1-1 0,6 1 1 16,1 0 0-16,0-1 0 0,3 1 0 16,1 0 0-16,2-1 0 0,3 0 0 15,-1-1 0-15,0 0 0 0,3 1 0 0,1-2 0 16,1 0 0-16,1 0 0 15,1 3 0-15,-1-2 0 0,1 1 0 0,0-1 0 16,-3 2 0-16,3-1 0 0,-4 0 0 16,0 0 0-16,1 0 0 0,1-1 0 15,1 1 0-15,0-1 0 0,-2 1 0 16,2 0 0-16,-1 1 0 0,1 0 0 16,-4 1 0-16,1 0 0 0,1 1 0 15,0 1 0-15,-2-2 0 0,0-1 0 0,0 2 0 16,3 1 0-16,-3-1 0 0,-1 0 0 15,-1-1 0-15,1 1 0 0,-2 0 0 16,2-2 0-16,-1-1 0 0,1 0 0 16,0-2 0-16,1 1 0 0,0-1 0 15,2 1 0-15,-3-1 0 0,1 0 0 16,0 1 0-16,1 1 0 0,0-1 1 16,2-1-1-16,-2 1 0 0,3-1 0 15,-3 0 0-15,2-2 0 0,-1 2 0 0,1-1 0 16,-3 1 1-16,0-2-1 0,-1 0 0 15,0-1 0-15,-2 0 0 0,-3 2 0 16,0-2 0-16,-1 1 1 0,-3 2-1 16,1 2 1-16,-1-1 0 0,-3 2 0 15,1 0 1-15,-3-1-1 0,-2 2 1 16,1-1-1-16,-4 1 1 0,-1 0-1 16,0 0 0-16,-2 1 0 0,1 0-1 15,-2-1 1-15,-1 1-1 0,0 0 0 16,-2-1 0-16,0 1 1 0,-1 0-1 0,-2-1 0 15,0 1 0-15,1 0 1 0,-1-1-1 16,-1 0 0-16,1 0 0 0,-1 0 0 16,-1 0 0-16,3 0 0 0,-2 0 0 15,0 0 1-15,-2 0-1 0,3 0 0 16,-1 0 0-16,0 0 0 0,1 0 0 16,-2 0-1-16,0 0 1 0,2 0-1 15,0 0-1-15,-1 0-2 0,0 0-1 16,-1 0-3-16,2 1-2 0,1-1-3 15,-1 0-3-15,1 0-5 0,0-1-12 0,1 1-38 16,-1-3-51-16,2 0-81 0,0 0-191 16</inkml:trace>
  <inkml:trace contextRef="#ctx0" brushRef="#br0" timeOffset="57913.71">18154 10018 241 0,'0'1'53'0,"1"-1"2"0,-2 1-33 15,1-2-13-15,-1 1-3 0,0-1 0 16,-1-1 3-16,-3 0 9 0,0 0 8 15,0 0 5-15,-3 1 5 0,0-1 4 16,0 1 3-16,-1 0-1 0,1 0-8 16,-2-1-8-16,0 0-7 0,-2 1-4 15,0-1-4-15,0 1-2 0,-3 0-2 16,0 0-1-16,1 1 0 0,1 0 0 16,3 1-2-16,1 0 0 0,2-1-1 0,3 2-2 15,0-1-1-15,3 0-1 16,-1-1-2-16,2 1-1 0,2 1 1 15,0 0-1-15,2-1 1 0,5 2 0 32,0 0 1-32,4-1 2 0,1 0 0 15,1 0 0-15,1-1 0 32,-1 0 1-32,0 0-1 15,-2-1 0-15,1 0 0 0,-1 0 0 16,0-1 1-16,-1 2-1 0,0-1 0 15,-1 0 0-15,-1 0 0 0,-3 0 0 0,-1 0 1 0,-1 0-1 0,-3 0 1 0,1 0 0 16,-3 0 1-16,0 0 0 0,-2 1 1 0,0 0 0 0,-2 0 0 0,-2 1 0 0,-2 0 0 0,-1 1 0 16,-1 0 0-16,0 0-1 0,0 1 1 15,0 1-1-15,1-2 1 0,3 0 0 0,-1 0-1 16,2-2-1-16,2 1-1 0,0-1-5 16,1 0-7-16,1-1-23 0,2-1-82 15,1-2-91-15,-1-1-226 0</inkml:trace>
  <inkml:trace contextRef="#ctx0" brushRef="#br0" timeOffset="60606.77">22482 9890 213 0,'0'0'66'0,"0"0"6"15,0 0-17-15,0-1-9 0,0 2-6 16,0-1-6-16,0 0-6 0,0 0-8 16,0 0-5-16,1 0-6 0,2 0-4 0,3 0-4 15,4 0-1-15,4 1-1 0,3 0 1 16,5-1 0-16,2 2-1 0,-2-2 0 15,2 0-1-15,-1-1 0 0,-1-2 0 16,1 3-1-16,-1-1 0 0,-1-1 0 16,0-1 0-16,2 1 2 0,-3 0-1 15,1 0 1-15,-3 0 1 0,-2-1-1 16,0 2 1-16,1 0 0 0,-3 0-1 16,-2 1-3-16,0 0-4 0,-1 1-7 15,-3 0-8-15,-2 0-8 0,-2 2-4 0,-4-2-2 16,3 0 3-16,-7 1 6 0,0-1 5 15,-2 1 9-15,-5 1 7 0,-4 0 4 16,3 0 1-16,-6 1 2 0,-1 2 1 16,-2-1 6-16,-1 1 4 0,2-1 7 15,-2 0 7-15,0 0 8 0,0-2 3 16,3 2 2-16,2-2-5 0,2-1-5 0,3 0-5 16,5 1-8-16,1 0-8 0,2 0-9 15,2-1-6-15,3 0-2 16,2 0-1-16,4-1 1 0,3 1-1 15,3 0 2-15,3-1 4 0,5-1 0 0,2 0-14 16,3-2-33-16,-1-3-22 0,4 1-54 16,-2 0-116-16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18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55 138 6019,'-8'-8'3297,"-1"-12"-2676,1 0-810,2 11 218,1-1 0,0 1 0,0-1 0,-3-14 0,10 64 528,17 194-585,-4-23 187,-5-141-113,20 171 52,-16-69 71,7 103-53,-22-121-51,-2-20 17,3-110-57,-1 0-1,-1 0 1,-7 34 0,9-40-10,0-17-21,1 1 0,-1 0 1,0-1-1,0 1 0,0-1 1,0 1-1,0-1 0,-1 1 1,1 0-1,0-1 0,-2 3 0,2-3 1,0 0 0,0-1-1,0 1 1,0-1-1,0 1 1,0 0-1,0-1 1,0 1-1,0-1 1,0 1-1,0-1 1,0 1-1,0 0 1,0-1-1,1 1 1,-1-1 0,0 1-1,0-1 1,1 1-1,-1-1 1,0 1-1,1-1 1,-1 1-1,0-1 1,1 1-1,-1-1 1,1 0-1,-1 1 1,1 0-1,17 10-141,-14-9 122,10 5 37,1 0-1,-1-1 0,2-1 0,-1 0 1,0-1-1,1 0 0,24 1 0,116-2 41,-66-3-28,-27-1-5,104-16 0,-82 6-12,-50 7-7,-1 1 0,68 5 0,115 11 48,-136-9-35,50 4-7,59 3 3,-130-10-7,70-8 0,105-28-2,-196 29-5,-24 3 1,1 0 1,18 1-1,-16 5-1,-17-3 5,1 1-1,-1-1 1,1 0-1,-1 1 0,1-1 1,0 0-1,-1 0 0,1 0 1,0 0-1,-1 0 1,1 0-1,-1 0 0,1-1 1,0 1-1,-1-1 0,1 1 1,1-1-1,-2 0 14,-1 0 0,1 0 0,-1 1 0,1-1 0,0 0 0,-1 0 0,0 0 0,1 0 0,-1 0 0,1 1 0,-1-1 0,0 0 0,0 0 0,1 0 0,-1 0 0,0 0 0,0 0 0,0 0 0,0 0 0,0-2 0,0-4-16,3-11 4,0 0 1,1 0 0,1 0 0,11-26-1,-7 20 12,10-41 0,3-34 4,-9 48-17,10-93-1,-20 107-5,5-149-78,-8 154 59,-2 1-1,-1-1 1,-14-58-1,-2 19-3,-33-109 122,37 139-8,2-1 0,3 0-1,-10-76 1,14 54 13,4 27 92,-2 1 1,-17-72 0,9 60-901,6 25-5218,3 16 240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0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390 233 4338,'3'0'662,"0"-1"0,0 1 0,-1-1-1,1 1 1,0-1 0,0 0 0,-1 0 0,5-3 0,-3 2-399,1-1 0,-1 0 0,0 0 0,0 0 1,0-1-1,0 1 0,4-6 0,-4 2-117,1 0 0,-1-1 0,-1 1-1,1-1 1,-1 0 0,-1 0 0,1 0-1,-2-1 1,2-8 0,-1 2 43,-1 1-1,-1 0 1,-1-1 0,-2-21-1,-2 25-101,2 9-54,1 7-19,0 11-18,1-1 0,1 0 0,0 0-1,0 1 1,2-1 0,4 19 0,-5-25 1,2-1 1,-1 1-1,1-1 0,0 1 1,1-1-1,0 0 0,0 0 0,1 0 1,0-1-1,1 0 0,11 13 0,-14-18 4,-1 0-1,1 0 0,0 0 0,0-1 0,0 1 0,0-1 0,0 0 0,0 0 0,0 0 0,1 0 0,-1-1 0,0 1 0,1-1 0,-1 0 0,0 0 0,6 0 0,-7 0 3,0-1 1,0 1-1,0 0 0,0-1 0,0 1 0,0-1 1,0 0-1,0 0 0,-1 0 0,1 1 0,0-2 1,0 1-1,-1 0 0,1 0 0,-1 0 0,1-1 1,-1 1-1,0-1 0,1 1 0,-1-1 0,0 0 0,0 1 1,0-1-1,0 0 0,-1 0 0,1 1 0,0-1 1,0-4-1,0-4 12,-1-1 1,0 1 0,-1 0-1,0-1 1,0 1 0,-5-15-1,30 89 20,110 342 176,-122-359-202,-3 0 1,-1 0-1,-3 1 1,-1 56 0,-5-85-2,0 0 0,-2 0 0,0 0 1,-2-1-1,0 0 0,-1 0 0,0 0 1,-11 20-1,6-18 0,-1 0 1,-1-1 0,-1-1-1,0 0 1,-1-1-1,-22 20 1,14-17 14,-1-1-1,-1-2 1,-1 0 0,0-1 0,-1-2-1,-1-1 1,0-1 0,-1-1-1,0-1 1,-45 8 0,41-12 70,-1-2 1,-46 2-1,70-6-65,1 0-1,-1-1 1,0 0-1,0 0 0,1-1 1,-1 0-1,1-1 1,0 0-1,0-1 1,0 1-1,0-2 0,0 1 1,-8-7-1,14 8-21,-1-1 1,1 1-1,0-1 0,0 0 1,0 0-1,0 0 0,1 0 1,-1-1-1,1 1 0,0-1 0,1 1 1,-1-1-1,1 0 0,0 0 1,0 1-1,-1-11 0,2 0-26,0 1 0,1-1-1,0 0 1,6-22 0,0 12-71,0 1 0,2 0 0,1 0 0,1 1 0,1 1 0,1 0 0,26-35 0,126-132-1441,26 8-5237,-87 94-626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42:02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16051 6483 397 0,'-6'-16'98'16,"1"1"5"-16,2 3-58 0,0 4-11 16,1 2-12-16,-1 2-7 0,1 0-7 15,3 6-3-15,0 2-4 0,3 5-1 16,-2 3 0-16,2 2 1 0,0 4 2 0,1 6 0 16,-1 1 1-16,1 0-1 15,-3-3 1-15,1 3-2 0,-3-2 1 0,0-2 0 16,0-5-1-16,0-3 0 0,-3-3 0 15,2 0 0-15,0-6 1 0,0-2 1 16,1-1 1-16,0 0 3 0,-1-3 0 16,0 0 0-16,2-3 0 0,-1-2-1 15,-1-3-2-15,1-3-2 0,0-4-2 16,2-3-1-16,-1-5 1 0,-1 1-1 16,0 1 0-16,1 1 0 0,1 0 0 15,0 2 0-15,-1 3-1 0,2 6 1 0,1 1-1 16,1 1-1-16,1 2-1 0,0 5 0 15,2 6 0-15,1 3 0 0,1 3 1 16,0 3-1-16,1 3 1 0,0 5 1 16,1 0 1-16,-1-1 0 0,-4-5 0 15,3 2 1-15,-2-3-1 0,0-3 0 16,-2-3 1-16,-1-2 0 0,1-5 0 16,2 3 1-16,0-4 0 0,-1-5 0 15,5 1 0-15,-3-7 0 0,2-1 0 0,1-2 0 16,-2-4-1-16,0-1 0 0,0 1 0 15,-4-3-1-15,2 5 0 0,-2 0 0 16,-1 1 0-16,0 5-1 0,0 4 0 16,-2 1-2-16,0 6 1 0,-1 5 0 15,1 2 0-15,1 7 1 0,-2-1 1 16,2 3 2-16,-1 2 0 0,1 1 0 16,0 1 1-16,1-2-1 0,-1 0 0 0,0-2-1 15,2 1-2-15,0-2-7 0,0-4-10 16,3-1-49-16,4 1-51 0,-3-3-87 15,3-1-200-15</inkml:trace>
  <inkml:trace contextRef="#ctx0" brushRef="#br0" timeOffset="642.96">16588 6438 430 0,'-3'-7'89'16,"-1"3"-1"-16,3 2-81 0,0 2-7 16,4 6-1-16,1 4 0 0,3 6 3 15,1 3 1-15,-1 5 3 0,3 3 3 16,1 4 1-16,-2-1-1 0,1-1-2 16,-2-4 0-16,-1 0-3 0,0-5 0 15,2 1-2-15,-7-5 0 0,1-6 1 16,-3-1 0-16,1-1 7 0,-1-4 5 0,-1-3 2 15,-4-7-1-15,3-2 0 0,-2-1-1 16,1-1-1-16,-5-6-6 0,1-1-7 16,-1-4 0-16,-1 1 0 15,0-4-1-15,0-3 1 0,-2-1-1 0,2-2 0 16,1 0 1-16,3 0 0 0,-3 1 0 16,4 4 1-16,3 3-1 0,1 3 1 0,3 4-1 15,3 4 0-15,2 5 0 0,7 2-1 16,1 4-1-16,6 5 1 15,0 2 0-15,3-1 0 0,0 2 0 16,0-1 1-16,-2 3-1 0,0-3 1 0,-3-3-1 16,-1 1 0-16,0 1 0 15,-2 2 0-15,-3-1 1 0,-2-3-1 0,-4 3 1 16,-3-1 2-16,-2 2 2 0,-8-2 0 16,-4 1 0-16,-3 1 1 0,-3 3 0 0,0 3-1 15,-4 1-2-15,-2 2-2 16,2 0 0-16,0 1 0 0,1 0-1 0,1-2-1 15,2-2-3-15,2-2-5 0,4-4-7 16,3-1-8-16,2-3-24 0,6 0-62 16,5-3-10-16,4-1-73 0,3-1-135 15</inkml:trace>
  <inkml:trace contextRef="#ctx0" brushRef="#br0" timeOffset="1067.34">17025 6408 386 0,'-1'-12'86'0,"4"5"0"16,2 1-61-16,0 6-14 0,3 3-5 0,1 5-1 15,-1 3 2-15,3 7 0 0,-2 2 2 16,0 2 0-16,-4 2 1 0,4 2-2 15,-1 0-2-15,-1-3-3 0,0-2 0 16,-1-2 0-16,-1-4-1 0,3 0 1 16,-4-6-2-16,-3-2-4 0,-1-5-7 15,1 1-15-15,0 0-12 0,0-2-13 16,-1 0-25-16,-2-1-21 0,1 1-51 16,1 2-86-16</inkml:trace>
  <inkml:trace contextRef="#ctx0" brushRef="#br0" timeOffset="1256.89">17014 6773 231 0,'-10'9'70'0,"2"-1"2"16,2 0-22-16,2-1-13 0,3-1-4 15,3 0-1-15,3-2-2 0,2 0-1 16,3-5-1-16,0-3 1 0,4 0-3 0,2-1-3 16,-1-3-7-16,1 0-6 0,-2 0-4 15,-1-1-2-15,0 1-2 0,-3-2-1 16,0-2-5-16,-3 2-6 0,0 1-31 15,-1-1-50-15,-1 1-13 0,0 0-69 16,-1 4-133-16</inkml:trace>
  <inkml:trace contextRef="#ctx0" brushRef="#br0" timeOffset="1472.85">16961 6373 459 0,'-2'-1'99'0,"3"-1"2"15,3-1-76-15,5 1-12 0,5-3-6 16,3-1-2-16,2-2 1 0,4 0-1 16,2 0-2-16,2-2-3 0,-2-2-5 0,1 1-7 15,-1-2-24-15,3 1-36 0,-1-1-31 16,-1 0-72-16,-2-2-145 0</inkml:trace>
  <inkml:trace contextRef="#ctx0" brushRef="#br0" timeOffset="2685.72">17818 6383 324 0,'-4'0'95'0,"0"-1"3"16,0-1-39-16,0-2-16 0,0-1-7 15,-2-1-8-15,1-1-10 0,-1 0-8 16,-1 1-3-16,0 1 0 0,0 0 1 0,-1 2 0 15,0 1 0-15,0-1 0 0,-1 2 0 16,-2 1-2-16,0 1-1 0,0 1-2 16,-1 1-1-16,1 2 0 0,-1 2-1 15,3 2-1-15,2 0 0 0,3 2 0 16,1 2 0-16,6 2 0 0,3 1 0 16,6 1 0-16,1-2-1 0,3 1 1 0,1-1 0 15,4 0 0-15,1-1 0 0,-1-1 0 16,-1-1 0-16,2 1 1 0,-1 1-1 15,0-2 0-15,-4 0 0 0,-3-1 0 16,0-2 0-16,-4 2 1 0,-1-4-1 16,-4-1 0-16,-1-2 0 0,-2 0 0 15,-1 0 1 1,-2-1 0-16,-1-1 2 31,0 2-1 0,-2 0 1-31,0 2 0 0,-3 1 0 16,-1-2 0-16,1 2-2 0,-4-1-1 16,1 0 1-16,0-2-1 0,0 0 1 15,3 0-1-15,0-1 0 0,3 0-1 0,2-1 0 16,1 1 0-16,3-2-1 0,2 0 0 0,2-2 1 0,4 1 0 0,2-3 1 16,2-1 0-16,2-1 0 0,2-2 1 0,3-1 0 15,-1-2-1-15,2-2 1 0,3 0-1 0,-1-1 1 16,0-3-1-16,-4 1 0 0,-1-1 1 0,0 0-1 15,-4-1 1-15,-2 1-1 0,-3 1 1 0,0 0-1 0,0 2 1 0,-3 0 0 16,-2 1 0-16,-2 1 0 0,-4-1 0 16,-1 3 0-16,-3 0-1 0,-4 0-1 0,0 4 0 0,-3 0-1 15,1 3-1-15,-1 3 0 0,1 4 1 0,-1 4-1 16,2 2 1-16,0 3 0 0,1 3 1 16,0 6 1-16,3-1 0 0,0 0 1 15,4-1 0-15,1 1 0 0,5-4 0 0,4-2-1 16,0-3 1-16,2-5-1 0,2-1 0 15,0-1 1-15,2-5 0 0,2 0 0 16,-1-2-1-16,3 0 1 0,0-3 0 16,1-1 0-16,0-3-1 0,-2 2 0 15,-2-2-1-15,-3-2-2 0,-1 0-1 16,-3-1-2-16,-1 2-2 0,-2-2-2 16,-2 2-1-16,-1-2 0 0,-1 3 0 0,-1-1 1 15,-1 1 2-15,1 2 1 0,-1 1 2 16,-1 0 2-16,1 1 1 0,0 0 1 15,1 1 0-15,0 0 1 0,-1 1-1 16,2-1 1-16,-1 1 0 0,1-1 0 16,0 0 0-16,1 0 0 0,-1-1 0 15,0 1 0-15,1 0 0 0,-1-1 1 16,0 1 0-16,0 2 1 0,0-1 1 16,0 1 1-16,-1 0 0 0,0 1 2 15,0 0-1-15,0 0 0 0,0 0 1 16,0 1-1-16,0-1 0 0,-1 0-1 0,0 0 0 15,2 0-1-15,-1 0-1 0,0 0 0 16,-1-1-1-16,1 0-1 0,1 1-2 16,-1 0-1-16,0 1-2 0,0-2-4 15,0 1-4-15,0 1-8 0,0-1-16 16,1 0-18-16,-1-1-17 0,1 1-16 16,-1-1-12-16,2 1-46 0,-1-1-65 0</inkml:trace>
  <inkml:trace contextRef="#ctx0" brushRef="#br0" timeOffset="2967.08">18319 6461 249 0,'1'-1'70'0,"-1"0"7"0,0 1-28 0,0-2-9 15,1 0-5-15,0-1-1 0,-1 0-3 16,0-1-3-16,0 1-5 0,-2 0-2 16,1 0-3-16,-1-2 0 0,-2 2-2 15,0 0-3-15,-1 1-1 0,-3 0-1 16,1 0-2-16,-2 0 0 0,-2 2-1 15,-1-1-2-15,-1 2-1 0,0-2 0 0,-3 1-1 16,0 0-1-16,-3 1-1 0,1 2-1 31,1 1 0-31,2 2-1 0,1 1 0 16,1 1 0-16,4 1-1 16,2 0-1-16,3 0-4 0,1-1-5 0,2-1-6 15,2 0-11-15,0 0-13 0,3 1-25 16,1-2-34-16,1 1-8 0,3-2-55 0,-1 0-92 0</inkml:trace>
  <inkml:trace contextRef="#ctx0" brushRef="#br0" timeOffset="3249.07">18264 6492 323 0,'-1'-1'91'0,"1"1"1"0,0 0-17 16,0-1-49-16,0 1-12 0,-1 2-6 15,1 1-6-15,1 1-1 0,1 3 0 16,0 0 2-16,0 3 3 0,2 4 3 16,1 0 3-16,0 1-1 0,-1 0-2 15,1-2-1-15,1 2-2 0,0-3-1 16,-1-4-2-16,-1 0-1 0,1-1 0 16,-1-3 0-16,1 0 0 0,-2-1 0 15,-1-3 0-15,2 3-2 0,-3-3-8 16,-1-1-22-16,-1 0-44 0,2 0-29 15,0-2-72-15,1-1-152 0</inkml:trace>
  <inkml:trace contextRef="#ctx0" brushRef="#br0" timeOffset="3618.68">18465 6505 326 0,'2'-3'73'0,"-2"1"1"0,2 0-48 16,-1 1-19-16,0 2 3 0,0 1 3 16,0 3 3-16,-1 3-1 0,2 2 2 15,0 3 2-15,-1 3 1 0,2 0-4 16,-1-1-3 0,1-1-1-1,0-1-2-15,0-2-1 0,1-3-2 0,-2-3-1 0,1-1 0 0,1 0 1 0,0-3 1 16,0 0 3-16,1-2 1 0,1-1 0 0,1-1 0 15,1-2-1-15,1 0-1 0,0-2-3 16,2-1-2 0,-2 1-2 31,-1 0-2-47,0-1 0 15,0 4-1-15,-2-1 0 0,1 4-1 0,-2 1 0 0,0 1-1 0,0 4 2 0,0 1 0 0,0 1 0 0,0 2 0 0,-1-1 2 0,1 1-1 0,-1-2-1 0,1 1-5 16,0-3-7-16,0 0-8 0,-1-1-27 0,1-3-38 15,2-1-29-15,0-2-72 0,3-3-139 0</inkml:trace>
  <inkml:trace contextRef="#ctx0" brushRef="#br0" timeOffset="4134.43">18908 6194 456 0,'1'-17'100'0,"-2"3"2"0,1 3-79 0,-1 2-8 0,-1 4-4 15,1 1-2-15,-4 4-3 0,2 4-2 0,0 6 0 16,-1 3 0-16,0 5 0 0,1 5 1 16,1 6 1-16,0 2 1 0,0 3 1 0,2 0-2 15,0 3-1-15,1-3-1 16,2-2-2-16,1-1-1 0,2-4 1 0,0-2-1 15,2-4 0-15,1-5 0 0,0-3-1 16,-1-3 1-16,-1-4 0 0,0-1 1 16,-1-2-1-16,-1-3 1 0,0 0 0 15,-2-2 0-15,-1 2 0 0,1-1 1 16,-3-1 0-16,0 0-2 0,0 1-1 16,-4-3-1-16,0 1-3 0,-3-1 0 0,-2-1-3 15,-4 3-1-15,-1 1 1 0,1 2 0 16,-2 3 2-16,1 1 2 0,-3 4 3 15,3 0 1-15,0 1 1 0,0 2 2 16,0-2 0-16,1 2 1 0,3-2-1 16,6 0 0-16,4-1 0 0,1 0-1 15,8-1 0-15,3-1 2 0,2-2 0 16,1 0 1-16,-2-2 1 0,5-1 0 16,0-1 1-16,1-1 0 0,0 0-2 15,-1 0 0-15,2-2-2 0,-2 1-2 0,-3 1 0 16,-3 0 0-16,-2-1-2 0,-3-1-3 15,-2 2-3-15,-2 0-5 0,-2-1-8 16,-1 1-29-16,-2 0-75 0,-2 0-94 16,-3 1-219-16</inkml:trace>
  <inkml:trace contextRef="#ctx0" brushRef="#br0" timeOffset="5049.78">15978 7027 473 0,'-8'-2'101'0,"4"0"1"15,2 0-81-15,0 2-10 0,2 0-6 16,1-1-2-16,1 1 1 0,1-1-1 16,2 0-1-16,1 0-1 0,3-1-1 15,0-1 0-15,3 1 1 0,2-1 0 16,3-1 0-16,2 1 0 0,3 0 1 16,4 0 2-16,1 1 0 0,1-1 2 0,4 1 0 15,0 0 1-15,1 1 0 16,-1-1 0-16,-1 0-1 0,1 1-1 15,3-2-1-15,0 1-1 0,2 1 0 0,-2-1-1 16,4 3-1-16,0 2 1 0,1 1-1 16,-2 0 0-16,-2 2-1 0,1-1 1 15,4 0-1-15,-2 0 0 0,0 0 0 16,1 0 1-16,2 1-1 0,-1 0 0 16,1 0 0-16,-2-1 0 0,-1 0 0 15,1-1 1-15,6 0-1 0,-5-1 0 16,2 1 0-16,1-3 0 0,3 3 0 0,1-3 0 15,1-1 0-15,-3 0 0 0,7-3 0 16,1-1 1-16,3 1-1 0,1-3 0 16,0-1 0-16,3 0 1 0,3 0-1 15,-3-2 0-15,2 2 0 0,0-2 1 16,0 0 0-16,1 0 1 0,2 1 1 16,-6 0 1-16,3 0 1 0,-3 1 1 0,-2-1-1 15,-4 0 2-15,-2 0-1 0,0 1 0 16,-3-1-1-16,-3 2 0 15,-1-3-1-15,-3 2-1 0,-2 1-1 0,-5 1 0 16,-5-2-1-16,-4 1 0 0,-2 0-1 16,-5 2-3-16,-4-1-5 0,-3 2-6 15,-3 0-8-15,-4 0-45 0,-5-4-58 16,-4 0-91-16,-2-1-204 0</inkml:trace>
  <inkml:trace contextRef="#ctx0" brushRef="#br0" timeOffset="5745.53">17273 6715 449 0,'0'-1'98'0,"1"-2"3"16,4 2-75-16,0-1-13 0,3 0-3 15,0 0-2-15,3 0 1 0,-2 1-3 0,1 1 1 16,3 0 0-16,-1 0 1 15,2 2 2-15,1 1 1 0,3 1 0 0,1 1 1 16,-1 1-2-16,0 1-1 0,-1-1-2 16,-2 1-1-16,-1-1-2 0,-1-4-1 15,-3 0 0-15,1 1-1 0,-1-1-1 16,-4-1 0-16,-1 0 1 0,-1-1-2 16,-2 2-2-1,0-2-3-15,-3 0-5 0,1-1-9 0,-1 0-46 16,1-1-55-16,0 2-86 0,-1-4-201 0</inkml:trace>
  <inkml:trace contextRef="#ctx0" brushRef="#br0" timeOffset="14295.22">15933 7144 180 0,'5'-7'43'0,"-2"1"3"0,-1-3-28 15,2 4 0-15,-3 0 2 0,2 0 3 16,-2 0 1-16,-1 1 1 0,1 1-1 0,2 2-2 16,-3 0-3-16,1 1-4 0,-2 0-6 15,-1 2-8-15,-2 1-4 0,-1 3-6 16,-3 0-2-16,-2 4 0 15,-2 1 1-15,-2 6 4 0,-1 0 4 0,-2 0 5 16,0 4 4-16,1 1 3 16,-4 3 4-16,-1-2 3 0,-1 1 1 0,-3 2 0 15,2-1-1-15,-1 0-2 0,0-1 0 16,0 1-3-16,2-1-2 0,0 0-2 16,3-1-1-16,-2 0-1 0,-2-1 1 0,3-1-3 15,-2-4 1-15,3 0-1 0,1 0 1 16,1-3-1-16,2-1-1 0,2 0-1 15,1-1 0-15,1-3-1 0,2 1 0 16,2-2 0-16,1-1-3 0,2-3-2 16,1-1-4-16,1-2-5 0,3 0-7 15,-2-3-11-15,1 2-21 0,1-4-39 16,0 0-59-16,1-2-130 0</inkml:trace>
  <inkml:trace contextRef="#ctx0" brushRef="#br0" timeOffset="14785.43">15287 7596 218 0,'6'-4'52'0,"-1"1"0"16,-1-1-28-16,-1 3-15 0,0 1-8 15,-3 0-1-15,-1 1 1 0,-3 3 3 16,0 2 2-16,0 3 3 0,-2 1 2 16,-1 5 4-16,1 3 1 0,0 1 0 15,1 0 0-15,-2 1 0 0,0 0 0 16,0-1-1-16,-1-2 0 0,0-3-2 16,-1-1-2-16,2-2-2 0,0 1-2 0,2-3-1 15,2-1-1-15,0 0-1 0,1-3 1 16,4 1 1-16,0-2 2 15,2-1 1-15,2-1 1 0,0-1 0 0,2 0-1 16,1-2 0-16,1-1-2 0,-1 0-2 16,1-1-2-16,-2-1-6 0,0 0-26 15,1 0-64-15,1 2-74 0,-1 0-189 16</inkml:trace>
  <inkml:trace contextRef="#ctx0" brushRef="#br0" timeOffset="17578.57">14356 7886 308 0,'-3'-8'75'16,"0"3"-1"-16,0 3-44 0,3 1-15 16,1 3-12-16,2 2-7 0,2 2-4 15,-2 3-2-15,2 5 3 0,1 4 3 16,0 3 5-16,-1 5 2 0,-1 1 4 16,0 1 0-16,1 1 2 0,-1-4-1 15,1-1-1-15,3-1-1 0,-2-7-1 0,0-2-2 16,-2-2 1-16,0-2-1 0,-1-2 0 15,0-1-1-15,-3-3 1 0,2 2 0 16,0-2 0-16,0 1 3 0,-1-2 3 16,0-2 6-16,-1-1 4 0,-1-1 0 15,0-2 0-15,0 1-1 0,-1-4-2 16,-1 2-3-16,2-3-7 0,2 5-4 16,-3-5 0-16,0 1-1 0,1-1-1 15,2 1 1-15,2-3-1 0,3 0-1 0,-1-5 0 16,8 3 0-16,5-1 0 0,4 1 0 15,0-1 0-15,1 2 0 0,2 2 0 16,2 4 0-16,-4 1 0 0,-1 2 0 16,-3 2 0-16,2 4 0 0,0 0-1 15,-1 5 1-15,-5-2-1 0,-1 0 0 16,-3 1 0-16,-2 2 0 0,-4-1 1 16,-2 0 0-16,-7-3 1 0,0 2 1 0,-3-1 0 15,-3 4 0-15,-3-4 1 0,-3 1 0 16,0-1 0-16,-1 0 1 0,-2 1 0 15,0-2 1-15,0-3 1 0,3 3 0 16,-2-4 1-16,2 3-1 0,-2-4 1 16,4 1-1-16,0-3 0 0,2 0-2 15,2 0 0-15,3 0-2 0,1-3-4 16,6 1-4-16,5-1-5 0,4 3-20 0,2-2-37 16,1-2-36-16,1-1-71 15,2 1-152-15</inkml:trace>
  <inkml:trace contextRef="#ctx0" brushRef="#br0" timeOffset="18020.11">14848 8147 260 0,'-6'-2'78'0,"-1"-1"9"0,2-1-25 0,2 2-15 15,0-1-5-15,1 1-6 0,-1-1-7 16,5 3-11-16,-2-1-10 0,5 4-4 0,-3-1-2 16,2 1-2-16,0 2-1 0,2-1 1 15,-1 1 1-15,1 2 1 0,-4-3-1 16,4 1 0-16,0 0 0 0,-1-1 0 16,-1 1 0-16,2-2 0 0,-1-1 0 15,1 1 0-15,-1-2 1 0,0-1-1 16,-1-1 1-16,-1-1 0 0,0 1 0 0,2 1-1 15,-3-4 1-15,0 1 0 0,1 0-1 16,1-1 0-16,-1-1 0 0,1 1 0 16,-2-3 0-16,1 0 0 0,1 2 1 15,-3-1-1-15,1 1 1 0,0 1-1 16,1 1 0-16,-2 1 0 0,0 1-1 16,2 1-1-16,1 3-1 0,-1 0 1 15,0 0 0-15,2 3 1 0,0 1 0 0,1 1 0 16,0-1 1-16,0 1 0 0,2-1 0 15,1 1-1-15,-4-1-1 0,4-2-2 16,-1-1-7-16,0 1-21 0,-3-1-28 16,1 1-42-16,-1 0-73 0,0-3-156 15</inkml:trace>
  <inkml:trace contextRef="#ctx0" brushRef="#br0" timeOffset="18433.98">15250 8106 218 0,'1'-5'75'0,"0"-2"7"16,-2 0-9-16,1 1-14 0,-3-1-10 15,0-2-8-15,-4-1-5 0,1 2-10 0,1 3-6 16,0 0-5-16,0 2-4 0,-1 2-3 15,0 1-2-15,3 2-3 0,-1 0-1 16,-2 1-1-16,0-1-2 0,2 4 1 16,0 1-1-16,0 3 1 0,2 1-1 15,-1 1 2-15,3 1-1 0,3 4 1 16,-2-3 0-16,2 0 0 16,-1-3 0-16,1 3 0 0,0 0 1 0,1-2-1 15,0 1 0-15,0-2 0 0,-1 2 0 16,2-1 0-16,-3-1-1 0,2 2 1 0,-4 0-1 15,2-2 0-15,1 0 0 0,-1-1 1 16,1-1-1-16,0-1-1 0,-2-1-2 16,4-2-2-16,-1-1-4 0,-3 1-7 15,-2-1-18-15,2-1-23 0,0-1-24 16,1-2-22-16,-1 0-58 0,0-3-106 16</inkml:trace>
  <inkml:trace contextRef="#ctx0" brushRef="#br0" timeOffset="19030.93">15440 8123 223 0,'-1'-8'53'0,"0"-1"4"15,-2-3-34-15,0 3-4 0,-1-2 4 16,0 1 4-16,-2 0 4 0,0-1 1 16,-1 3-1-16,1 1-1 0,0-1-2 15,-1 2-3-15,1 2-5 0,3 2-6 0,0 1-6 16,-1 4-3-16,2 2-3 0,0 5-1 15,-2 1 0-15,2 4 0 0,-1 1 3 16,2 1 1-16,-3 0 1 0,3 2 1 16,1-2 0-1,-2-2-1-15,1 0-1 0,4 0 0 0,-1 0-2 16,4 0-1-16,-2-1 0 0,0 0-1 0,3 2 0 16,-1-4 0-16,-2-1-2 0,1-1-1 15,-2-4-3-15,0 0-1 0,0-3-3 16,0 0-6-16,-1-1-6 0,-1-2-6 0,-2 0-7 15,1 0-13-15,-1-1-12 0,-3 0-13 16,0-2-15-16,-1 2 8 0,0-2 8 16,0 0 26-16,-4-1 28 0,1-1 25 15,-1 0 23-15,2 1 27 0,-1-1 9 16,0 0 7-16,2 1-10 0,2 1-7 16,0 2-7-16,3-1-4 0,-2 0-6 15,2 0-7-15,2 0-9 0,1 1-7 0,0-2-4 16,2 1-5-16,3-1-2 0,0 1-2 15,2-1-1-15,0 1-2 0,0 0 0 16,2-1-1-16,1 1-5 0,-3-2-15 16,2 1-47-16,-1-2-35 0,-2 0-76 15,-1 0-167-15</inkml:trace>
  <inkml:trace contextRef="#ctx0" brushRef="#br0" timeOffset="19334.63">15028 8276 351 0,'2'-4'86'16,"0"0"3"-16,1-2-46 0,1 0-16 15,0 0-9-15,3 0-5 0,2 1-2 16,-1 0-4-16,1 0-2 0,1 2-4 16,0 1-7-16,3 0-36 0,0 0-51 15,0 1-73-15,1-1-178 0</inkml:trace>
  <inkml:trace contextRef="#ctx0" brushRef="#br0" timeOffset="20199.64">15547 8179 318 0,'5'-2'88'0,"0"0"3"16,1 0-38-16,-2-1-12 0,2 2-9 16,-1-2-9-16,1 2-7 0,0-1-5 15,-1 0-3-15,0 0-1 0,1 0-2 16,-1 0-1-16,0-1 0 0,-2 0 0 16,1 0 0-16,0-1 1 0,0 1-1 0,-2-1-1 15,1 0 0-15,-2 1-1 0,2-1-1 16,-3-1 1-16,0 1-2 0,0-1 1 15,-1 0 0-15,0 1-1 0,-1-2 1 16,-3 0-1-16,3 2 1 0,-2 0-1 16,0-1 0-16,0 2-1 0,-1 0 1 15,0 2-1-15,0 1-1 0,-1 0 1 16,0 1-1-16,1 3 0 0,-2 0 1 16,1 1-1-16,0 0 2 0,-1 1 0 15,2 1 0-15,0 2 0 0,1-2 1 16,0 0 0-16,3 1 1 0,-1-1-1 0,1 0 1 15,1-1 0-15,1-2-1 0,0 1 1 16,0-1-1-16,1-1 0 0,0-1 1 16,2 2-1-16,-1-1-1 15,0 0 1-15,1 1 0 0,1 0-1 0,1 3 1 16,-1 0-1-16,1-2 0 0,0 1 1 16,0-1-1-16,1 0 1 0,1-3 0 15,-1-1 0-15,2-1-1 0,0-1 1 0,0-2 0 16,0-1-1-16,1-2 0 0,1 0 0 15,0-1 0-15,-1 1-1 0,0-1 1 16,1 1 0-16,0 0 0 0,0 2 0 16,-3-2-1-16,-1 0 0 0,-1 0-1 15,-2 1 0-15,-1 0 0 0,-1 1 0 16,-1-1 0-16,0 4 1 0,-1-1 0 16,-1 1 1-16,1 0 1 0,0-1-1 15,-1 1 1-15,1 1 0 0,-1-1-1 16,1 1 0-16,0 0 1 0,0-1-1 0,0 1 0 15,-1-1 0-15,-1 0 0 0,1 0 0 16,0 1 0-16,0-1 0 0,0 0 0 16,-1 1-1-16,2-1 1 0,-1 1 0 15,1-1 0-15,-2 0-1 0,2 1-2 16,-1-2-4-16,0 2-8 0,1-1-27 16,0-1-36-16,0-2-27 0,1 2-68 0,0 0-138 15</inkml:trace>
  <inkml:trace contextRef="#ctx0" brushRef="#br0" timeOffset="20817.64">15784 8054 375 0,'2'-4'91'0,"0"0"1"0,1 0-46 0,3-1-24 15,1 0-12-15,1 0-4 0,0-1-3 16,2 1-1-16,1 1-1 0,-1 1-1 16,1 1 0-16,-1 1 0 0,0 4-1 15,-2 0 0-15,-1 2-1 0,-1 3 1 16,-2 1-1-16,-1 1 1 0,-1 2 1 16,-2 1 1-16,-2 0 1 0,1 1 1 0,-3 0 1 15,-1-1 0-15,2-1 0 0,-2 0 0 31,2 0 0-31,1-1-1 0,0 0 0 0,2 1-1 0,3-2 0 0,0-1-1 16,2 0-1-16,1-2-1 0,2-3-1 16,2-2-1-16,2-2-1 0,0-4 1 15,2-3-1-15,0-2 1 0,2-1 0 16,-1 0 1-16,0-1 0 0,-3-2 1 16,1 2 0-16,-1 2 1 0,-1 0-1 0,-1 0 2 15,-2 1 1-15,1 2 0 0,-1 2 1 16,-4 0-1-16,0 4 1 0,0 0-1 15,-1 2 0-15,-3 2-1 0,1 2 0 16,1 1-1-16,0 2 1 0,1 0 0 16,-4 1 0-16,-1-1-1 0,5 1 0 15,-1-2-3-15,0-1-3 0,0-1-5 16,-1-3-14-16,3-1-23 0,1-2-47 16,0-2-69-16,1-2-153 0</inkml:trace>
  <inkml:trace contextRef="#ctx0" brushRef="#br0" timeOffset="21016.11">16144 7905 359 0,'-9'-11'92'0,"0"1"-1"0,1 6-35 0,2 3-33 0,1 3-30 0,2 3-24 0,2 4-19 0,3 1-15 15,1 3-12-15,2-2-14 0,2 1-39 0,-1 2-40 16</inkml:trace>
  <inkml:trace contextRef="#ctx0" brushRef="#br0" timeOffset="21693.3">16225 8062 173 0,'4'3'53'0,"1"-2"4"0,-1 1-15 0,0 1-6 0,1 2-4 0,0 1-3 0,-1 1-2 16,0 2-2-16,-1 2-1 0,2 1-2 0,-2 0-3 0,0-2-2 0,0 0-2 0,-1 0-4 0,2-2-1 15,0 0-2-15,-1-3-1 0,2-1 0 16,-1 0 2-16,3-4 1 0,-1-1 2 16,2-2-2-16,1-1 0 0,0-3-1 15,3 0-2-15,-1-2-1 0,1-1-3 16,-2 0-2-16,0 0 0 0,0 0-1 16,0 2 0-16,-1 1 0 0,0 2-1 0,-1 1 0 15,1 1-1-15,-1 3 0 0,0 3 0 16,-3-1-1-16,2 3 0 0,-1-1 0 15,0 2-1-15,0 0 1 0,1-3-1 16,-1-1 0-16,2-1 0 0,-1-2 1 16,1-1 0-16,0-3 1 0,1-2 1 15,0 2 1-15,-1-4 2 0,1-2 1 16,-1-1 0-16,-1-2 2 0,0 1 0 16,0 0 1-16,-2 0-1 0,-1 0 0 15,0 2 0-15,-2 2-1 0,-2 1 0 0,-2 1-1 16,-2-1 0-16,0 2-1 0,-1 1 1 15,-2 0-1-15,0 2 0 0,2 0 0 16,-1 2-1-16,1 2-1 0,0 2 0 16,3 3 0-16,1 2-1 0,-1 2 1 15,2 3-1-15,2 0 2 0,-1 0-1 16,2 1 1-16,-1-1 0 0,0-3 1 16,3-1-1-16,-1-4 0 0,0 0 0 0,1-3 1 15,0-1-1-15,0-2 1 16,0 1-1-16,-1-2 1 0,0 0 0 0,-1 0 0 15,0-1 0-15,-2 0 0 0,1-1-1 16,-1 1 0-16,0 2 0 0,0 0-2 16,-1 0-1-16,0 2 0 0,2 4-1 15,0 2 0-15,3 3 1 0,-1 3 0 16,3 3 0-16,0 2 1 0,2 5 1 16,-2 2 0-16,1 1 0 0,-1 1 0 15,-2 1 2-15,0-1 1 0,0 0 1 16,-2-2 1-16,-1-2 2 0,-1 0 1 0,-2-3 1 15,-2-1 0-15,-3-1-1 0,-1 0 1 16,-3-4-1-16,-2 0-1 0,-4-3-1 16,1 0-1-16,-2-3 0 0,1-2-2 15,-1 0-2-15,1-1-5 0,-2-2-7 16,2 1-13-16,-2-3-53 0,-1 0-40 0,1 0-84 16,0-2-183-16</inkml:trace>
  <inkml:trace contextRef="#ctx0" brushRef="#br0" timeOffset="23551.34">14052 7777 432 0,'-3'-1'93'0,"2"0"0"0,0 0-73 16,0 1-15-16,2 2-6 0,-1 2-2 0,1 2-2 15,-1 5-1-15,1 5 1 16,2 6 2-16,1 5 2 0,2 6 2 0,1 6 1 16,4 2 1-16,-1 2 2 0,1-1-1 15,-1 0 0-15,-1-2-1 0,-2-1 0 16,-1-4-1-16,-2-2-1 0,-2-3 0 16,2-2 0-16,-2 0-1 0,0-5 1 15,-1-1-1-15,0-3 1 0,0-2-1 0,-1-1 1 16,0-3 0-16,0-1 0 0,-1-2-1 15,1-1 1-15,0-3 0 0,0 1 0 16,1-2 0-16,-1-2 0 0,1-1 0 16,1 2 0-16,-1-3 0 0,2 3 1 15,-2-3 0-15,3 1 0 0,5 0 0 16,2 0 2-16,4-1 0 0,1 0 0 16,4-2 1-16,7 2-1 0,2 0 0 15,-2-1-1-15,1 0-1 0,3 1-1 16,8-2 0-16,2 1-1 0,3 0 1 0,0-3-1 15,8 1 0-15,2 2 1 0,1-1-1 16,-5 1 1-16,0 0-1 0,-2 1 1 16,3 0-1-16,-1 2 0 0,1-1 0 15,0 1 1-15,0 2-1 0,0-3 0 16,2 2 0-16,-1-1 0 0,1 1 1 16,-1 1 0-16,0-1 0 0,0 1 1 0,2-1-1 15,-3 0 1-15,0 1 0 0,-2 0-1 16,-2-4 0-16,2 3-1 15,-2-3 1-15,2-2-1 0,-1-1 0 0,-3-3 1 16,2-1-1-16,1 1 1 0,-2-3-1 16,2 2 0-16,0 1 1 0,-1 1-1 15,-1 0 0-15,1-1 0 0,-1-2 0 16,0 2 1-16,-5-1-1 0,1 0 0 16,-2 0 0-16,0 0 0 0,-1 2 0 15,-3-1 0-15,-2-1 0 0,-2 2 0 0,0-1 1 16,-3 1-1-16,-1-1 0 0,-2 1 0 15,-1 1 1-15,-4 0-1 0,1 0 0 16,-6 2 0-16,-2 0 0 16,-4 1 0-16,-2 1-1 0,-1 0 1 0,-1 3 0 15,0 0-1-15,1 1 0 0,-1 0 0 16,1 1 0-16,-2-1 0 0,0-1 0 16,-1 0 0-16,-1 0 0 0,-1-2 1 0,0 0 0 15,-1-1 1-15,0 1 0 0,-1-3 2 16,0 0 0-16,1-1 0 0,-1-3 0 15,2-1 0-15,0-3 0 0,-1-3-1 16,1-4-1-16,-1-3 0 0,-1-1-1 16,3-3 0-16,-3-5 0 0,2-2 1 15,-1-4-1-15,2-1 0 0,2 0 0 16,-1-3 0-16,0-2 0 0,1 0 0 16,-1 3 0-16,1 1 1 0,-1-1 1 15,0 3 0-15,-2 2 0 0,2 2 2 0,-1 5 2 16,-1 2 0-16,0 5 1 0,0 3 0 15,-2 4 0-15,1 3-1 0,-2 3 0 16,-1 1-2-16,1 2-1 0,0 1-1 16,-1 0 0-16,-1-1-1 0,-1 1 0 15,1 1-1-15,-1 0 1 0,-2 0 1 16,-2 1-1-16,-2 0 0 0,2 0 0 16,-3 0 0-16,-1 0 0 0,-2 0 0 15,2 1 0-15,-1-2-1 0,-2 1 1 0,-2 0-1 16,-2-2 1-16,-5 2-1 0,-1 0 0 15,-3 1 0-15,-4-2 0 0,-1 0 0 16,-6 0 0-16,0 0 0 0,-1-1 0 16,-2 0 0-16,-4 0 0 0,1 0 1 15,1 2-1-15,1-2 0 0,-1 1 0 16,-3-1 1-16,4 0-1 0,1-1 1 16,-3-2-1-16,0-1 1 0,0 1 0 15,3 0-1-15,0 0 1 0,-2-1 0 16,-1-2-1-16,3 3 0 0,0-1 0 0,-6 0 0 15,2-1 0-15,-1 3-1 0,1-1 1 16,0 3 0-16,-4 1-1 0,0-2 1 16,2 3 0-16,-5 0-1 0,4-1 1 15,1 2 0-15,1 1 0 0,2-1 0 16,-2 1 0-16,0-1 0 0,5 0 0 16,-7 0 1-16,2 0 0 0,1-1 0 15,1 0 1-15,-2 0 2 0,-2-1 0 16,2 1 0-16,0 0 2 0,-1-1 0 0,-6 1 1 15,2 1-1-15,3 0-1 0,7 0-1 16,3-1-1-16,5-1 0 0,-3-1-2 16,10 0 0-16,4-1-1 0,3-1-3 15,-2 1-4-15,1-1-8 0,5 1 0 16,3-5-112-16,3-1-102 0,0-2-261 16</inkml:trace>
  <inkml:trace contextRef="#ctx0" brushRef="#br0" timeOffset="24444.75">18053 7160 249 0,'-8'-12'69'0,"0"3"1"0,0 1-33 0,2 2-7 0,2 3-2 0,-2-2-2 0,1 1-2 0,-1-1 0 16,-1 2 1-16,1 0 1 15,1 0-2-15,0 0-3 0,1 2-5 0,2 1-6 16,2 0-5-16,2 0-2 0,1 0-3 15,2 0-1-15,2 1 0 0,3 2-1 16,4 2 1-16,1-1 0 0,2 2 1 16,2 2-1-16,6 4 1 78,1-1 0-78,0 2 0 0,2 0 1 0,3 2-1 0,2-1 1 0,2 0-1 0,-2 0 1 0,3 3 0 0,0 0-1 0,-1 3 0 0,-3-2 0 0,-3 2 0 0,0 1 0 15,-4-3 0-15,-5-1 0 0,-3-1 0 0,-2-4-1 0,-2 1 1 0,-2-1 0 0,-2 3 0 16,-2-2 1-16,-1-2-1 0,-1-1-1 16,-1-1 0-16,-1 0-1 0,1-1-3 15,-2-5-2-15,1 0-7 0,-2 1-14 16,2-2-15-16,1-1-19 0,-1-2-33 16,-1-3-59-16,3 0-118 0</inkml:trace>
  <inkml:trace contextRef="#ctx0" brushRef="#br0" timeOffset="24782.93">18662 7429 263 0,'-3'0'63'0,"0"0"6"16,-1-1-38-16,3 1-8 0,1-2-2 0,-1 1-2 15,3 1-2-15,1 1-5 0,1-1-6 16,2 1-5-16,1 1-1 0,0 1 3 15,3 0 4-15,1 0 2 0,3 1 5 16,1-1 0-16,1 3 1 0,1 0 0 16,1 2-3-16,1-1-1 0,-3 0-4 15,-3 2-3-15,-2 0 0 0,-3-3-1 16,1 2 0-16,-5-3 0 0,-2-1 1 16,-2 0 2-16,1-2 4 0,-2 1 1 0,-1-1 1 15,-4-3-1-15,1 5 0 0,-3-3-1 16,0 4-3-16,-5-2-4 0,-3 1-3 15,-2-1-3-15,-2 2-2 0,2-1-5 16,1 1-8-16,-1-3-19 0,4 3-28 16,2 0-39-16,3 2-69 0,2-4-146 15</inkml:trace>
  <inkml:trace contextRef="#ctx0" brushRef="#br0" timeOffset="25817.71">18185 7744 314 0,'-3'-4'84'0,"3"2"0"0,-1-1-18 16,1 3-44-16,-1-1-11 0,3 2-6 15,-2 0-3-15,2 3-1 0,-1 2 0 16,1 2 1-16,1 3 0 0,0 4 3 16,0 2 2-16,2 5 2 0,-3 4 0 15,2 3 0-15,-1 2 0 0,-1 5 0 16,2 1-1-16,0 0-1 0,-2-1-1 16,1-2-1-16,0 0-2 15,0-1 0-15,1-4-1 0,1 1-1 0,-1-2 0 0,-1-1 0 16,-1-4 0-16,2 0 0 0,0-4 0 15,-3-2-1-15,1-3 1 0,-2-7 0 16,3 4 0-16,0-2 0 0,-1-3-1 16,0-1 1-16,0-1 0 0,0-1 1 15,1 2-1-15,-2-3 0 0,0-1 0 16,-2-2 0-16,2 1 0 0,-1 0 0 16,2 2 0-16,0-1 0 0,1-1 0 15,-1 0 0-15,2 0 0 0,0 0 0 0,1 0-1 16,1-5 1-16,0 3-1 0,3 1 1 15,1 0-1-15,2 1 0 0,3-1 0 16,3 1 1-16,1 4-1 0,2-7 0 16,1 2 0-16,0-4 0 0,6 4 0 15,0 0 0-15,2 1 0 0,2-1 0 16,1 2 0-16,3-1 1 0,8 3-1 0,-4-3 0 16,3-1 0-16,0-2 0 15,3 3 0-15,3 2 0 0,1 0 0 16,-1-1 1-16,3 2-1 0,-1-1 0 0,4 5 0 15,-2-4 0-15,-2 1 1 0,-1-2-1 16,0 4 0-16,0 0 0 0,1 1 0 16,-2 2 0-16,1-2 0 0,1 0 0 15,2 1 0-15,-3-5 0 0,-1-2 0 16,0-3 0-16,2 0 0 0,1-1 0 16,-3-1 0-16,-2-1 1 0,1-2 0 0,-2 1 0 15,2 1 0-15,-5-2 1 16,-2 0 0-16,-6-5 1 0,-3 7-1 0,-1 1 1 15,-4-1-1-15,-5 2 1 0,-5 0-2 16,-4 1 0-16,3 6 0 0,-5-4 0 16,-4-1-1-16,-6-1 0 0,1 2 0 15,1 1 0-15,-2-1 0 0,-2 1-2 16,-1 0-2-16,0 0-6 0,2 3-27 16,-4-3-59-16,-4-1-10 0,-2-4-69 15,1 1-137-15</inkml:trace>
  <inkml:trace contextRef="#ctx0" brushRef="#br0" timeOffset="26379.16">20587 7587 217 0,'4'-7'67'0,"-1"-1"10"15,0 3-16-15,0-1-11 0,0 0-5 16,4 3-4-16,-4 0-5 0,1 2-8 15,0 4-7-15,1 3-4 0,2 2-1 16,-2 5-2-16,-1 7 1 0,2 7 0 16,-1 5 0-16,1 7-1 0,-4 2-2 15,-1 5-2-15,0 0-3 0,1-3-1 16,-1-1-2-16,0-5-1 16,-2-5-1-16,4-2-1 0,-2-6 0 0,1 2 0 15,-2-11-1-15,1-1 0 0,-2-5-3 16,0-1-4-16,0-2-5 0,-1-4-9 0,-1-4-25 15,1 2-33-15,-4-1-35 0,4 1-70 16,-4-4-146-16</inkml:trace>
  <inkml:trace contextRef="#ctx0" brushRef="#br0" timeOffset="27098.07">18235 7783 260 0,'-9'-2'78'0,"1"2"8"0,1-2-30 16,-1 0-7-16,2 1-6 0,3 1-6 16,-1-1-6-16,1-2-6 0,1 0-7 15,2 1-4-15,2 0-3 0,3-2-1 0,4 1-3 16,2-3-2-16,5-1-2 0,4 0 0 15,3-3-1-15,4 0 1 0,6-4-1 16,1 4-1-16,5 1 1 0,3 0-1 16,1 1 0-16,1 2-1 0,3 1 1 15,2 4 0-15,3-4-1 0,4-2 1 16,-2 4 0-16,8 0-1 0,6-1 1 0,4 0-1 16,1-2 1-16,1 3-1 0,1-2 0 15,8 0 0-15,-2-2 1 0,0 2 0 16,-4 3 3-16,4-2 0 15,3-3 1-15,1 1 3 0,-3 1 1 0,-2 2 0 16,-2 0-1-16,-2-5-2 0,-3 7 0 16,-9-2-1-16,-8 5-2 0,-2 0 0 15,-3 1 0-15,-7 0-1 0,-7 4 0 16,-6-1 0-16,-6-1-1 0,-2 0 0 16,-7-2-1-16,-7 1-3 0,-5-2-6 15,-2 1-8-15,-5 0-53 0,-2 1-50 0,-3-1-88 16,-4-2-202-16</inkml:trace>
  <inkml:trace contextRef="#ctx0" brushRef="#br0" timeOffset="29647.65">18386 7942 245 0,'-2'-3'72'0,"-1"0"5"16,2 0-27-16,0 2-13 0,1-1-9 16,-1 2-12-16,1 1-9 0,1 1-7 15,0 2-7-15,1 3-2 0,-1 1 1 0,2 4 2 16,1 3 5-16,0 2 1 0,-1-1 1 15,1 1 0-15,0 0-1 0,0-1 0 16,0-2 0-16,-2-2 0 0,0-3 1 16,-1 0-1-16,0-3 0 0,0 0 1 15,-1-3 0-15,-1-1 1 0,1-1 1 16,1-1 1-16,0 1 3 0,-2-1 4 0,1-1 2 16,-1 1 0-16,0 0 1 0,0-1-1 15,-2-1 0-15,-2-1-1 0,2-2-4 16,0 2-1-16,-1-3 0 0,0-2-1 15,0-1 0-15,0 0 0 0,1 1-1 16,1 0-1-16,-3-5 1 0,3 1-1 16,-1-2 1-16,1 1-1 0,0-1 0 15,1 0-1-15,-1 1 1 16,3 2-1-16,1-1 0 0,1 0-1 0,2 2-1 16,1 0 0-16,2 0-1 0,0 1 0 15,1 1-1-15,0 2 0 0,1 2 0 0,-1-1-1 16,-1 4-1-16,1 1-1 0,-1 1-1 15,0 3 1-15,0 0-1 0,-1 2 1 16,-1 0 0-16,1 2 1 0,-2-1 1 16,2 0 1-16,-2 1-1 0,-1-3 0 15,-2 0 1-15,2-1 0 0,-3 1 1 16,0-3 3-16,-2 1 2 0,1-1 2 0,-4 1 1 16,2 1 1-16,-2-1 0 0,-1-1-1 15,0 2-3-15,-1 1-1 16,0-1-3-16,1-1 0 0,1 1-3 0,0 0-4 15,2-1-10-15,-1 1-16 0,2-2-14 16,1 1-12-16,1 0-12 0,0-1-19 16,2-1-7-16,-2 0-32 0,3-1-42 15</inkml:trace>
  <inkml:trace contextRef="#ctx0" brushRef="#br0" timeOffset="30647.25">18619 7965 242 0,'0'-3'83'0,"1"0"6"16,0-1 1-16,1-2-38 0,0-1-9 15,2 1-7-15,0 0-8 0,1-1-8 16,0 0-5-16,1 1-5 0,1 2-3 15,0 0-3-15,0 2-2 0,0 1-3 16,0 2 0-16,-1 1-1 0,-1 2-1 16,-1 2 0-16,0 2 0 0,-2 0 0 15,0 2 0-15,-1 1 1 0,0 0 1 16,-2 1 0-16,0 0 1 0,-1 1 1 16,-1 2-1-16,-1-1 1 0,-2 1 1 15,-1-1-1-15,1 0 2 0,-2-1-1 0,0-1 1 16,1-1-1-16,-1-1 1 0,1-1-1 15,1-3 0-15,1 1 0 0,2-2-1 16,0-2-1-16,2-1 1 0,1 1-1 16,2-1 1-16,2-2 0 0,1 1 2 15,2-2 0-15,2 1 1 0,1 0 0 16,0-1 0-16,-1-1 0 0,2 1-1 16,0 0-1-16,0-1 0 0,-1 0 0 15,0 1 0-15,-1 1-1 0,0-2 0 0,-2 1 0 16,-2 1 0-16,-1 0-1 0,-1 0-1 15,0 2-3-15,-1-2-5 0,-3 1-23 16,-1 0-29-16,2 2-48 0,-4-2-78 16,3 2-173-16</inkml:trace>
  <inkml:trace contextRef="#ctx0" brushRef="#br0" timeOffset="32310.36">19178 7963 284 0,'0'-4'83'0,"0"3"8"0,1-2-33 15,-1 1-12-15,0 0-3 0,0 1-6 16,0-1-8-16,1 3-12 0,-2-2-8 15,1 3-6-15,1 0-4 0,1 4-2 16,-1 1-1-16,1 5 1 0,0 2 1 16,0 2 1-16,1 0 1 0,-1 3 0 15,1-2 1-15,1-2 0 0,-1-2-1 16,-1-3 1-16,2-1-2 0,-2-2-1 16,1-2-5-16,-3-2-5 0,2 0-6 0,-2-1-6 15,1-1-6-15,0 0-2 16,-2 0 0-16,1-1 3 0,-2 0 4 0,0 0 5 15,-2-2 6-15,0 1 5 0,-1-1 3 16,0-2 0-16,1 0 1 0,-1-2 0 16,2 1-1-16,-1-3 1 0,-1-2 0 15,1 0 2-15,-1-3 4 0,-1-3 5 16,1 1 8-16,-1-4 7 0,2 1 7 16,2 3 6-16,-2-2 2 0,4 3 0 15,1 0-3-15,0 2-4 0,2 2-6 0,1 2-8 16,-1 1-5-16,0 2-5 0,2 2-2 15,0 3-3-15,2 1-4 0,-1 2 0 16,0 5 0-16,3 0-1 0,0 2 1 16,-1 1 1-16,-1 0 0 0,0 1 2 15,-2-2 1-15,0-1 1 0,0-1 0 16,-1-1 0-16,1 0 1 0,-1-2 2 16,1-2 0-16,0-2 1 0,-1-1 1 15,1-1 0-15,1-1 1 0,-1-1-1 16,1-1-1-16,0-1 0 0,-2 0-1 0,1-1 0 15,0 1 0-15,-1 0-1 0,0-1 0 16,-1-2 1-16,0 2-1 0,0-2-1 16,-2 1 2-16,1 0-2 0,0 0 1 15,-1 1-1-15,0 2-1 0,0 2 0 16,0 0-2-16,1 1-1 0,-1 3-1 16,1 2 0-16,1 3 0 0,0 2 0 15,0 0 1-15,2 2 1 0,-1 1 0 0,-1 2 2 16,0-4-1-16,1 2 1 0,-1-2 0 15,1 1 0-15,-1-1-1 0,0 0 1 16,1-2 0-16,-1 0 0 0,0-1 0 16,-2-2-1-16,1 0-1 0,-1-1-7 15,1-1-10-15,0 1-19 0,-1-1-20 16,0 1-23-16,2-1-26 0,-2-1-60 16,3 3-102-16</inkml:trace>
  <inkml:trace contextRef="#ctx0" brushRef="#br0" timeOffset="33591.87">19476 7947 306 0,'0'-1'95'16,"0"0"6"-16,0 0-15 0,0 0-34 15,0 1-12-15,0 0-11 0,0 2-9 0,0 1-8 16,3 1-7-16,1 4-4 0,2 4-3 15,1 6 1-15,1 0 1 0,1 1 0 16,0-1 1-16,-1 1-1 0,-1-4 1 16,-1-1-1-16,0-6 1 0,-3-1-1 15,1-1 1-15,-1 0-1 0,0-3 0 16,-2-2 0-16,0 1-1 0,-1-1 0 0,0-1 0 16,-1-1 0-16,1-1-1 15,-1 0 0-15,0-2 0 0,2 2 1 0,-3-5-2 16,0-1 1-16,-1-3 0 0,-2-1 1 15,0-3 0-15,0-1 1 0,-4-3 0 16,4 1 2-16,-2 2-1 0,4 2 2 16,-1 0 0-16,3 0 0 0,0 3 0 15,2 0 0-15,0 1-1 0,5 1-1 16,-1-2 1-16,3 4-1 0,3 0 0 16,4-1 0-16,-3 3 1 0,1 1-1 15,0 2 1-15,1 1-1 0,0 0 0 16,-2 4-1-16,-3-1 0 0,2 1 0 0,0 1-1 15,1 3 0-15,-4-3 0 0,-3 0 0 16,-2 0-1-16,-2 0 1 0,0 2 0 16,-2 0 1-16,-6-3 0 0,1 5 1 15,0-2 0-15,1 4 1 0,-3-3-1 16,-3-2 0-16,1 1 0 0,0 0-2 16,2-1-2-16,0 0-5 0,-3-2-10 15,5 3-20-15,-1-1-25 0,5 3-45 0,-3-4-74 16,2-1-157-16</inkml:trace>
  <inkml:trace contextRef="#ctx0" brushRef="#br0" timeOffset="34130.61">19767 7904 379 0,'1'-3'88'0,"0"2"0"0,1 1-56 16,0 0-20-16,2 1-7 0,0 5-4 15,-1 1-3-15,-1 2-1 0,2 3 0 16,1 2 1-16,-1 1 1 0,-2 1 2 0,2-1 1 16,1-1-1-16,-1 1 1 0,-1-1 0 15,-1-1 0-15,0-3 0 16,1-1-5-16,0 0-9 0,-2-2-11 0,1-1-18 15,1-1-16-15,-2 0-28 0,2-1-2 16,-4 1-38-16,0-1-48 16</inkml:trace>
  <inkml:trace contextRef="#ctx0" brushRef="#br0" timeOffset="34335.8">19714 8180 288 0,'5'-2'70'0,"2"-2"2"0,0 0-43 0,3 0-13 0,1-1-3 0,4 1-3 0,-2 0-4 15,-2-1-3-15,-2-1-2 0,2 2-3 16,-1 1-7-16,-1-1-13 0,-2 1-25 16,1-1-26-16,0 0-51 0,2 4-107 15</inkml:trace>
  <inkml:trace contextRef="#ctx0" brushRef="#br0" timeOffset="34552.83">19717 7886 419 0,'0'-4'101'0,"2"0"0"0,0-2-58 15,-2 1-19-15,5-1-11 0,3 1-8 16,1 0-3-16,0 0-3 0,1-2-4 16,1 3-4-16,6 0-9 0,-5 0-21 15,-1 0-31-15,3 6-30 0,-2-4-67 16,0 3-132-16</inkml:trace>
  <inkml:trace contextRef="#ctx0" brushRef="#br0" timeOffset="35675.97">20093 7891 398 0,'3'-2'72'0,"-1"3"-2"0,2 1-75 16,-1 6-8-16,-1 4 1 0,2 0 3 15,-3 6 4-15,3 2 6 0,-3 1 1 16,0 3 0-16,1-2 1 0,-1-1-1 16,3 0-1-16,-3-4 0 0,-1-3 0 15,0-3 0-15,1-4 1 0,-1-2 4 0,2-1 7 16,-5-4 8-16,4 0 2 0,-2-2 0 15,6 2-1-15,-5-5-1 0,0-1-4 16,-1-4-8-16,0 1-8 0,-1-4-2 16,-1-2 0-16,-5-4 0 0,5 2 1 15,-2-2-1-15,5 2 1 0,-4-5 1 16,0 2 3-16,2-1 2 0,-2 1 3 16,3-1 0-16,-1 2 1 15,0 1 1-15,3 4-1 0,3 3-1 0,5 5-4 16,0-1-1-16,-1 2-2 0,2 2-1 15,2 1-1-15,1 2-1 0,-1 0 1 0,-3 0-1 16,3 5 0-16,-1 0 1 0,1 4-1 16,-3-1 0-16,-2 1 1 0,0 0 0 15,-2 1 0-15,-2-1 0 0,-1 0 0 16,-3-4 1-16,-1 3 0 0,0-2 0 16,-1 3 0-16,-1-3 0 0,-2 0 0 0,-1 0 0 15,0 1 0-15,-1-2-1 16,2 0 1-16,-3-1-1 0,1-1 0 0,3 1 0 15,1 0 0-15,1 0-1 0,1-1 1 16,2 1-1-16,0 0 0 0,2 2 1 16,1-1-1-16,2 1 1 0,2 2 0 15,1-1 0-15,4 6 0 0,2-5 0 16,-1-1 1-16,2 1-1 0,-1-4 1 16,2 1 0-16,0-1-1 0,-2-4 1 0,0 0 0 15,1 0 0-15,-1-2 0 0,-3 0 0 16,-2-3 0-16,-1-1 1 15,-3-1-1-15,0 0-1 0,-1-2 1 0,-2 2-2 16,2-2-1-16,0 1 0 16,1 2-1-16,-2-2 0 0,-2 0 0 31,0 1 0 0,-2-2 0-31,1 0 2 31,-2-1 0-31,-1-1 1 0,0-1 1 16,1 0 1-16,-1 6 0 16,-1-4 0-16,1 2-1 15,-1 1 1-15,0 1-1 16,2 4 0-16,-2-1-2 16,1-1 1-16,-1 5-1 0,3 2-1 0,0 6 1 0,-2-2 0 0,0 1 0 15,0 4 0-15,-1 2 0 0,1 1 1 0,-2 0-1 16,0-1 1-16,5 3 0 0,0 0 1 0,4-3-1 15,1 3 1-15,1-2 0 0,2-2 0 16,1-3 1-16,-1-1-1 0,1-1 1 16,-1-2 0-16,3-2-1 0,0-2 0 15,0-1-4-15,0 0-6 0,1 0-9 16,-2-1-22-16,0 1-37 0,-2-3-31 0,-2 1-69 0,2-2-142 16</inkml:trace>
  <inkml:trace contextRef="#ctx0" brushRef="#br0" timeOffset="36161.07">20564 7853 153 0,'1'0'49'15,"-1"-2"4"-15,0 1-2 0,1-3-13 16,1 4-6-16,-1-1-2 0,-1-2-4 15,-4-1-1-15,4 2-5 0,-2 1-4 16,-1 0-6-16,0 1-4 0,-1 2-5 16,-2 0 1-16,3 5 2 0,-4 1 4 15,0 1 2-15,-4 2 4 0,2 5 1 16,1 1 0-16,1 2 0 0,-1 2-1 16,3 1-4-16,-1 0-3 0,5 0-1 15,-1-3-2-15,3-2 0 0,-2-5-1 16,5 2 0-16,0-4 1 0,3-2 0 0,2-3 1 15,0 0 0-15,1-3 0 0,2 0 0 16,-2-4-3-16,0-1-4 0,-2-4-15 16,1 1-18-16,0-2-35 0,-2-2-28 15,0-2-64-15,1-1-128 0</inkml:trace>
  <inkml:trace contextRef="#ctx0" brushRef="#br0" timeOffset="36606.87">20649 7939 241 0,'3'0'60'15,"0"2"5"-15,-2 0-28 0,1 2-13 16,1 3 3-16,-2 2 2 0,0 1 0 16,0 3-3-16,-1 0-4 0,3 2-3 15,-1-2-3-15,1-1-2 0,0 0-1 0,-1-3-1 16,3-1 1-1,-1-2 1 1,-1-3 2-16,0-1 2 0,0 0 1 0,0-2 1 0,4-1 0 0,-2-2 0 0,2-2-2 16,1-2-1-16,2-3-2 0,-1-3-3 15,0-2-3-15,0-1-1 0,1 1-2 16,-1-2-2-16,0 0-3 16,1 1-3-1,-1 2-3 1,1 3-3-16,-2-2-5 0,-2 0-6 0,-1 4-8 0,-2 2-22 0,-3 2-38 15,-2-1-32-15,0 6-72 0,-5-1-153 0</inkml:trace>
  <inkml:trace contextRef="#ctx0" brushRef="#br0" timeOffset="37091.15">19897 8265 269 0,'-5'-3'86'0,"2"-2"4"15,4 3-30-15,1-1-7 16,7-1-6-16,1-1-10 0,4 0-12 0,2 1-9 15,0 1-3-15,1 0-3 0,3 0-2 16,0 2-2-16,-1 0-1 0,0 0-1 16,-1 0-1-16,1 1 0 0,-2-1-1 15,-2 0 1-15,-1-1-1 0,-5 0 0 16,0-1-1-16,-3 0 0 0,0 0-3 0,-3 0-5 16,0 0-9-16,-2 0-38 15,0 1-53-15,1 0-80 0,1 1-186 16</inkml:trace>
  <inkml:trace contextRef="#ctx0" brushRef="#br0" timeOffset="38779.9">20329 8470 259 0,'2'-9'84'0,"1"1"6"15,-1 4-7-15,-2 1-30 0,0 1-10 16,0 2-8-16,0 0-6 0,-1 0-8 16,0-1-6-16,1 1-5 0,-1 1-3 15,3-1-4-15,0 0-2 0,2 0 0 16,3 0-1-16,1 0-1 0,1-1 1 0,4 1 1 16,3-3-1-16,3 1 0 0,3-1 0 15,3-3 1-15,4 0-1 16,5-1 0-16,2-3 1 0,3 2-1 15,1-1 1-15,1-1 0 0,1 1 0 0,0 0 1 16,-2 2 0-16,-3 1 0 0,-3-1 0 16,-4 1 0-16,-1 1 1 0,-3 0-1 15,-2 1 0-15,-3 1-1 0,-1 1 1 16,-3 1 0-16,-1 0-1 0,-2 2 1 16,-3 0-2-16,-2-1 1 0,-2 2-1 15,-2-1 1-15,-1 1-2 0,-2-2 1 0,-2 0 0 16,0 0 1-16,0 0-1 0,-3 0 1 15,1 1 0-15,-2-2 1 0,0 1-1 16,0 0 0-16,1 0 0 0,-1 0-1 16,1-1 1-16,0 0-1 0,1 0 0 15,0-1 1-15,0 1-1 0,0-2 0 16,0 1 0-16,0-3 0 16,0-1 1-16,3-1-1 0,0-2 0 0,0-1 0 15,1-2 0-15,1-3 0 0,1 0 1 16,-1 0-1-16,1 0 0 0,0-2 0 0,3 1 0 15,-2 0 0-15,2-2 0 0,0-1 0 16,0-4 0-16,-1-1 0 0,-1-1 0 16,-2 2 1-16,-1 0 0 0,0 1 0 15,-1 2 2-15,0 3 0 0,-1 2 1 16,-1 1 1-16,0 0 0 0,0 1 0 16,0 1 0-16,0 2-1 0,-1-1 0 15,0 2-1-15,1 0 0 0,-2 1-1 0,2 2 0 16,-2 0-1-16,2-1 0 0,0 3 0 15,0-1-1-15,1 0 0 0,-1 0 1 16,1-2-1-16,0 2 0 0,-1-1 0 16,0-1 0-16,0 2 0 0,0-1 0 15,0 0 1-15,1-1-1 0,-1 0 0 16,1 0 0-16,0 1 0 0,-1-2 0 16,0 2 0-16,-1 0 0 0,-1 1 0 15,0-1 0-15,-1 2 0 0,1-1 0 16,0 2 1-16,-1 0-1 0,0-1 0 0,-3 0 0 15,1 0 0-15,-1 1 0 0,-1 0 0 16,0-1 0-16,-1 1 0 0,-3 2 0 16,3-1 0-16,-1-1 0 0,0 3 0 15,-2-1 0-15,1 0 0 0,0-1 0 16,-1 1 1-16,-1-1-1 0,-1 0 0 16,-2 1 1-16,-4-2 0 0,-4 1 2 15,-3 0 1-15,-2 1 0 0,-3 1 0 0,-8 1 0 16,-1 1 0-16,0 2-1 0,0 1-1 15,-1 1-2-15,1 1 0 0,0 0-3 16,7 1-7-16,3-1-8 0,0-1-32 16,4-1-74-16,0-1-94 0,3-2-224 15</inkml:trace>
  <inkml:trace contextRef="#ctx0" brushRef="#br0" timeOffset="42790.46">15576 8648 206 0,'-2'-4'58'0,"2"1"1"0,0 0-23 15,-3-1-12-15,5 3-6 0,0 0-6 16,-1 1-5-16,2 0-3 0,1 0 0 16,0 1 0-16,4 3 2 0,0 1 1 15,2 3 2-15,3 1 0 0,-1 2 0 16,4 3-1-16,-2 7-1 0,5-3-2 0,3 2-2 16,1 2-2-16,0 2 0 0,3-1-1 15,0 0 1-15,3-5-2 0,-2 5 1 16,-2-2 0-16,0-2 0 0,2 0 0 15,1 2-1-15,-2-1 1 0,1 1 0 16,1-2 0-16,2 0 0 0,1 1 1 16,-2 0-1-16,1-1 1 0,4 2-1 15,-3 1 1-15,-2 0 0 0,-2 0 0 16,-1-2-1-16,-3-1 1 0,-3-1 0 16,-3-2 0-16,-1 3 1 0,-2-4 0 15,0-1 0-15,1 2 0 0,1 0 1 0,-3 0-1 16,1 0 0-16,-1-2 0 0,-1-1-1 15,0 0 0-15,-3-2-1 0,-1-2-1 16,-1-2 0-16,-2-3-1 0,0 0-1 16,-1-3-1-16,-2 1-6 0,0-3-12 15,0 0-35-15,-1-3-16 0,1-1-50 16,0 0-104-16</inkml:trace>
  <inkml:trace contextRef="#ctx0" brushRef="#br0" timeOffset="43195.37">16528 9269 345 0,'4'-5'55'0,"-1"0"-8"0,0-1-72 0,1-3-27 15,2 3-17-15,1 1 2 16,0 1 12-16,1 2 20 0,0 2 17 0,0 3 19 15,2 3 22-15,-1 2 22 0,-1 0 6 16,-2 3-2-16,3 1-11 0,1 1-9 16,-2 0-10-16,1 2-6 0,-1-1-5 15,0 1-3-15,3-1-3 0,-4 0 0 16,0-1-1-16,-6-2 0 0,5 0 0 16,-1-1-1-16,0-3 1 0,-2-1-1 15,-1-2 2-15,0-1 3 0,3 2 10 0,-5-2 8 16,0-1 3-16,-4-2 3 15,3 3 3-15,-3-1 0 0,-1 0-3 16,0-1-9-16,-2 1-6 0,0 0-5 0,1 2-3 16,-3-3-1-16,1 0-3 0,-5-2-1 15,4 0-1-15,0 2-1 0,0-1-1 16,1 0-3-16,2-1-3 0,0 0-12 16,5 4-26-16,-1-3-48 0,1-1-70 15,1-2-161-15</inkml:trace>
  <inkml:trace contextRef="#ctx0" brushRef="#br0" timeOffset="44151.84">19352 8582 352 0,'0'-3'81'16,"1"1"1"-16,-1-1-55 0,0 2-13 0,2 4-4 16,-2-1-2-16,-3 2-2 15,2 3-2-15,-3 0-2 0,-3 3 0 0,0 2 3 16,-2 3 1-16,-3 2 3 0,0 2 1 15,-5 2 1-15,4 4 2 0,0 4-1 16,0-2-1-16,-3 3-2 0,-2 2-2 16,-2 1-1-16,-1 3-2 0,0 0 0 15,-2-2-2-15,1 6-1 0,1-4 1 16,3 1-1-16,3-1 1 0,-1-5 0 0,2-2 0 16,-1-3 1-16,2-5-1 0,0-2 0 15,0-3 0-15,1-3 0 0,0-1-1 16,2-3 0-16,0-2 0 0,2 0 0 15,0-1 0-15,2-3-2 0,1 0-1 16,1-3-5-16,1 0-7 0,1-1-28 16,-2-3-53-16,2-2-9 0,-1-1-64 15,-1 0-122-15</inkml:trace>
  <inkml:trace contextRef="#ctx0" brushRef="#br0" timeOffset="44429.65">18858 9201 384 0,'-2'1'93'0,"-1"1"-1"16,1 3-21-16,-1 1-63 0,0 1-8 15,0 1-1-15,-1 4 0 0,1 0 0 16,-2 2 0-16,2 0 1 0,-2 4 1 16,0 1 2-16,0 2 3 0,1 0 1 0,1 0 1 31,1-2 1-31,2 1 0 0,1-4-1 0,4-3-2 0,3-3-1 0,-2-3-2 15,1 0 0-15,2-4-3 16,1-3-4-16,0-2-15 0,1-4-42 16,-1 0-41-16,0-4-75 0,-1-2-172 31</inkml:trace>
  <inkml:trace contextRef="#ctx0" brushRef="#br0" timeOffset="45362.05">16655 9330 131 0,'0'-7'31'0,"0"-1"4"16,1 1-17-16,0 0 1 0,-1 1 5 16,-1 0 7-16,-2 1 3 31,0 1 4-31,-1 1 2 0,0 0-1 0,-2 2-3 0,0 0-3 0,2-1-4 0,-2 2-5 15,2 0-4-15,1 1-5 0,-1 0-4 0,1-1-2 16,1 0-2-16,0 1-2 0,2-1-2 16,-1 0-1-1,1 0-1-15,0 2-1 0,1 0 0 0,-1 3 0 0,2 2-1 16,0 1 1-16,-1 2 0 0,2 2 0 16,0 2 0-16,1 3 0 0,0 2 1 15,0-2 0-15,4 2 0 0,-1 0 0 0,1-1 1 16,1 0 0-16,0-1 0 0,1-1-1 15,0 0 1-15,-1-3-1 0,0-1 0 16,-1-1 0-16,0-1-1 0,-1-1 1 16,-1-3-1-16,-1-1 0 0,0-1 0 15,-1 1 1-15,-1-3-1 0,0 0 2 16,-2-1 1-16,0 0 1 0,1 0 3 16,-2 0 2-16,0-1 2 0,0 0 2 15,0 0 0-15,-2 0 0 0,0 0-1 0,-1-1-2 16,0 1-3-16,-1-1-1 0,-2 0-2 15,-1 0-1-15,1 0 0 0,-3 0 0 16,-3-2 0-16,-2 0-1 0,-2 0 1 16,-3-1 0-16,0 1-1 0,-1 1 2 15,-1 0 1-15,0 3 0 0,-1 1 3 16,0-1 0-16,1 4 1 0,-1-3 0 0,2 2-2 16,0-1-1-16,4-1-1 0,3 0-2 15,3 1-4-15,3-1-8 0,3-2-11 16,0 0-29-16,3 1-74 0,3-2-93 15,0 1-223-15</inkml:trace>
  <inkml:trace contextRef="#ctx0" brushRef="#br0" timeOffset="56123.5">2843 2143 175 0,'-2'-2'43'0,"-1"-1"0"16,2 2-25-16,0 0-8 0,0 0-6 16,2 2-4-16,-1-1-1 0,1-1 0 15,2 1 3-15,1-2 4 0,3-1 6 16,2-1 4-16,2-1 5 0,3-3 3 0,4 1 1 16,2-3 1-16,3-1-2 0,3-1-2 15,4-1-3-15,4-4-2 0,3-1-1 16,3-3-2-16,1 2-1 0,5-1-1 15,2 2-1-15,1-2-1 0,-1 2-1 16,0 1 0-16,-2-2-2 0,2-2 0 16,-3 0 0-16,-1 0-2 0,-3 2 0 15,-3 1-2-15,0 4 0 0,-3 2-1 16,-7 3 0-16,-4 3-1 0,-4 0 0 16,-4 2 0-16,-4 0-1 0,-3 1 1 0,-3 2 0 15,-2-1 0-15,-1 1 0 0,-2 1-1 16,-1 0-7-16,-2 1-8 0,0 0-12 15,0 1-14-15,-4 1-20 0,-1-1-32 16,-3 1-56-16,-4-1-105 0</inkml:trace>
  <inkml:trace contextRef="#ctx0" brushRef="#br0" timeOffset="56725.41">2961 1947 128 0,'7'0'32'0,"1"0"1"0,-2 0-18 16,-1 1-5-16,0 1-3 0,-2-1-1 16,-1 2 3-16,-2 0 2 0,-2 1 3 15,-2 0 1-15,-1 2 3 0,-2-1 3 0,-2 2-1 16,-1-1-2-16,0 2-1 15,-2 1 0-15,1 3-3 0,-1-1-1 0,1 1-3 16,-2 0-2-16,1 3-2 0,0-1-1 16,1 0-1-16,0 0 0 0,1 0 0 15,0 2 3-15,1-1 2 0,1-2 0 16,3-1 1-16,1 1 1 0,0-3-1 16,3-1 0-16,1 0-3 0,1-2-2 15,2-1-1-15,1 0 2 0,2-2 1 0,0-1 1 16,4-1 2-16,1-1 2 0,2-1-1 15,2 0 1-15,-2 0-1 0,2-1-3 16,1-1-2-16,-1-1-1 0,1 3-1 16,0-2-1-16,0 1 0 0,0-1-1 15,-1-2 0-15,-1 2-1 0,-1 1 0 16,-3-1 0-16,-1-1 0 0,-2 2 0 16,-3-1-1-16,0 3 0 0,-2-2-1 15,-1 1-6-15,0 1-9 0,0 2-17 0,0-1-32 16,-2 1-29-16,2 2-63 0,1 2-126 15</inkml:trace>
  <inkml:trace contextRef="#ctx0" brushRef="#br0" timeOffset="80054.82">13547 7387 132 0,'2'5'33'0,"2"-2"-1"16,-1 2-18-16,-1 1-5 0,3 1-4 16,-2 0-1-16,2 1-2 0,0 2 0 15,0 2 1-15,0 0 0 0,0 2 3 0,1 0 1 16,0 2 1-16,-1 3 0 0,0-1 2 15,1 0 0-15,-2 1 0 0,0-2 1 16,1 3-2-16,-1 2-1 0,-3 0 1 16,2 2-1-16,-1 1-1 0,1 4-2 15,-1 0-1-15,1 3 0 0,-3-1-2 16,2 1-1-16,0 1 0 0,0 1 0 0,0 1-1 16,-1 1 1-16,1-1-1 0,0-2 1 15,-2-1-1-15,2 3 1 0,-1-2-1 16,0 0 0-16,0-1 0 0,-1 0 0 15,1 5 1-15,1-1-1 0,-2-2 0 16,1 3 1-16,0-1 1 0,0 4 0 16,1-2 1-16,-1 1 0 0,1-2-1 15,-1 0 1-15,1-1-1 0,-2 0 0 16,1-4 0-16,-1 1 0 0,0-4 1 0,2 1 1 16,-1-2 1-16,-1 0 0 0,1-2 2 15,0 1 3-15,2 1-1 0,-2-2 0 16,0-1-2-16,3 1 1 0,1-1-2 15,0 2-1-15,-1-4-3 0,-1-1-1 16,0 0 0-16,0 0 0 0,-3-2-1 16,1-2-1-16,-2-3 1 0,0-1-1 15,1 1 0-15,1-1-1 0,-2-1 0 16,2 0 1-16,-2 0-1 0,1 0 1 0,0 0 0 16,0 0 0-16,-1 0 0 0,-2-1 1 15,2 2 0-15,1-1 0 0,0 0 0 16,-3-1 0-16,1 0 0 0,2 0-1 15,-1-1 1-15,1 2 0 0,-1-2-1 16,1 1 1-16,2-2-1 0,1 0 0 16,-1-2 1-16,1 0-1 0,-1-2 0 15,1-1 1-15,2 0 0 0,-1 0 0 16,-1-2 0-16,2 2 0 0,1-1-1 16,-2 1 1-16,2-2 0 0,-1-1-1 15,1 1 0-15,0-1 0 0,0 1 0 16,0-1 1-16,4 0-1 0,-1 1 1 0,1 0-1 15,1 1 1-15,1-2-1 0,3 1 1 16,1 0-1-16,0 0-1 0,2-1 1 16,3 1 0-16,0-1-1 0,1-1 1 15,-3 2 1-15,0-4-1 0,-3 3 1 16,-2-2 0-16,1 0-1 0,2 0 1 0,1 0 0 16,2 0 0-16,-2 2 1 15,5-1-1-15,2-1 0 0,3-1 0 0,-5 3 0 16,2-3 0-16,1 1 0 0,3 2-2 15,-4-2-1-15,-3 2 0 0,-4 0 0 16,4-1 1-16,0 1-1 0,3-1 0 16,2 0 3-16,1 0 1 0,7 2 0 15,-1-3 0-15,2 2 0 0,1-1 0 16,-2 1-1-16,-1-2 1 0,1 0-1 16,-2 0 1-16,0 0-1 0,0 0 1 0,-4-1-1 15,-1 1 1-15,2 0 1 0,1-1 0 16,1 1 0-16,2-2-1 0,1 1 1 15,6-1 0-15,-2 0-1 0,0-2-1 16,-3 2 1-16,1-1-1 0,1 0-1 16,1 1 0-16,-1 2 0 0,3-2 0 15,1 1 0-15,2-1 0 0,0 0 0 16,-2 1 0-16,1 0-1 0,-1 0 0 16,-1 0-1-16,0 0 2 0,0 3-1 15,1-1 2-15,-1-1 1 0,1 0 3 16,-1 2 0-16,2 0 1 0,1 1 0 0,0-1 0 15,2 0-1-15,1 1-2 0,-1-1 0 16,1 0 0-16,-1-2-1 0,-3-1-1 16,4 2-1-16,-1 0 0 0,-1 1-3 15,1 0-2-15,0-1 1 0,3-1 0 16,1 3 0-16,-2-4 1 0,2 0 0 16,0-1 4-16,1 0 1 0,4 1-1 15,-3-1 0-15,1 1-2 0,2-1 1 0,-1 1-1 16,1 2 0-16,-2-2 0 0,0 1 1 15,1-1-1-15,1 0 2 0,0 1 1 16,1 0-3-16,0-1 0 0,3 1 0 16,-1 0 0-16,-1 1 0 0,1 0 0 15,-2 0 0-15,2-1 2 0,-3 1 0 16,-1 1-1-16,1-1 1 0,1 2 0 16,-1-1 1-16,2 1 1 0,-2 3 2 0,3 2 0 15,1-1 1-15,-4 1 0 16,2 1 0-16,0 0-1 0,-1 0 1 15,1-2-2-15,-2-2-1 0,0 1 1 16,2 1-2-16,-1 1 0 0,2-1-1 0,-3-1 1 16,4 0 0-16,-1 1 1 0,-1-2-1 15,0-2 3-15,1-1-1 0,-2-1 1 16,1 1-2-16,-3-2 0 0,-1 0-1 0,1-2 2 16,2 1 1-16,1 0-1 0,0-1-1 15,1-1 1-15,1-2 0 0,1 1 0 16,0-1-2-16,-2-1 0 15,1 0-1-15,-4-4-1 0,2 3 0 0,-1 1 0 16,0-2 0-16,0 1 0 0,0-1-1 16,-2 0 2-16,2 2-1 0,-1-1 2 15,-1 2-5-15,-5 0 2 0,3 1 1 16,-3 0 1-16,-1 4-1 0,2-1 0 16,-3 1 0-16,-2 0 3 0,5 2 0 15,-6-1-1-15,1 0-5 0,-3-3 0 16,0 2 1-16,0-1-1 0,1 0 0 0,-1 0 1 15,-3 0-1-15,0-1 4 0,-1 1 1 16,-1-2-1-16,-5 0 0 0,-1-1 0 16,-2 0 0-16,0 0 0 0,-4 0 0 15,2 1 0-15,-4-1 0 0,2 0 1 16,-2 0 0-16,-1-1 0 0,0 0 0 16,-7-4 1-16,2 4 0 0,-3-2-1 0,-4 0 1 15,-1 1-1-15,-2-1 0 0,-4 0 1 16,4 3 0-16,-5-3 0 0,1 2 1 15,-4-4-1-15,2 0 1 0,-1 1-1 16,0 0 1-16,0-2-1 0,0 0 0 16,-1-1 0-16,0 1 2 0,-1-2 0 15,1-1 0-15,-3-5 2 0,3 2 0 16,-2-2 0-16,2-2 1 0,-2-1-1 16,2-1-1-16,-1-1 0 0,1 1-1 15,0-2-1-15,1-1 1 0,-4 1 1 0,5-2 0 16,-2 0 0-16,1-2 1 0,0 1 0 15,0-2-1-15,0 0-1 0,3-1-2 16,-2 0-1-16,0 0 0 0,-3-4-1 16,3 2 1-16,2-1 2 0,-1-3 1 15,1 1 1-15,-2-3 2 0,3-2 2 16,1 1 0-16,-2-5 1 0,-1-2-2 16,2 1 0-16,1-4-2 0,1 0-2 15,-1 0-1-15,-1-3-2 0,1 3 0 0,0 0-1 16,-2 3 2-16,2 1 0 15,0 3 1-15,-2 2 1 0,3 6 1 0,-1-1 1 16,-2 0-1-16,1-1 0 16,-4 1-2-16,2 2 0 0,0 1-1 0,-2-4-1 15,0 0 0-15,5 2 0 0,-5 0-2 16,0-3 1-16,-2-1 0 0,0-3-1 16,0 4 1-16,0 2 1 0,-5 2 0 15,3 3 1-15,2 4 1 0,-2 2 0 0,0 3 0 16,1 0 0-16,-2-1-1 0,1 1 0 15,-1 0-2-15,0-1 1 0,1 1-1 16,-1 0-1-16,0-1 1 0,3 2-1 16,-1-2 0-16,-2 0 0 0,2 1 1 15,2 2-1-15,1 1 1 0,-1 2 1 16,-2 0-1-16,4 3 1 0,-1 0 0 16,-2 2 0-16,3 1 1 0,-1 2-1 0,-1-1-1 15,0 1 0-15,1 1 1 0,-1 1-2 16,4 1 1-16,-4 0-1 0,-2-1 0 15,0 3 0-15,2-1 1 16,0 1-1-16,1 0 0 0,-1-1 1 0,-1 1 0 16,1 1 0-16,2-1 0 0,-3 1 0 15,-2 0-1-15,-3 3 1 0,1-2 0 16,-1 1 0-16,-1 0 0 0,-1 2-1 16,-3-2 1-16,-1 2-1 0,2-2 0 15,-5 3-1-15,0-1 1 0,2 4-1 16,-4-3 1-16,3 0 0 0,-1 1 0 0,-1 0 1 15,1 1 0 1,-3-1 0-16,-3-2 1 0,-1 2-1 0,0 1 0 0,0 3 0 16,-3-4 0-16,0 0 0 0,-5 2-1 15,0-1 1-15,-1 1 0 0,-1 1-1 16,-3-3 1-16,4 2 1 0,-5 2-1 16,6 1 1-16,-1-3 0 0,3 1 0 15,-2-1 0-15,-1 2 0 0,-2-1 0 0,2-1 0 16,-2 0-1-16,4 2 1 15,-5-2-1-15,6 3 0 0,-3-3 0 0,1-1 0 16,1 2 0-16,-1-3 0 0,-1-1 0 16,-1 2 0-16,-6-3 0 0,5 3 1 15,1-1-1-15,4 1 1 0,-7 1 0 16,2 0 0-16,1-1-1 0,1 1 1 16,1 0 0-16,-1 1 0 0,-5-2 0 0,1 2 0 15,-1 0 1-15,0 2 0 16,1 0 0-16,-2-2 0 0,-1 1 1 0,-1 0-1 15,5 0 0-15,-2-1 0 0,-1-1-1 16,-2 0 1-16,0-1 0 0,3 4 1 16,-2-4 0-16,0 2 2 0,-2 1-1 15,3 0 1-15,3 1 0 0,-4-1 1 16,-2-4-2-16,-1 3 0 0,2-1-1 16,1-2-1-16,-1 1 0 0,-2 0-1 15,0 1 0-15,3-1-1 0,2 1 0 0,-4-1 1 16,-1-1 0-16,0 0 0 0,2 0 2 15,3 1 0-15,-6-2 0 16,1 0 1-16,3 2-1 0,2-1 1 0,-3-1-1 16,-3 1-1-16,-2-2 0 0,4 2-1 15,-1 0 0-15,-3-5 0 0,-2 5-1 16,4 0 1-16,2-2-1 0,-3 2 1 0,-3-3-1 16,1 1 0-16,4 4 1 15,-1-5-1-15,-1-1 0 0,-1-3 0 0,4 2 0 16,1 0 0-16,-1 1 0 0,-3-3 0 15,3 1-1-15,0 1 1 0,1 2 0 16,-2-4 0-16,-2 1 0 0,5-4 0 16,-2 3 0-16,-2-1 0 0,-3 1 0 15,2 0 0-15,-1-1 0 0,2 0 1 16,-5 1-1-16,2-2 0 0,4-1 0 16,2-2-1-16,-5 2 1 0,-1-2 0 0,1 0-1 15,1 2 1-15,-1-3-1 0,-5 2 1 16,-1 2 0-16,1-4-1 15,-2 2 1-15,-2-3 0 0,0 1 0 0,1 2 0 16,1 1 0-16,1 0 0 0,1 0 0 16,0 2 0-16,1 2 0 0,0 0 0 15,0-1-1-15,-3 1 1 0,-1 0-1 16,2 2 0-16,-3 1 0 0,1 1 0 16,-2-1 1-16,-1-1-1 0,4 4 1 15,-2-1 0-15,1-1 0 16,0-2 0-16,-1 3-1 0,3-1 1 0,0 1 0 15,-1-1 0-15,-1 0-1 0,0 1 1 0,3 3 0 16,-5-4 0-16,2 1 0 0,-4-3 0 16,2 2 0-16,4 0 0 0,-2-1 0 15,2 0-1-15,1-1 1 0,0 0 0 16,6 2 0-16,-1-2 0 0,1-2 0 16,-2 0 0-16,2 3 1 0,0 0-1 0,1-1 0 15,-7-1 0-15,-1-1 0 0,0 1-1 16,6 2 1-16,-1-1-1 0,-1 2-1 15,1-2 0-15,0 1-1 0,3 1 1 16,-4 2-1-16,-3 0 1 16,2-1 0-16,3-1 2 0,-3 3-1 0,0 0 1 15,4 1 1-15,-1-6-1 16,4 1 0-16,3 1 1 0,0 0-1 16,5 0 0-16,6-1 0 0,0 1 1 0,7 3-1 15,0-4 0-15,1 1 0 0,0-3 0 16,3 0 0-16,3 2-1 0,2-1 1 0,-1-1-1 15,2 1 1-15,1 0-2 16,4 1 0-16,-1 0-1 0,2-1-1 0,1-3-4 16,-1 4-3-16,1 0-6 0,1 0-47 15,-1 1-51-15,-1-1-83 0,-3 2-193 16</inkml:trace>
  <inkml:trace contextRef="#ctx0" brushRef="#br0" timeOffset="85137.39">3430 8728 379 0,'-4'-5'92'0,"-1"2"3"0,1 0-48 0,3 2-25 16,-1 0-10-16,1 3-4 15,0 3-2-15,2 3-4 0,0 5-1 0,0 3 0 16,0 3 0-16,1 4 1 0,0 0 0 15,-1 2 1-15,-1-1-1 0,0-1 0 16,2-2 0-16,-1-1-1 0,0-2-1 16,0-1 1-16,-1-2-1 0,2-3 1 15,-1-4-1-15,0-1 1 0,-1-1 1 16,0-4-1-16,0-1 1 0,0-2-1 0,0-2-1 16,1-2-2-16,-1-2-3 0,0-3-3 15,0-3-1-15,0-1-2 0,1-2 0 16,0 1 2-16,0-1 1 0,0 0 2 15,2 2 2-15,-1-1 4 16,0 0 2-16,-1-1 2 0,0 1 3 0,1-2 2 16,-1 0 1-16,-1-1 1 0,1 2 0 15,1 1-1-15,1 2-1 0,-1 0-2 16,1 5-3-16,1 3-1 0,0 2-1 16,0 4-1-16,-1 3 0 0,2 5-1 0,-1 3 0 15,1 2 0-15,-1 3 0 0,1 2 1 16,0-1-1-16,0-1 0 0,-2-2 0 15,1-1 1-15,0-2-1 0,-1-2 0 16,-1-2 0-16,0-1 0 0,0-2 0 16,0-1 0-16,1 0 1 0,-3-2-1 15,2-2 0-15,0 1 0 0,-1-1 0 16,1-2 0-16,1 1 1 0,0-3-1 16,1-1 1-16,1 1 0 0,-1-2-1 0,0-1 1 15,1 0-1-15,-1-1 0 16,0-1 1-16,1 0-1 0,-2 0 0 0,2 1 0 15,-1-1 0-15,0 2-1 16,0 1 1-16,1 3-1 0,0 2 0 0,1 2 0 16,-1 2 0-16,1 4 0 0,-1 2 1 15,0 1 0-15,-1 3 0 0,0 0 0 16,-2 3 1-16,0 0-1 0,-1 0 1 16,0 1 0-16,-1 1 0 0,0-2 1 15,0 1-1-15,1-1 0 0,1-1 1 16,-1-1-1-16,1-1 0 0,0-1-1 0,-1-2-1 15,2-2-2-15,-1-2-7 0,1-1-20 16,-1-1-33-16,1-2-40 0,0-1-73 16,-1-3-159-16</inkml:trace>
  <inkml:trace contextRef="#ctx0" brushRef="#br0" timeOffset="85770.76">3881 8741 380 0,'0'10'78'0,"1"3"1"15,0 3-66-15,-1 4-14 0,1 4 1 16,1 0 0-16,-2 2 0 0,1 0 0 16,-2-1 0-16,1 1 0 0,0-1 0 15,2-2-1-15,-2-1-1 0,3-1 0 16,-2-4-1-16,1-1 0 0,0-6-1 16,-1-1-1-16,-1-2 1 0,1-4 0 0,-1-1 3 15,0-4 3-15,0-3 0 0,0-1 2 16,0-4 3-16,1-1 2 0,-1-4 2 15,1-4-2-15,-1-2 1 16,1-1 1-16,-1-2 2 0,1 1 2 16,-2-3 0-16,2 1 2 15,-1 0-1-15,0 0 2 0,-1 1-2 0,1 1-1 16,0 1-3-16,0 3-2 0,1 2-3 0,-1 3-2 16,1 4-2-16,2 2-2 0,0 3 0 0,3 5-2 15,2 0 1-15,-1 3-1 0,3 3 1 16,2 2 0-16,1 2 0 0,1 2 0 15,-3 0 0-15,2 1 0 0,0 0 1 16,-1-1-1-16,-2 0 0 0,-3-3 0 16,1-1-1-16,-4-1 1 0,1 1 0 15,-3-4-1-15,0 1 1 0,-3-2 1 16,-1 1-1-16,0 0 1 0,-2 0 0 0,-2-1 0 16,-1 1 1-16,0-1 1 0,-1 1-1 15,-1-1 1-15,-1-1 0 16,1 1 0-16,1-1 0 0,2 1-1 15,-1 0 0-15,2-2-1 0,1 0-3 0,3 0-8 16,-1 0-23-16,2-1-35 0,0-1-43 16,2 1-78-16,4-1-172 0</inkml:trace>
  <inkml:trace contextRef="#ctx0" brushRef="#br0" timeOffset="86091.85">4422 8698 492 0,'-3'-2'106'0,"-2"0"0"0,1 1-76 0,1 4-25 0,3 5-5 0,-2 1-1 0,-1 5 1 0,1 4-1 0,-1 4 0 16,0 3 0-16,0-1 1 0,-1-1 0 16,0 2 0-16,2-1 0 0,0-2 0 15,-1 1-1-15,0-1 0 0,0 0-2 16,1-1-5-16,0-2-7 0,1-1-17 16,-1-2-20-16,1-5-26 0,1-1-26 15,0 0-60-15,-1-2-113 0</inkml:trace>
  <inkml:trace contextRef="#ctx0" brushRef="#br0" timeOffset="86341.18">4225 9061 500 0,'-2'0'109'0,"3"1"0"0,0-1-80 15,0-2-20-15,3 1-4 0,2 0-2 16,1-1 0-16,2 0-2 0,0-2 0 16,3 2 0-16,1 1 1 0,0 2-1 15,0 0-1-15,-1 0 0 0,1 2 0 16,1-1 0-16,-1 1-2 0,0 1-3 16,-1-4-6-16,-1 3-8 0,-1-1-37 0,0-1-54 15,-3-2-82-15,-2-2-186 0</inkml:trace>
  <inkml:trace contextRef="#ctx0" brushRef="#br0" timeOffset="86606.23">4220 8742 544 0,'-6'0'117'0,"4"-3"1"16,-1 1-96-16,3 2-13 0,3-1-3 15,2-2-2-15,4 2-2 0,1-2-2 16,3 1 0-16,3-2 0 0,1 3 0 16,2-1-4-16,-1 1-5 0,1 1-7 15,0-2-7-15,1 3-23 0,-1 0-38 0,0-1-33 16,0 0-71-16,0 0-147 0</inkml:trace>
  <inkml:trace contextRef="#ctx0" brushRef="#br0" timeOffset="86955.93">4605 9117 435 0,'-6'4'115'0,"4"-1"1"0,-2-3-5 0,3 0-93 0,-1-2-11 0,5 2-2 0,1-1-1 16,3 1-2-16,2-1-2 0,3 0 0 15,1-1 1-15,3 3-2 0,0-1 0 16,-2 1-3-16,-2-4-3 0,4 6-3 16,0-1-5-16,0-1-8 0,0-1-26 0,0 0-66 15,2-1-81-15,4-1-197 0</inkml:trace>
  <inkml:trace contextRef="#ctx0" brushRef="#br0" timeOffset="87488.64">5219 8687 408 0,'-4'-5'102'0,"1"-2"3"15,0-1-44-15,0 1-29 0,2 0-7 16,-2 0-3-16,2 3-3 0,1 0-4 15,0 4-6-15,0 3-4 0,0 2-2 16,0 2-3-16,1 6-1 0,1 3 0 16,1 7 0-16,0 1 1 0,-1 3 0 15,1 0 0-15,1 0 1 0,-1 1-1 16,-1-5 0-16,0 0 0 0,1-1 0 16,0-2 0-16,-1-2 1 0,3 2-1 0,-1-3-1 15,2 1-2-15,0-4-4 0,0 0-5 16,-2-2-6-16,2-2-27 15,-3-3-70-15,0-1-85 0,-4-3-204 0</inkml:trace>
  <inkml:trace contextRef="#ctx0" brushRef="#br0" timeOffset="87788.12">5131 9076 460 0,'2'1'95'15,"1"-2"2"-15,0-1-80 0,3 1-12 16,1 1 0-16,2 1 3 0,1-2 1 0,1 0 2 16,0 1-1-16,3 0 0 0,2 0-1 15,-1-1 1-15,0 0-2 0,3 1-2 16,-1 0-1-16,1-1-1 0,-4 0-1 15,0 0-1-15,-2-1-1 0,-1 0-2 16,-1 1-2-16,-2-2-7 0,-3 0-15 16,2 0-43-16,-1 0-43 0,-2 1-80 15,0-4-175-15</inkml:trace>
  <inkml:trace contextRef="#ctx0" brushRef="#br0" timeOffset="88108.47">5010 8668 565 0,'-2'-4'118'0,"2"-2"0"0,2 0-102 16,2 0-12-16,3 0-2 0,-1-2-1 16,4 3-1-16,3 1-1 0,3 3 1 15,-1-1 0-15,1 2 0 0,0 2 0 16,2 0 1-16,-2 1-1 0,1 2 0 16,-3-3 0-16,2 2 0 0,0 1-4 15,-1 1-5-15,0-3-6 0,-2 0-8 0,0 1-49 16,0-3-46-16,-3-1-82 0,3-1-183 15</inkml:trace>
  <inkml:trace contextRef="#ctx0" brushRef="#br0" timeOffset="89647.2">5714 8764 312 0,'-2'-4'80'0,"0"1"6"0,-1 0-40 0,1 0-17 16,-3-1-3-16,1 3-3 0,-1-1-2 15,-2 2-6-15,-1-1-2 0,0 2-2 16,-4 0 0-16,1 0-1 0,1 1-1 16,-3 0-1-16,2 1-2 0,-1 1-1 15,2-1-1-15,1 2-1 0,1-1-2 16,1 1 0-16,1 1-1 0,2-1 0 0,1 1 0 16,0 0-1-16,3 1 0 0,0-1 0 15,0 0 0-15,3 2 0 0,2-1 0 16,1 1 1-16,0 0 0 0,3 1 0 15,2 0 0-15,0 0 0 0,2 0-1 16,0-1 1-16,0 0-2 0,-2 0 0 16,1 1-1-16,-1-2-1 0,-5-1 1 15,-2 0 1-15,0 0-1 0,-1-2 1 16,-2 2 2-16,-1-3-1 0,-4 0 2 16,2 1-1-16,-2 0 1 0,-3-1 0 15,-2 2 1-15,-1-1 1 0,-1 1 0 0,-1 2 0 16,0-1 1-16,1 2-1 0,-2 0 0 15,4-1-1-15,0 0 0 0,3-2-3 16,0 0-5-16,3-3-19 0,1 0-44 16,3-1-34-16,0-2-74 0,2-3-161 15</inkml:trace>
  <inkml:trace contextRef="#ctx0" brushRef="#br0" timeOffset="90453.21">5863 8931 293 0,'7'1'64'0,"2"-1"1"0,0-1-47 16,-1-1-9-16,1-1 0 0,0 1 4 15,-1-2 7-15,-1 0 6 0,1-1 3 0,-2 1 4 16,0-2 3-16,0 1 2 0,0 0-3 15,-1-2-5-15,-1 2-6 0,-1-1-5 16,0 1-5-16,0-1-5 16,-1 0-3-16,-2 0-2 0,0 0-2 0,-2 0 0 15,0 1 0-15,-1-1 0 0,-3 0-1 16,-1 1 1-16,2 1-1 0,-4 1-1 16,2 2 0-16,-2 1 0 0,0 2-1 0,-1 2 0 15,1 2-1-15,0 1 1 0,1 2 0 16,1 2 0-16,0 1 0 15,2 3 1-15,2-1 0 0,-1 4-1 0,3-1 1 16,2 0 0-16,0 0 0 16,3-1 1-16,2-1-1 0,2 0 0 0,2-4 0 15,2-2-1-15,0-1 0 0,2 0-2 16,1-4-2-16,0-2-4 0,3-1-3 16,1-3-6-16,1-1-6 0,0-3-12 15,0-4-5-15,1-1-5 0,-2-3-4 0,-1-3-4 16,0 0 3-16,-2-1 5 0,-1 1 13 15,0-1 7-15,-2 2 12 0,-3 0 14 16,0 1 14-16,-2 3 10 0,0 0 9 16,-2 2 10-16,-3 2 4 0,-1 3 2 15,-1 0-3-15,0 2-6 0,0 1-7 16,-1 1-8-16,0 0-9 0,1 1-7 0,-1 1-4 16,1 1-3-16,2 3-2 0,-2 0 0 15,2 1-1-15,-2 3 2 0,2 0-1 16,-1 1 1-16,1 1-1 0,-2-2 1 15,2 1-1-15,-1-1 1 0,1 0 0 16,-1-1-1-16,2-2 1 0,-1 0-1 16,0 0 1-16,0-2-1 0,0-1 1 15,-1 1-1-15,1-2 0 0,-1 0 0 16,1 0 1-16,1-2-1 0,2-1 1 16,-1 0 0-16,2-3 0 0,0 0 0 0,3-1 0 15,-1 0 0-15,0-2 0 0,-1 0 0 16,2 2-1-16,0 0 0 0,-1 1 0 15,-1 0 0-15,0 2 0 0,1 1-1 16,-2 1 1-16,0 2 0 0,-1 1-1 16,0 2 1-16,1 2 0 0,-2 2 1 15,0 3 0-15,1-1 0 0,1 2-1 16,-2-2-2-16,1 1-3 0,1-1-7 16,-1-1-20-16,2-3-33 0,-1 1-40 0,1-5-72 15,3-1-156-15</inkml:trace>
  <inkml:trace contextRef="#ctx0" brushRef="#br0" timeOffset="91038.64">6758 8454 463 0,'3'-6'97'0,"0"2"-1"0,2 3-81 0,1 4-12 0,-1 5-3 15,0 1-1-15,0 6 1 16,-1 7 0-16,1 4 0 0,-2 2 2 0,-1 4 0 0,2 0 2 15,0 0 1-15,1-3 1 0,-1-3 0 16,3-1 0-16,0-4 0 0,-1-4-1 16,0-1-1-16,1-2-2 0,-1-3 0 15,1-1-1-15,-2-3 0 0,-3-2 0 16,1-2 0-16,-1-1 0 0,-1-1 1 16,0 0 2-16,-1-1 4 0,-2 0-1 0,0-2 1 15,-1-1-2-15,-2 0 0 0,-1-1-1 16,-3-1-3-16,-1-2-3 0,0-1 0 15,-3 2 0-15,1 0 1 0,0 1-1 16,-1 1 1-16,0 1-1 0,0 3 1 16,2 1-1-16,1 2 0 0,0 0 0 15,3 3 0-15,1 1 0 0,1 3 0 16,2-1 0-16,0 3 0 0,2 0 0 16,1 1 1-16,-1 0 0 0,2 0 0 0,0 0 0 15,3 1 1-15,0-1 0 0,1-1 2 16,4-1-1-16,0-1 2 0,4-1-1 15,0-1 0-15,2-3 0 16,0-1-1-16,0-2-1 0,1 0-3 0,0-4-4 16,0 0-6-16,-1-2-9 0,1-4-45 15,-2-1-47-15,0-1-79 0,-2 0-181 16</inkml:trace>
  <inkml:trace contextRef="#ctx0" brushRef="#br0" timeOffset="91434.77">7264 8439 393 0,'-5'5'81'0,"-1"5"-1"0,0 4-69 16,-2 3-12-16,1 3 1 0,-2 6-1 16,0 3 3-16,0 4 3 0,-2 3 5 15,2 4 4-15,1 0 3 0,0-3 3 0,3 0 0 16,0-2 0-16,1-3-4 15,5-1-5-15,1-5-3 0,4-1-4 0,0 0-1 16,2-4-2-16,1-1 0 0,1-2 0 16,0-5-1-16,1-3-1 0,-1-1-5 15,0-4-6-15,1-4-38 0,1-2-53 16,-2-4-77-16,2-4-184 0</inkml:trace>
  <inkml:trace contextRef="#ctx0" brushRef="#br0" timeOffset="91764.01">7530 8500 391 0,'11'4'94'0,"2"1"3"0,1 4-56 0,1 3-16 16,0 3-4-16,0 3-3 0,0 4 0 15,0 2-1-15,-1 4-1 0,-1 1-1 16,-3 1 0-16,-1 2-2 0,-1 0-1 16,-3-3-2-16,-2 2-2 0,-3-4-2 0,0-1 0 15,0-2-2-15,-3-1-1 16,0-2 0-16,0-1-2 0,-1-1 0 0,-1-2-2 15,0-1-4-15,0-3-5 0,-1-2-5 16,1-1-9-16,0-2-38 0,0-2-57 16,0 0-84-16,2-2-193 0</inkml:trace>
  <inkml:trace contextRef="#ctx0" brushRef="#br0" timeOffset="94801.19">6243 9355 398 0,'-3'-3'98'0,"0"0"0"0,1 0-48 16,0 1-27-16,1 0-12 0,0-1-6 15,1 2-4-15,0 1-2 0,1 3-2 16,-1-2-1-16,1 2 1 0,1 2 0 15,0 4 0-15,0 3 2 0,0 3 1 16,1 3 1-16,-1 6 0 0,1 2 1 16,-2 4 0-16,1 0 1 0,-1 0 0 15,0 1 1-15,0 1 0 0,0 0-1 16,0 0 1-16,-1-2 0 0,1 0-1 16,1 0-1-16,1 2 0 0,0-3 0 0,-1-4-1 15,2-2-1-15,-2-1 1 0,2-1-1 16,-1-2 1-16,-1-4-1 0,0 0 0 15,-1 0 0-15,2-3 1 0,-2-1-1 16,-3-4 0-16,2-1 0 0,-1-2 0 16,0-2 0-16,1 0-2 0,-2 0-2 15,1-2-6-15,1 0-22 0,1-1-37 16,-2-1-32-16,-1 0-71 0,-1 0-148 16</inkml:trace>
  <inkml:trace contextRef="#ctx0" brushRef="#br0" timeOffset="95281.03">6064 9945 471 0,'-2'0'102'0,"3"1"0"0,-1 0-73 16,-1-2-23-16,3 1-5 0,1 1-1 16,2 2 0-16,1 1-1 0,-3 0 0 15,5 3 1-15,0 2 1 0,0 3-1 16,0 4 2-16,1 3 1 0,-1 2 1 0,1 5-1 16,0 1 1-16,1 6 0 0,0 5 0 15,0-2-2-15,-1 2 0 0,0-2-1 16,0 2 0-16,-1-1-1 0,1-4 1 15,-3-2-1-15,1-3 0 0,-2-4 0 16,2-1 1-16,-1-6-1 0,-3-3 0 16,4-1 1-16,-2-7 0 0,-2-1 1 15,1-1 2-15,-2-3 0 0,2 0 2 16,1-1 2-16,-5-4 1 0,5 2 2 16,-1-2-1-16,2-1 0 0,0 0-1 0,0-3-2 15,1-2-1-15,0-1-1 0,-1-1-3 16,2 0-1-16,-2-1 0 0,1 0 0 15,-1 0-2-15,2-1 0 0,0 2-2 16,-2 2-3-16,1 1-3 0,-1 0-7 16,-1 2-7-16,1 1-48 0,-4 2-48 15,-1-1-83-15,2 2-187 0</inkml:trace>
  <inkml:trace contextRef="#ctx0" brushRef="#br0" timeOffset="96230.95">6275 9388 364 0,'2'2'77'0,"1"-1"0"16,-1 0-57-16,1 1-18 0,1 2-2 0,-1 3 1 15,1 2 0-15,0 4 1 0,-2 1 2 16,0 5 3-16,1 3 4 0,-1 1 4 15,-2 1 3-15,0 2 1 0,-2-2 1 16,1 3-1-16,-1-1-3 0,0 1-3 16,0 2-3-16,-1-1-3 0,1 0-1 15,1 2-2-15,0-1-1 16,-1 2-1-16,1-3-1 0,1 0 0 0,0 0 0 16,0-1 0-16,0-3-1 0,0 1 1 15,1-3-1-15,0-1 1 0,-1-1-1 0,0-3 1 16,1 1 0-16,0-4 0 0,0-1 0 15,-1-1 2-15,1-2 0 0,0-2 0 16,2 0 1-16,-3-1 0 0,2-2 0 16,-1 2-2-16,0-2 0 0,0 1 0 15,1-1-1-15,-1 0 0 0,0-1 0 16,0 0 0-16,0-2-1 0,0 2 0 16,0-1 0-16,-1-2 0 0,0 0-3 0,0 0-4 15,0 0-9-15,0 0-23 0,0-2-30 16,0-2-40-16,0 0-73 0,-2-5-152 15</inkml:trace>
  <inkml:trace contextRef="#ctx0" brushRef="#br0" timeOffset="96832.07">6126 9877 354 0,'0'-3'101'0,"-2"2"2"15,1 0-22-15,1 1-38 0,-1 0-20 16,1 2-10-16,0 0-5 0,1 4-4 15,1 4-2-15,2 7-2 0,-2 1 0 16,2 5 1-16,0 4-1 0,1 2 1 16,0 4 0-16,1 3 0 0,-1-1 0 15,2 6 1-15,2-1-1 0,-1 0 0 16,1 0 0-16,-1-4 0 0,0 0 0 16,0-4-1-16,1-3 1 0,-3-2-1 15,2-4 1-15,-3-3-1 0,-1-3 0 0,1-2 0 16,-1-4 1-16,0-4-1 0,-1-3 0 15,-1-1 0-15,-1-1 0 0,0 0 0 16,0-3 1-16,-1 1-1 0,1 0 1 16,0 1 1-16,-1-1 1 0,0 0 1 15,1 0 2-15,-1-1 0 0,0 0 0 16,0-1 0-16,-1-3 0 0,1 2-2 16,1-2-1-16,3 1-1 0,-2-5-2 0,1-2 1 15,1 0-1-15,2-1 0 0,2-3 0 16,1-2 0-16,-1-2 0 0,5 1 0 15,2-2 0-15,3 2 1 0,0-3-1 16,-2-1 1-16,0 1-1 0,-1 0 0 16,-1-1 0-16,-1 3 1 0,-6 0-1 15,1 3 0-15,-1 4 0 0,-1 3-1 16,-2 2 1-16,-1 3-3 0,-2 2-3 16,0 0-2-16,-1 2-7 0,-1-1-25 0,0 0-74 15,1 1-88-15,0 0-210 16</inkml:trace>
  <inkml:trace contextRef="#ctx0" brushRef="#br0" timeOffset="101870.76">3260 9645 131 0,'8'-2'31'0,"0"1"2"0,-1-1-18 0,0 1-3 16,0 0-2-16,3 0 1 16,-1 0-1-16,0 0 0 0,3 0-2 0,-1 1 0 15,1 0-4-15,0 0-1 0,0 0 0 16,1 0-2-16,0 0 0 0,-2-1-1 15,2 1 0-15,-1-1 1 0,1-1 1 16,0 1 1-16,0-1 0 0,0 0 1 16,1 1 2-16,0-1-1 0,1 0 0 15,-1 0 1-15,3 1-1 0,-1 0 1 16,1 0 2-16,0-1-1 0,2 1 2 0,-1 1 1 16,1 0 0-16,1 0-1 15,-2-1 0-15,3 1-2 0,0 0 0 0,-1 0-2 16,2 0 1-16,-2 0 2 0,0-2 3 15,2 1 0-15,-1-1 3 0,0-1-1 16,1 1 1-16,1-1-1 0,1 1-2 16,1 0-3-16,1 1-1 0,1-2-1 15,1 1-1-15,0 0-1 0,0-2 0 16,-1 1 0-16,1 0-2 0,-3-1 0 16,0 1-1-16,-1 0 0 0,0 1-1 0,1 0 1 15,0 1-1-15,-1 1 0 0,1-1 0 16,-1 0 0-16,2 1 0 0,0 1 0 15,-2-2 0-15,-1-1 0 0,2 2 0 16,1 0 0-16,-2 0 0 0,-2-1 0 16,0 0 0-16,1 2 0 0,-1 2 0 15,-1-2 0-15,2 1 0 0,-1 1 0 16,2 0 0-16,1 0 0 0,1 1 0 16,0-2 1-16,1 1-1 0,-1 0 0 0,-1-2 0 15,1 2 0-15,-3-2 0 0,-1-1 1 16,0 1-1-16,-1 0 0 0,1 1 0 15,1-1 0-15,0 0 0 0,0 1 0 16,1-1 0-16,1 1 1 0,0 0-1 16,2 0 0-16,-1-1 0 15,-2 2 0-15,1-3 0 0,0 2 1 0,-1 0-1 16,-1 0 0-16,0-2 0 0,0 2 0 16,2-1 0-16,-1-1 0 0,2 1 0 15,-1 0 0-15,2 1 0 0,2-1 0 0,0 1 0 16,-2-1 1-16,1 0-1 0,0 0 0 15,-1-1 0-15,-2 0 0 0,-2 0 0 16,0 0 0-16,1 2 0 0,-1-2 0 16,1 1 0-16,0 1 1 0,1 0-1 15,1 1 1-15,1 0-1 0,0-2 0 16,-1 1 1-16,-2-1-1 0,3-1-1 16,-2 0 1-16,-1 0 0 0,-1-1 0 15,0 0 0-15,0 0-1 0,1 2 1 0,-1-1 1 16,1 1-1-16,2 0 0 15,1-1 1-15,1 0-1 0,0 0 1 0,0 0 0 16,1-1-1-16,-2-1 1 0,0 1-1 16,-1-2 1-16,-3 0-1 0,3 1 0 15,-2 0 1-15,1-2-1 0,1 2 0 16,-1-1 0-16,1 2 0 0,1-1 1 16,0 1-1-16,1 0 0 0,-1-2 0 15,1 1 0-15,1 0 1 0,-2-1-1 0,2 0 0 16,0 0 1-16,-1 0-1 0,2 1 1 15,0-1 0-15,1 0 0 0,1 1 0 16,0 0-1-16,0 0 1 0,1 0-1 16,-1 0 0-16,0 1 0 0,-1-1 0 15,1 0 0-15,0-1 0 0,1 3 0 16,0-1 0-16,1-1 0 0,2 1 0 16,-1 0 0-16,2 0 0 0,-2-1 0 0,2 1 0 15,0-2 0-15,0 2 0 0,1-2 1 16,1 1 1-16,1 1 0 15,1 1 0-15,0-3 0 0,0 1 0 0,0-1 0 16,-1 0 0-16,-1 1-1 0,-1-3 2 16,-2 1 2-16,1 4 2 0,0-2 0 15,0 0 2-15,-2 0 0 0,-1-1 0 16,-1 1-2-16,-2-2-1 0,-3 0-2 16,-2 0-1-16,-2 0-1 0,-2 4-2 15,-3 1-3-15,-3 0-7 0,-5 1-29 16,-2-1-57-16,-4 0-75 0,-5 1-182 0</inkml:trace>
  <inkml:trace contextRef="#ctx0" brushRef="#br0" timeOffset="141336.79">2740 10028 275 0,'-50'9'57'0,"-2"2"0"0,1 3-50 15,-1 3-5-15,0 5-1 0,-3 2 1 16,1 6 5-16,0 2 5 0,2 1 5 16,1 3 6-16,-1 0 3 0,0 2 3 15,6 4 1-15,4 2-3 0,3 3-5 16,2 6-4-16,3 3-5 0,4 5-4 0,1 5-3 16,3 4-2-16,6 1-1 0,5 0-1 15,5 1 0-15,7-1 0 0,9 2 1 16,8-4-1-16,6-4 1 0,5 1-1 15,3-2 1-15,6-3-1 0,6 0 1 16,4-4 1-16,6-1 1 0,7-3 1 16,5-8 2-16,8 2 0 0,12-4-1 15,7 1 1-15,5-3-2 0,5 1-1 16,7 1-2-16,9 2-3 0,4-1-4 16,2 1-2-16,1-4-2 0,6-3-1 0,0-2 0 15,0-4 1-15,3-6 2 0,-3-7 3 16,-4-7 2-16,-1-6 1 0,-2-5 1 15,-6-6 1-15,-6-3 0 0,-4-4 1 16,-5-4 2-16,-4-5 1 0,-7-4 3 16,-8-3 3-16,-4-5 2 0,-4-9 3 15,-9-5-1-15,-7-4-1 0,-3-5-1 16,-5-3-2-16,-5-9-3 0,-5-4-2 16,-5-5-3-16,-5-4-1 0,-6-4-1 0,-6-3 0 15,-7-3-1-15,-5 0 0 0,-10-2 0 16,-6-2-2-16,-6 1-2 0,-7 1 0 15,-9 0-2-15,-9 2 0 0,-8 1-1 16,-4 9-1-16,-10 5-1 0,-13 3 1 16,-5 7 0-16,-12 5 1 0,-10 8-1 15,-8 4 1-15,-7 11 1 0,-7 4 2 16,-6 14 1-16,-6 10 0 0,1 11 0 0,0 9 1 16,-1 12-2-16,1 9-7 0,5 11-31 15,6 5-67-15,4 7-83 0,8 3-205 16</inkml:trace>
  <inkml:trace contextRef="#ctx0" brushRef="#br0" timeOffset="142476.78">12298 10653 415 0,'-52'71'88'0,"25"-21"0"0,11 8-64 16,10 2-12-16,5 4-4 0,10 5-1 0,9 3 1 31,8-2 0-31,11-1 0 0,9-4-6 0,8-2 0 0,7-5-1 0,9-4 1 15,9-4 0-15,7-5 0 16,7-2 1-16,6-5-1 0,8-1 0 0,9-4 0 16,2-2-1-16,5-4 1 0,5-1 0 15,8 2 0-15,2-2-1 0,-3 1 0 16,-2 1 0-16,10 2-2 0,2-1-2 16,0 1-2-16,-10-4 0 0,2-5-2 15,0-2 1-15,0-5 0 0,-10-6 4 0,-6-5 2 16,-4-7 6-16,-2-5 3 0,-4-5 4 15,-3-6 1-15,-3-6 3 16,-5-8-1-16,-4-2 1 0,-3-4-2 0,-4-6-1 16,-8-7 1-16,-3-6 0 0,-6-3 0 15,-8-3 1-15,-1-9 1 0,-10-5 1 16,-4-4-2-16,-5-2 0 0,-7-4-4 0,-7-4-1 16,-5-2-4-16,-11 1-2 0,-10 1-2 15,-11 4-3-15,-12 1 0 0,-13 2 0 16,-9 6-2-16,-17-1 0 0,-11 2-2 15,-12 3 1-15,-11 4-1 0,-15 7 0 16,-10 8 1-16,-13 5 0 0,-8 12 1 16,-14 8 0-16,-8 10 0 0,-8 8 1 15,-2 7-2-15,-11 8 0 0,-1 7-3 16,1 6-1-16,5 9-2 0,-5 5 0 16,-1 10 0-16,5 7 1 0,9 8-1 15,4 6 0-15,5 6-3 0,6 6-7 0,14 8-30 16,12 4-72-16,9 2-91 0,15 5-219 15</inkml:trace>
  <inkml:trace contextRef="#ctx0" brushRef="#br0" timeOffset="197221.01">7965 2739 130 0,'-2'0'36'0,"-1"-1"2"0,-1-1-8 15,0 0-13-15,-2-1-5 0,1 0 0 16,0 0-2-16,-2-2 0 0,0-1 0 15,0 0 0-15,-2 0 0 0,0 0 2 16,0-1 1-16,-2 2-1 0,0 0-1 16,0-1-1-16,-2 3-2 0,0-1 1 15,-1 1-2-15,0 0-1 0,-2 0 0 16,-2 2 2-16,0 0 0 0,0-1 0 0,1 3-3 16,0 2-1-16,1 2-1 0,0 3 0 15,2 1-3-15,-1 0-1 0,2 5 1 16,-1-1-1-16,0 0 0 15,1 2 1-15,-1 1 0 0,1 1 0 0,2 1 1 16,-1 0 0-16,2 3 0 0,0 1 1 16,3 2-1-16,2 0 0 0,2 0 0 15,0 1 0-15,3 2-1 0,1 1 2 16,3 0 2-16,0 3 0 0,1-1 1 16,3 1 1-16,1 3-1 0,-1 0 0 0,1-1-1 15,0 0-1-15,-1-2 0 0,0 1-1 16,-4 0 0-16,-1-2 0 0,0 0 0 15,-2 1 0-15,-2-2-1 0,-2 2 1 16,-2 0 0-16,-1 0 0 0,-3-1 1 16,-2-2-1-16,-3-1 1 0,0-2-1 15,-2-2 1-15,-1-2-1 0,-1-2 1 16,1 2-1-16,-3-2 0 0,0 1 0 16,1-2 0-16,-1 0-1 0,1-1 0 0,4 0 1 15,-1-4-1-15,3-2 1 0,3-2 0 16,1-1 0-16,1-3 1 0,1-2 2 15,1-1 0-15,2 0 1 0,2-1 1 16,-1 0 0-16,2 0-2 0,2-1-1 16,-1 1-2-16,1 0-1 0,1-2-2 15,0 2-2-15,2 0 1 0,1 1 1 16,0 0 2-16,2 2 0 0,-1 4 0 0,1 1 2 16,0 4-1-16,1 6 0 0,-2 4 1 15,2 3-2-15,-3 2 0 0,0 2 0 16,0 4 0-16,-1 2 0 0,-1 0-1 15,-1 0 1-15,-1 3-1 0,1 1 1 16,-2 0-1-16,-3-2 0 0,-2-3 1 16,0 0-1-16,0 2 0 0,-1-1 1 15,-1-1-1-15,2 2 1 0,1 3-1 16,0 2 1-16,-1 1-1 0,-1-4 1 16,-1 1-1-16,2 0 1 0,-1 0-1 15,-1-4 0-15,4 0 0 0,1-2-1 16,3 1 0-16,2-5 1 0,4-1-1 0,0-4 2 15,4-2 2-15,2-3 4 0,4-2 3 16,3-2 1-16,2-3 2 0,3-2 2 16,3-3 0-16,2-1-2 0,2 0-2 15,1-3-2-15,-1-3-1 0,0 0-3 16,-2-2-1-16,-1 1-1 0,-4 0-3 0,-1-2-1 16,-4 2-4-16,-3 0-10 0,-2 1-23 15,-3 0-37-15,-2-1-32 0,-3 1-72 16,-5 0-149-16</inkml:trace>
  <inkml:trace contextRef="#ctx0" brushRef="#br0" timeOffset="198968.89">927 2739 289 0,'-15'-18'59'0,"-2"2"-1"16,0 1-56-16,2 8-5 0,-5 2-10 16,-2 2-4-16,-1 3-5 0,-4 1 0 15,-3 1-2-15,-3 2 2 0,-6 2 2 16,4 2 11-16,0 4 8 0,-2 1 6 16,2 5 5-16,0 2 4 0,3 1 4 15,7 2 4-15,-5-1 4 0,2 1-1 0,2 1 0 16,0-2-1-16,2 1-3 0,0 1-3 15,1 1-3-15,4-1-4 0,1 2-3 16,2 0-2-16,5 4-3 0,1 0-2 16,4 1-1-16,4 1-1 0,2 0 0 15,6-2-1-15,4-2 0 0,1-3 0 16,5-1 1-16,3 0 0 0,4-2 1 0,1-1 1 16,-2 2 0-16,2 0 1 0,2 0 1 15,1-1 0-15,-1 0 0 16,2 0 0-16,-2-1-1 0,4 0 1 0,1-2 0 15,1-1 1-15,2 1 2 0,-1-1 1 16,2 0 2-16,5 0 0 0,0-3 0 16,1 1-2-16,3-3-1 0,-3-1-1 15,2 0-2-15,0-2-2 0,2-1 0 16,0-1 0-16,-3-1 0 0,-2-1 0 16,4-1 3-16,0-1 2 0,1-2 2 0,0 0 1 15,4 0 2-15,2-3 1 0,2 1 0 16,-1 0-2-16,0-1-1 0,1 0-3 15,2 0 0-15,-1-1-2 0,1 0-2 16,-1 1 0-16,0-3-1 0,0 1 0 16,0 0 0-16,-2-2-1 0,2 0 1 15,-3-1-1-15,3 1 1 0,0-1-1 16,-2-2 0-16,0-2 1 0,0 0-1 16,0-2 0-16,-1 0 1 0,-2-2-1 15,1 0 0-15,-2-1 0 0,-3 1 1 16,2-1-1-16,-3 0 0 0,-1 1 0 0,1 1 0 15,-2 1 0-15,2-2 1 16,-1 0-1-16,-3-3 0 0,1 0 0 0,1-2 0 16,-3 0 0-1,0 0 0-15,-1 0 0 0,1 0 0 0,-3 1 0 0,-3 1 0 16,-1-1 1-16,-4-4 0 0,-1-2 0 16,-4 1 0-16,-4-3 0 0,-1 2 1 0,-1-2 0 15,-3 0 0-15,-1 0 1 16,-3 2-1-16,-1 1 2 0,-3 3 0 0,-4-1 0 15,-3 3 0-15,-4 1 0 16,-5 2-1-16,-2 1 1 0,-4 1-1 0,-2-3-1 16,-5 0 0-16,-4 0 0 0,-2 0-1 15,-6-1 0-15,-4 0 1 0,-5-1 0 16,-2 3 1-16,-4 2 0 0,-4 1 0 16,-2-1 0-16,-3 4 0 0,-4 0 0 15,-1 1-1-15,-2 2-1 0,-6-1 0 16,-3 1-1-16,-3 1 0 0,-1 2 0 0,1 1 0 15,-5 0 1-15,-1 0-1 0,1 2 0 16,1 0 0-16,-4-1 0 0,-3 2 0 16,-3-1 0-16,-1 3 0 0,-3 1-1 15,-4 2 1-15,-1 1 0 0,1 5 0 16,-3 1-2-16,-3 2-2 0,1 4-5 16,2 2-7-16,-4-2-22 0,8 3-40 0,3-2-33 15,11-1-74-15,1-1-153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09:48:13.0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6">
        <inkml:traceFormat>
          <inkml:channel name="X" type="integer" max="12380" units="cm"/>
          <inkml:channel name="Y" type="integer" max="6964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12-10T09:59:19.587"/>
    </inkml:context>
  </inkml:definitions>
  <inkml:trace contextRef="#ctx0" brushRef="#br0">2636 5147 138 0,'1'-3'43'0,"-2"0"3"0,0-2-10 0,1 1-15 16,0 1-1-16,0 1-2 0,-1-2-4 15,1 0-6-15,-2 1-1 0,0 0-1 16,-1 1-1-16,0 0-1 0,-3-1-1 15,-1 1-1-15,0 1 0 0,-2 0-1 16,-3 0 1-16,1 0 1 0,0 1 0 16,-3 1 1-16,0-1 0 0,-1 1 2 15,-2 1 1-15,1-1 3 0,0 3 0 16,-2-2 2-16,1 2 2 0,1-1-1 16,2 1 0-16,1 1-2 0,1 0-2 15,1-1-2-15,2 1-2 0,2 0-2 16,0 1-2-16,1-1 0 0,1 2-2 0,1-3 0 15,1 3-1-15,0 0 1 0,2 0-1 16,0 1 1-16,1 1 0 0,0 1 1 16,0 1-1-16,1 3 1 0,1 0 0 15,0 1 0-15,1 3 1 0,-1 2-1 16,2 0 1-16,0 2-1 0,0 0 1 16,-1 3-1-16,2 2 1 0,-2 1 1 15,0 1 0-15,-2 3 1 0,-1 3 2 0,0 0 1 16,-2 3 1-16,-1 1 0 0,-1 4 0 15,2 0 0-15,-2 3-1 0,-1-2-2 16,-2 0 0-16,0-1 0 0,-2 0-1 16,-1-1 0-16,-1-3 1 0,0 0-1 15,1 0-1-15,1-1 1 0,0-3-1 16,2-3-1-16,-2-3 0 0,3-2 0 16,-1-1 0-16,1-4-1 0,0-1 1 15,2-1-1-15,1-4 1 0,0 0-1 0,2-1 0 16,1-3 0-16,0-1 0 0,0-2 0 15,1 0 0-15,0-3 0 0,1 1-1 16,1-2 1-16,-1-1-1 0,1-2 0 16,-1 1 0-16,1-2 0 0,-2 1 0 15,2-1 0-15,-1 0 1 0,-2-1-1 16,1 0 1-16,-1 0 0 0,1 0 1 16,1 0 0-16,-2 0 0 0,2-1 0 15,1 0 0-15,0 0 0 0,2 0 0 16,0-2 1-16,2-1 3 0,2-2 2 0,3-1 2 15,4-2 1-15,2-1 1 0,3-2 1 16,4-3-2-16,4 0-2 0,3 1-2 16,3-1-2-16,4 3-1 0,0 1-2 15,3 0 0-15,-1 1 0 0,-2 1-3 16,-2 2-8-16,-2 1-28 0,-5 1-60 16,0 2-77-16,-4 3-187 0</inkml:trace>
  <inkml:trace contextRef="#ctx0" brushRef="#br0" timeOffset="7665.09">6814 6906 178 0,'0'0'40'0,"-1"-1"0"0,2 2-24 15,-1-3-13-15,1 2-3 0,-1 1-2 16,0-1 1-16,0 0 0 0,1 0 0 15,-1-1 0-15,1 1 1 0,-1 0 3 16,0 0 4-16,0 0 4 0,0-1 3 16,2 1 2-16,-1 0 0 0,0-1 2 15,2 1-2-15,2-3-2 0,1 2-1 16,3-3 0-16,1-1 0 0,3-1 3 16,4-1 2-16,3-1 1 0,3-1 0 15,2 0-2-15,2-2-2 0,3 1-2 0,2-2-3 16,3 2-2-16,-2 0-4 0,0 0 0 15,-2-1-2-15,-2 0 0 0,-2 2 1 16,-3 0-1-16,-4 0 2 0,-3 3 0 16,-4 0 2-16,-1 1 1 0,-2 3 0 15,-3 0 0-15,-1 0-1 0,-2 2 1 16,0 0-2-16,-2 0 0 0,1 0 0 16,-2 0-1-16,-1 0 1 0,0-1-3 15,0 1-4-15,-1 0-11 0,-2-1-24 16,1 1-47-16,-2-1-10 0,-1 1-61 15,0-1-111-15</inkml:trace>
  <inkml:trace contextRef="#ctx0" brushRef="#br0" timeOffset="8319.87">6859 6805 341 0,'-1'0'71'0,"2"0"0"16,-1 0-54-16,0-1-17 0,2 2-3 15,0-1 0-15,-2 0 0 0,1 0 1 16,2 0 0-16,-2-1 0 0,1 1 0 16,0 0 0-16,-2-1 0 0,1 1 0 15,-1 0 1-15,0 0 0 0,0 1 1 16,-1-1 1-16,0 1 1 0,0 0 1 16,-2 2 0-16,0 0 0 0,-2 0 0 15,0 2-1-15,-1 0 0 0,-2 2-1 16,1-1 0-16,-1-1-1 0,0 1 0 0,0 0 0 15,-1 0 0-15,1 0-1 0,0 1 1 16,0 0 0-16,0 1-1 0,2 0 1 16,-1-1-1-16,2 1 0 0,0-1 0 15,3 0-1-15,-2-1 0 0,2-1-1 16,1 1 0-16,2-2 0 0,1 1 2 16,2-1 3-16,1-2 5 0,3 1 5 15,2-1 4-15,0-2 3 0,3 1 1 0,2-3 0 16,0-1-3-16,2 0-4 0,0 0-4 15,1-2-3-15,-2-1-3 0,1-1-5 16,-1 2-14-16,1-2-23 0,-1 0-50 16,-1 0-68-16,-1 0-161 0</inkml:trace>
  <inkml:trace contextRef="#ctx0" brushRef="#br0" timeOffset="9450.86">7202 7220 242 0,'-1'0'58'16,"1"-1"0"-16,-1-1-28 0,0 2-16 0,2 0-9 15,1 1-2-15,-3-1-2 0,1 0 0 16,0 0 0-16,0 0-1 0,-1-1 0 16,0 1 0-16,-3-2 0 0,4 2 0 15,-1 0 1-15,3 3 2 0,-3-3 1 16,1 0 2-16,-1 0 2 0,1 0 2 16,1 0 1-16,-2 0-1 0,-1-2 0 0,1 2-2 15,2 0-2-15,1 2-1 16,-1-2-2-16,-2 0 0 0,3 0-1 0,-1-1 1 15,1 0 0-15,0 0 0 0,-2-2-1 16,3 2 0-16,0-1 0 0,3 3-1 16,-2-2-1-16,0-1 1 0,1 0-1 15,1 0 0-15,0-1 2 0,1-1 2 16,-2-2 1-16,4 1 3 0,1-1 2 16,0 2 3-16,3-3 0 0,2-2 0 15,4-1 0-15,3 0 0 0,3-1-2 16,2 0-2-16,5-2-1 0,3 2-2 0,1 0 0 15,1-1-1-15,-1-1-1 0,1 0 0 16,1-1-1-16,0 1 0 0,0-1 2 16,-2 0 0-16,0 1 1 0,-1 1 1 15,-1 1 0-15,-3-1 1 0,-4 1 1 16,-2 2-2-16,-3 1 0 0,-3 2-1 16,-4 1-1-16,-3 0-1 0,-2 1-1 0,-3 2-1 15,-1 0-1-15,-2 4 0 0,-2-4-1 16,-2 2-1-16,1 0 0 15,0 0-3-15,-2 0-3 0,0 1-6 0,-2-2-16 16,1 5-31-16,-3-1-48 0,-2 2-75 16,0-4-167-16</inkml:trace>
  <inkml:trace contextRef="#ctx0" brushRef="#br0" timeOffset="10181.43">7121 7120 370 0,'2'-4'76'16,"-1"-2"-1"-16,2 2-64 0,1-1-20 16,-1 2-8-16,2-1-5 0,2 2-2 15,-4 0-2-15,0 2-1 0,-4-1-1 16,2 1 3-16,0 0 7 0,-1 1 7 15,1 2 6-15,-3 1 5 0,0 1 6 0,2 1 3 16,-4 2 4-16,-3 1 2 0,-3-1 1 16,1 4-2-16,0 2-3 0,0 0-1 15,0 1 0-15,0-1 0 0,3 0 0 16,2 2 0-16,1-6 0 0,1 0 0 16,-2-3 0-16,4 2-1 0,3-2 0 15,0 1 0-15,2-1 2 0,1-1 2 16,3-1 2-16,5 3 1 0,0-3 2 0,0-2-2 15,2-1-2-15,0-1-2 16,1 0-4-16,-2-1-2 0,-1-1-3 0,-1 0-1 16,-1-1-1-16,-1 0 0 31,0-1-1-15,-1 0-4 15,-1-4-13-16,0 2-27-15,-1 1-49 16,0-1-69-16,-2-1-165 0</inkml:trace>
  <inkml:trace contextRef="#ctx0" brushRef="#br0" timeOffset="24338.34">18742 11135 59 0,'-2'2'13'0,"0"-1"0"0,1 0-9 0,-1-1 3 15,1 0 4-15,0 1 6 0,-2-1 6 16,2 0 4-16,-1-1 3 0,1 2 3 15,0-2 0-15,-1 1-3 0,0 0-4 16,2 0-5-16,-1-2-4 0,1 0-4 16,0 0-4-16,0 0-4 0,1-1-2 15,0 1-2-15,0-2-1 0,-1 1 0 16,2-1 0-16,-2 0 0 0,2-2 0 16,0 1 0-16,-1-1 1 0,1-1 0 15,0 0 0-15,1 0 0 0,0 0 1 0,1 1-1 16,0-1 1-16,-1-1-1 0,0 2 0 15,0-2 0-15,0 2-1 0,-1 1 1 16,0-1 1-16,0 0 2 0,0 1 1 16,-1 0 2-16,1 0 1 0,0 0 0 15,1 1 0-15,0-2-2 0,1 1-1 16,-1-1-3-16,1-1-1 0,1-1-1 16,0 1-1-16,0-1 1 0,0-1-1 15,1 0 1-15,-2 1-1 0,1-1 1 16,-1 2 0-16,-1 0 1 0,0 2-1 0,-1 1 2 15,0-1 2-15,0 1 1 0,1 2 2 16,-1-2 1-16,0 0 0 0,1 0 1 16,0-1 0-16,1 1-2 0,-1 0-1 15,1 0 0-15,1 0-1 0,0 1-1 16,1-1 1-16,-1 2-1 0,1-2 0 16,1 0-1-16,1 1 0 0,-1-2 0 0,2 3 0 15,0-2 0-15,-1 0 2 0,3 0-1 16,-1 0 2-16,-1-1 0 15,1-1 0-15,-1 0 1 0,0 0-1 0,1 1 0 16,-1 1 0-16,0 0-2 0,0 1 0 16,0 1-1-16,0 1-1 0,0-1 0 15,-1 1-2-15,0 0 1 0,1-1-1 16,0 0 1-16,0 1-1 0,0-1 0 16,0 0 0-16,0 2 1 0,2-3-1 15,-2 1 0-15,1 0 1 0,-1 0-1 16,2 1 0-16,-2-2 0 0,1 1 0 0,-2 0 0 15,1 0 0-15,0 1 0 0,0 0 0 16,-1 0 1-16,3 0-1 0,-1 0 1 16,1 0 0-16,1 0 0 0,1-1 0 15,0 1 1-15,-1-2-1 0,1 2 0 16,0-2 0-16,1 1 0 0,-2-2 0 16,0 1-1-16,0 0 1 0,0 0-1 0,-1-1 1 15,-1 0 0-15,-1 2 0 0,1-1 1 16,0 2 1-16,0-1 0 0,0 1 1 15,0 0-1-15,1 1 0 0,-1 0-1 16,0-1 0-16,-1 2 0 0,0-1-1 16,0 0 0-16,1 0 1 0,-1 0-1 15,0 0 0-15,0 0 0 0,0 0-1 16,-1-2 1-16,1 2 0 0,-1 0-1 16,1-2 1-16,1 2-1 0,2 0 1 15,-1 0-1-15,0 0 0 0,-1-2 1 0,0 3 1 16,0-1-1-16,1-1 1 0,-3 1 0 15,2 1 0-15,0 0 0 0,-1 0-1 16,0-1 0-16,0 0 0 0,-1 1-1 16,1 0 0-16,-1 0 0 0,0-1 0 15,1 1 1-15,-2 1-1 0,0 0 0 16,-1 0 0-16,0-1 0 0,-1 1 0 16,-1 0 0-16,1 1 0 0,0 0 0 15,0-2 0-15,0 2 1 0,0 0-1 16,-1 0 1-16,1 0-1 0,0-1 1 0,-1 1-1 15,1 0 0-15,-3-1 1 0,1 1-1 16,1-1 0-16,-2 1 0 0,0 0 1 16,1 0-1-16,-1-1 1 0,1 1 0 15,-1 0 1-15,-1-2 0 0,1 2 1 16,-1-1 0-16,2 2-1 0,-3-2 1 16,1 1-1-16,0-2 0 0,-1 1-1 15,1 0 0-15,-1-1 0 0,0 0 0 16,1 1-1-16,-1-1 1 0,0 0-1 0,0 1 0 15,1-1 1-15,0-1-1 0,-1 0 0 16,0 0 1-16,0 0-1 0,0 0-2 16,0 0-4-16,0 0-7 0,-2 0-32 15,-1-2-61-15,-1 1-81 0,0-1-195 16</inkml:trace>
  <inkml:trace contextRef="#ctx0" brushRef="#br0" timeOffset="25552.47">19884 10609 236 0,'-4'-3'55'0,"-1"1"1"0,2 0-26 15,-1 0-21-15,1-2-9 0,0 2 0 16,0-2 3-16,0 3 8 0,1-2 6 16,-1 1 6-16,0 2 5 0,0-3 4 15,0 3 1-15,0 0-2 0,0 0-6 0,0 0-5 16,1 0-6-16,-1 1-3 0,1 1-4 15,-1-1-2-15,2 0-2 0,-1 0 0 16,1 0-1-16,0-1 1 0,-1 1 1 16,2-1 0-16,-1 1 1 0,1-1 0 15,1 1 1-15,0 2-1 0,0-2 0 16,0 1-2-16,2 0 0 0,-2-1-1 16,2 1 0-16,-1 0-2 0,2 0 1 15,-2 0-1-15,1-1 1 0,0 1-1 0,0 1 0 16,0 0 1-16,2-1-1 0,-1 0 0 15,1 0 1-15,0 0-1 0,1 0 0 16,-1 0 1-16,2 2-1 0,-2-1 0 16,1 2 0-16,-1-1 0 0,1 1 0 15,-1 0 1-15,0 1-1 0,0-2 0 16,-1 0 0-16,1 1 0 0,-1-1 0 16,1 0 0-16,-1 0 0 0,1 1 0 15,-1-1 0-15,0 1 0 0,1-1-1 0,-2 1 1 16,1 0 0-16,-1 1 0 15,-1-1 0-15,0 1 0 0,1-1 0 0,-2 0 0 16,0 0 0-16,-1-1 0 0,1 1 0 16,0 0 0-16,0-1 0 0,0 2-1 15,0 0 1-15,1-1 0 0,0 1 0 16,-1-1 0-16,0-1 0 0,1 0 0 16,-1-1-1-16,0 1 1 0,1 0 0 0,-1-1 0 15,-1 0 0-15,2 0 0 0,0 1 0 16,-2-3 0-16,1 2 0 0,-1-1 0 15,1-1 0-15,0 1 0 16,-1 1 0-16,1 0 0 16,0 0 0-16,0 0 0 31,-1 0 0-31,0 0 0 0,0 2 1 16,0-3-1-16,0 0 0 0,0 1 1 15,-1-1-1 1,1 1 0-16,0-2 1 0,-1 1-1 0,1 0 1 15,-1-1-1-15,0-1 1 0,0 1-1 0,1-1 1 0,0 0 0 16,0 0 1-16,0 2-1 0,0-2 2 0,0 1 0 0,0 0 1 0,0-1 1 0,-1 0 0 0,0 0 1 0,0 0 0 16,0 0 0-16,0-1-1 0,-1 1 0 15,1-1-1-15,0 0-1 0,-2 0-1 16,1 0 0-16,-1 0-1 0,2 0 0 16,-2-1 0-16,1 1 0 0,-1 0-1 15,1-1 1-15,-2 1-1 0,0-1 1 16,1 0-1-16,-2 0 1 0,1-1-1 15,-2 2 0-15,1-1 0 0,1 0 0 0,-2 0 0 16,2 0-1-16,-1 1 1 16,0-1 0-16,1 0 0 0,-1 1 0 0,1-2 1 15,1 2-1-15,0 0 0 0,1 0 0 16,0 0 1-16,-2 0-1 0,2 0 0 16,-1 1 0-16,-1-1 0 0,0 1 0 15,-1-1-1-15,2 0 0 0,0 1-2 0,-1-1-4 16,1 1-6-16,0-2-17 0,0 0-42 15,-1 0-39-15,3-1-77 0,-2-1-167 16</inkml:trace>
  <inkml:trace contextRef="#ctx0" brushRef="#br0" timeOffset="27163.55">18769 11112 135 0,'-1'0'35'0,"0"-1"3"16,1 0-15-16,1 2-4 0,-2-2-4 16,0 0-2-16,1 0 0 0,-1 1 0 15,1 0-2-15,-1 0 0 0,0-1 0 0,0 1 4 16,1 0 3-16,-1 0 3 0,0 0 5 15,1 0 4-15,-2-1 1 0,2 1 1 16,0 1-2-16,0-1-3 0,0 0-4 16,0-1-5-16,0 0-4 0,1 0-3 15,-1-1-3-15,0-1-1 0,0 2-2 16,0-3 0-16,1 1 0 16,-1-1-1-1,0-1-1-15,1 1 0 0,0 0-2 16,0-3 1-16,-1 2-1 0,3 0-1 0,0 1 1 0,-1-1-1 0,0-2 0 0,1 0 0 15,1 0 1-15,-1 0-1 63,0 2 0-63,-1-4-1 0,0 2 1 0,2 1 0 0,2 4 0 0,-2-5 0 0,0 1 0 0,0-2 0 0,2-1 0 0,-1 2 1 0,0-1-1 0,-3-4 0 0,2 3 0 16,-1 1 1-16,1 2-1 0,0-1 0 0,0 1 1 15,0 0 0-15,1 2-1 16,-1 0 1-16,1 0 0 0,0-1 0 0,0 3 0 15,1-2 0-15,3 4 1 16,-4-3 0-16,1 1 1 0,-1-2 0 0,2 2 0 16,-1-2 1-16,0 0-1 0,-1-2 0 15,3 3-1-15,1-1 0 0,1 0 0 16,1 0 0-16,1-1-1 0,1 0 0 16,-1 0 0-16,1-2-1 0,-1 1 1 15,1 1 0-15,-1-1 0 0,-1 0 0 16,-2-1 1-16,1 3 1 0,0 2 0 15,1-2 1-15,0 2 1 0,-2 0-1 0,1 0 1 16,3 3 0-16,-1-3-1 0,-1 1-1 16,-2-3 0-16,0 2-1 0,1 0 0 15,-1-1 0-15,1 0-1 0,-1-1 1 16,0 0-1-16,3 3 1 0,-2-3 0 16,0 0 0-16,2 0 1 0,-2 1-1 15,1 0 0-15,-1-1 0 0,1 2 0 0,-3-1 0 16,1 0 0-16,-2 2-1 0,2 0 1 15,-1-1-1-15,-3-1 0 0,3 2 0 16,0-1 0-16,1 1 0 0,0-2 0 16,-1 2 0-16,1-1 1 0,3 2-1 15,-2-3 1-15,-2 2-1 0,-1-2 1 16,4 2 0-16,-1-2 0 0,0 2-1 16,1 0 1-16,-1-1 0 0,1 1 0 15,2 2-1-15,-4-1 1 0,1 0 0 16,-3-2 0-16,2 2-1 0,0 1 1 0,-2-1 0 15,1 0-1-15,-2-1 1 0,0 2-1 16,2 2 1-16,-1-3-1 0,0 0 1 16,-1-2-1-16,1 2 0 0,1 1 1 15,0-1-1-15,0 0 0 0,0 0 0 16,1 0 0-16,1 2-1 0,-2-2 0 16,0 0 1-16,-2-2-1 0,0 2 0 15,1 1 0-15,0-1 1 0,0 0-1 16,0 0 0-16,0-1 0 0,4 3 1 15,-3-3-1-15,1 0 0 0,-1-4 0 0,1 4 1 16,0 1-1-16,-2 0 0 0,0 0 0 16,0 0 0-16,0 1 0 0,-1 3 0 15,-2-3-1-15,0 0 2 0,0-1-1 16,1 1 0-16,-2 2 1 0,0-1 0 16,0 0 0-16,3 1 0 0,-2 0 0 15,0-1 0-15,0 0 0 0,0 0-1 16,1-1 1-16,-1 1-1 0,-1-1 0 0,1 0 1 15,0 1-1-15,-1 0 0 0,0 0 0 16,0 2 0-16,-1-2 0 0,0-2 0 16,-4 1 1-16,4 1-1 0,-1 0 0 15,0-2 1-15,0 0 0 0,0 1-1 16,-1 0 0-16,2-1 1 0,-2 0-1 16,0 0-1-16,-2-1-2 0,1 1-5 15,2 0-3-15,-1 0-6 0,0-1-9 0,1-1-20 16,-1 0-34-16,3 0-41 0,-2-3-77 15,1 2-163-15</inkml:trace>
  <inkml:trace contextRef="#ctx0" brushRef="#br0" timeOffset="28283.51">20000 10826 170 0,'0'1'46'0,"1"0"1"0,-1 0-10 16,1 0-15-16,-1-1-6 0,-1-1-1 15,0 0 0-15,2 1 4 0,-1 1 3 16,1-2 2-16,-2 1 0 0,1 0 1 0,0 0-1 15,0 0-2-15,-1 0-4 0,0 0-3 16,0 1-5-16,0-1-3 0,1-1-3 16,1 3-2-16,-2-2 0 0,1 0-1 15,-1 1 0-15,-1-2 0 0,1 2 1 16,-1 0 0-16,-1-2 1 0,1 1 2 16,0 1-1-16,-1 0 2 0,1-1 0 15,0 1 1-15,-1 0 0 0,-2 0 0 16,0 0 0-16,-1-1 0 0,0 1 0 15,-3 1-2-15,0-2-1 0,-1 2-1 0,-2-2-1 16,-1 0-1-16,1 0 0 16,-1-1-1-16,0 0 1 0,1 1-1 0,-1-2 1 15,2 2-1-15,0 2 0 0,3-1 1 16,-2 0 1-16,2 0 1 0,1-2 0 16,0 2 0-16,2 0 1 0,2-1-1 15,-2-1 1-15,3 1-2 16,2 0 0-1,-1 4-1 1,1-6 0-16,0 2 0 0,1-2-1 0,1 1 0 0,1 1 0 16,2-2 0-16,0-2 0 0,3 3 0 0,1-1 0 15,3 1 1 1,-2-3-1 0,1 0 0-16,0 0 0 15,-1 0 0-15,1 0 0 0,0 0 0 0,-1 0 0 0,0 1 0 16,0 2 0-16,0-2 1 0,0 3-1 15,-3 0 1-15,1 1-1 0,0 0 1 0,-1 0-1 16,-1 0 1-16,0 1 0 0,-1 0-1 0,1-1 1 0,-1 4-1 16,-1-3 0-16,-1 0 0 0,0-1 1 0,0 1-1 0,-1-1 1 0,1 1-1 15,-2-4 1-15,2 2 1 0,-2 2-1 0,2 2 1 16,-2-4-1-16,-1 1 0 0,0-1 0 16,1 1 1-16,-1-1-1 0,0 0 0 15,-1-3 1-15,1 4-1 0,0-1 1 16,2 3 1-16,-3-3 0 0,1 0 1 0,0 0 0 15,-1 0 2-15,1-1 0 0,0 1 0 16,-1-3 0-16,0 1-1 0,-1-1 0 16,1-1-2-16,-2-2-1 0,0-1-1 15,-2-2-1-15,1 0 1 0,-2 0-1 16,0-1 0-16,-3 2 1 0,2-2 0 16,-1 1 1-16,-1 0 1 0,0 2 2 15,0-1 1-15,0 2 0 0,-1-1 2 16,1 2 0-16,0 0 0 0,2 1-1 0,-1 0 0 15,1 0-1-15,-2-4-1 0,4 5-1 16,0-1 0-16,1 0-1 0,0 2 0 16,2-1-1-16,0 2 0 0,3 3-1 15,-2-3-1-15,0 0 1 0,-1-1-2 16,2 2 1-16,-1-1 0 0,1 2-1 16,0-2 0-16,0 1-1 0,0-1-3 15,2 3-3-15,-2-3-6 0,0 2-8 16,-2-6-30-16,2 4-73 0,2-3-92 15,-1-1-217-15</inkml:trace>
  <inkml:trace contextRef="#ctx0" brushRef="#br0" timeOffset="30850.83">17428 11616 312 0,'-3'-1'70'0,"2"1"-1"0,-1 0-44 16,0-2-16-16,0 0-6 0,3 2 0 16,-2-1 2-16,0-1 4 0,0 2 4 0,1-2 3 15,0 2 2-15,0 0 1 0,-2-2 0 16,0 0-2-16,1-1-4 0,-1-1-4 15,1 0-2-15,0-4-3 0,-1 2-2 16,1-1-1-16,2 1 0 0,0-2-1 16,0 1 1-16,-1-1 0 0,2 0 0 15,1-2 1-15,1 0 0 0,1 0 1 16,-1 0 0-16,1 0 0 16,1 0 0-16,0 1-1 0,1 1 0 0,1 0-1 15,-1-1 0-15,1 0-1 0,1-1 0 0,1 0 1 16,0 0-1-16,-1-1 0 0,-1-1 0 15,1 2 0-15,1-2 0 0,-1 1 1 16,0 0 0-16,-1 0 3 0,3 1 0 16,0 0 2-16,-1 0 0 0,1 0 2 15,1 2-1-15,-1-1 1 0,1 1-1 16,0 0 0-16,0-1-1 0,1 0 0 16,1 0 0-16,0 0-2 0,1 0 1 15,1 1-1-15,2-1-1 0,0 1 0 0,1 0 0 16,2-1 0-16,-2-1 0 0,1 1 0 15,0-2 1-15,-1 0-1 0,0 1 1 16,3 1 0-16,-1-1 1 16,1 3 0-16,0-2-1 0,1 2 1 0,0 0-2 15,-1 1 1-15,-2-1-2 0,2 2-1 16,-2 3 0-16,-1-1 0 0,1 2-1 16,-2 0 0-16,0 2 1 0,-1 0 0 15,-1 0 0-15,-2 0 0 0,0 0 1 16,-1 0-1-16,-3 0 1 0,2 1-1 0,-4 0 1 15,0-1-1-15,0 2-1 0,-2 0 1 16,0-1-1-16,0 1 1 0,-2-1-1 16,0 0 0-16,0 0 1 0,-1 0-1 15,1 1 0-15,0-1 0 0,-1 0 0 16,0 0 1-16,1 1-1 0,-1 0 0 16,-1-1 0-16,1 2 0 0,-1-1 1 0,1-1-1 15,-2 2 0-15,2-1 0 0,-1-1 0 16,1 2 1-16,-1-1-1 0,1 0 0 15,0 1 0-15,-1-2 1 0,2 0-1 16,-2 0 1-16,1 0 0 0,-1-1-1 16,0 0 1-16,1 0 0 0,-1 0 0 15,-1 0 0-15,1 0 1 0,0 0 0 16,1 0 1-16,-2 1-1 0,2-2 1 16,-1 3 0-16,-1-2-1 0,1 0 0 15,-1 0 0-15,1 1-1 0,-1-1 1 16,0 0-2-16,-1-1 1 0,1 1 0 0,-1 0-1 15,0 0 1-15,0 0-1 0,1-1 0 16,-2 0 0-16,1 0 0 0,0 0-1 16,0 0-2-16,0 0-5 0,0-1-5 15,0 0-9-15,-1 0-25 0,0-2-78 16,-1-1-93-16,0 1-222 0</inkml:trace>
  <inkml:trace contextRef="#ctx0" brushRef="#br0" timeOffset="31617.52">18444 10998 369 0,'-1'-2'87'16,"-1"-1"1"-16,2-1-50 0,0 1-20 15,0 0-11-15,0-1-5 0,1 0-2 16,0 2-1-16,1-1 1 0,-1 3-1 16,-1-2 1-16,0 1 2 0,0 0 3 0,0 2 2 15,0-1 1-15,-1 2 2 16,0-1 0-16,0-1 0 0,0 2-2 15,0 1-1-15,1-2-2 0,0 2 0 0,0-2 1 16,0 2-1-16,1 1 2 0,1-1 0 16,0 2 0-16,2 1 1 0,-1-2-1 15,3 2-1-15,-1 1 0 0,1 1-1 16,2-2-1-16,0 1 0 0,0 0-2 16,2 0 0-16,-1 0-1 0,1 0 0 15,0 0-1-15,1 1 1 0,-1 0-1 16,1 0 1-16,-2-2-1 15,0 2 0-15,-1 1 0 0,0-1 0 16,-1 1 0-16,0 1 0 0,0-2 1 0,-1 1-1 16,0-1 0-16,-1 0 0 0,-1-1 0 15,0 0 0-15,-2 1 1 0,1-2-1 0,-1 1 0 16,-1-1 0-16,0 0 0 0,1-1 0 16,-2-1 1-16,1-1-1 0,-1 0 1 15,0-1-1-15,0-1 1 0,-1 2 0 0,1-3 0 16,-3 2-1-16,0-1 1 0,0 1 0 15,0-1-1-15,-1 1 1 0,1-1 0 16,-2 0-1-16,1 1 0 0,-1-1 1 16,2 0 0-16,-3-1-1 0,1 0 1 15,-2 0-1-15,2 0 1 0,-2-1 0 16,1 0-1-16,-2-1 1 0,0-1 0 16,0 1 0-16,-1 0 0 0,0-1 2 15,0 1 1-15,0 0 0 0,1 0 0 16,1 1 1-16,-1-1 0 0,-1 1-1 0,1 0 0 15,2 1-1-15,-1-1-1 0,1 1 0 16,1-1-1-16,1 1 0 0,1 0 0 16,0 1-1-16,2-1-1 0,0 0 0 15,0 0-2-15,0 0-5 0,1-1-8 16,0-2-31-16,0-3-71 0,0-1-90 16,1-1-217-16</inkml:trace>
  <inkml:trace contextRef="#ctx0" brushRef="#br0" timeOffset="36017.69">18505 10670 121 0,'-4'-1'33'15,"0"0"0"-15,0 0-6 0,1-1-17 16,0 0-6-16,-1 1-2 0,2-1 0 16,-1 1 3-16,2 0 4 0,-2 0 3 15,2 1 3-15,-1 0 2 0,0-1 3 16,0 1 0-16,0-1 0 0,0 3-1 16,0-1-2-16,1 0-1 0,-3 1-1 0,3 1 0 15,-1 0-1-15,0 1-2 0,1-1-1 16,-2 2-2-16,2 1-2 0,0 0-2 15,-1 0-2-15,0 2-1 0,2 1-2 16,-1 1 0-16,2 3-1 0,-1 0-1 16,0 1-1-16,0 0-1 0,2 1 0 15,0 2 0-15,-1 0 0 0,-1 0 1 16,1 0 1-16,1 2 1 0,-1 0 0 16,0 0 1-16,0 0 1 0,0-2-1 15,0 1 0-15,0-2 0 0,-1 0 0 16,0-1 0-16,1 0 1 0,0-1-2 0,2 0 1 15,-3 1-1-15,2 0-1 0,-2 2-1 16,0 1 0-16,0 0 0 0,1 3 1 16,-3-2-1-16,2 3 1 0,0-2 2 15,2 2-2-15,-1-2 0 0,0 1-1 16,0-2-1-16,0 2-2 0,0-1 1 16,-1-1-1-16,0-1 1 0,-1 0 1 0,1 0 1 15,1-3 1-15,-2 0 2 0,0 1-1 16,-1-1 1-16,1-1 0 0,0 1 0 15,0 0 0-15,-1 3 0 16,2 0 0-16,0-2 0 0,1 2 0 0,0 2 0 16,1 0 0-16,0-1 0 0,1-1 0 15,-1-1-1-15,1 0 1 0,-2-3 0 16,2 0-1-16,-1-2 1 0,2 1-1 16,-1-2 0-16,0 1 0 0,0-3 0 15,0 2 0-15,0-1 0 0,0-1 1 16,-2-2-1-16,3 2 0 0,0 1 1 0,2 2-1 15,0-3 0-15,0 0-1 0,3-1-1 16,-1-1 0-16,2 1 0 0,-1-3-1 16,-1-2 1-16,2-1 0 0,0 2 0 15,1 1 2-15,0-1 0 0,-2-1 1 16,2 2 0-16,-1-1 0 0,0 1 0 16,0 0 0-16,-3-3-1 0,2 3 1 15,0-2-1-15,-2 2 1 0,1-5-1 0,0 2 1 16,0 0-1-16,-1-2 0 0,1 0 1 15,0 1-1-15,0-3 1 0,-1 2 0 16,1 0-1-16,1 2 1 0,-3-3 0 16,2 1 0-16,-1-1-1 15,0 0 1-15,0-2 0 0,0 0 0 0,-2-2-1 16,3 0 1-16,1 1-1 0,0 1 1 16,-1-2 0-16,2 2 0 0,0 0 0 15,1 1 0-15,0-1 0 0,0 2 0 16,-1-2 0-16,2 3 0 0,-2-2 0 0,4 3 0 15,-2-1 0-15,-2 0 0 0,-1-1 0 16,0 2 1-16,1-2 0 0,-1 3 1 16,-4-4 1-16,3 3 2 0,0 0 0 15,0 3 2-15,-1-4 0 0,0 1 0 16,0 0-1-16,0 1 0 0,-1-1-2 16,0-1-1-16,-1-1-1 0,1 2-1 15,-2-1 0-15,-2 1-1 0,3-1 1 16,-1 0 0-16,0-1-1 0,1 1 1 15,-1 0-1-15,0-1 1 0,2-2-1 0,-3 2 1 16,0 0-1-16,-1 2 0 16,0-1 1-16,0 0-1 0,0-1 0 0,-1 1 0 15,0 0 1-15,0 0-1 0,1-3 0 16,-1 3 0-16,0-1 0 0,-3 2 1 16,2-2-1-16,1 1 1 0,-1-1-1 15,0 0 1-15,1 0-1 0,0 0 0 16,2-1 0-16,-1 0-1 0,-1 1 0 15,2-3-2-15,-2 2-2 0,0-1-1 0,0-1 0 16,0 3-1-16,0-3 1 0,-1 1 0 16,-2 2 2-16,2-3 1 0,1 1 3 15,-2-2 0-15,1 1 0 0,0 1 0 16,-1-1 0-16,0 0-1 0,1 0-1 16,0 0 0-16,0 1-1 0,-1-3-1 15,-1 0 0-15,-1 0-2 0,1-1 1 16,1 1 1-16,1-1 0 0,-2 0 1 15,0 0 2-15,2 0 3 0,1-1 2 0,-2 0 5 16,-1 1 3-16,-1-4 1 0,1 2 2 16,1 0 0-16,0-1-1 0,-1 0-3 15,1-3-2-15,-1-2-4 0,2 4-1 16,-2-3-1-16,-1-2-2 0,-1 4 0 16,4-2 1-16,-3 0 0 0,1 2 4 15,1 0 3-15,-1-1 4 0,1 2 2 16,1-3 3-16,-3 0 0 0,1 2-2 0,-1-3-2 15,2 1-4-15,-1-1-4 0,-1-1-2 16,2 1-3-16,-1-1 0 0,0 1-1 16,1-1 0-16,-2-1 0 0,2 0 0 15,-2-1 0-15,2 0-1 0,0-1 0 16,1 1-2-16,0 2-3 0,1-1-1 16,-1-1-1-16,3 1-1 0,-1 0 0 0,-2-2 1 15,1 2 2-15,-1-1 3 16,1 1 2-16,0 1 2 0,0 0 1 15,0 0 0-15,0 1 0 0,1 1 1 0,-1-3-1 16,-1 2 2-16,-1-4-1 0,0 5-1 16,1-2 1-16,-2 1-1 0,1-2 2 15,-1 2 0-15,0 1-1 0,2 2 0 16,0-3 0-16,-1 1 0 0,0-4-1 16,1 4 0-16,0-1-2 0,0-2 0 15,0 0 1-15,2 0-1 0,-2 0 0 16,0 4 0-16,1-4 0 0,-1 1 0 0,1-2 0 15,0 4-1-15,0 0 1 0,0 1 0 16,1-1 0-16,0 3 0 0,-1-1 0 16,3 6 0-16,-2-4 0 0,0 1 0 15,0-2 1-15,0 3 0 0,-1 1 1 16,0 1 1-16,-1 0 1 0,-1 1 3 16,1 0 1-16,-3 4 2 0,1-3 1 15,-1-1 0-15,0 0 1 0,0 2-1 16,1 0-1-16,-1-1-2 0,0 1-2 15,1-1-1-15,-1 0-2 0,2 4-1 0,-3-3-2 16,0 1 1-16,1-2-1 0,-3 3 0 16,0-2-1-16,-1 2 1 0,-1 1 0 15,-1-3 1-15,1 2-1 0,-3 2 1 16,1 0 0-16,0-1 0 0,-4-2 0 16,2 2 0-16,-2 1-1 0,-1 0 1 15,-1-1-1-15,-1 1 1 0,-2-1-1 16,4 2 2-16,-1-2 0 0,-2 0-1 15,1-2 1-15,2 1 0 0,0 0 0 0,0-1-1 16,-1 2 0-16,0 0 0 0,2 0 1 16,2 2 1-16,-1-1 0 0,0 1 1 15,1-2 1-15,2 3 0 0,0 0-1 16,1 0 0-16,1-1 0 0,1 1-1 16,0-1-1-16,2 3-1 0,-1-3 1 15,2-2-1-15,3 2 0 0,-3-1 0 16,-1 0-1-16,-1-1 1 0,1 0-1 15,-2 0 1-15,-1-1-1 0,-2 1 0 0,1 0 0 16,2 0 0-16,-1-2 1 16,1 2-1-16,1 1 0 0,1-1 0 0,0 1-1 15,1 0 1-15,0-1-2 0,-1 0-2 16,1 0-2-16,2 1-4 0,2 0-5 16,-2-1-10-16,1 0-17 0,1-1-9 15,-1 1-5-15,1-1-2 0,0 1 3 16,-2-3 5-16,3 2 10 0,1 1 18 0,-2-1 11 15,1 0 10-15,0 1 9 0,0 0 5 16,0 0 3-16,-2-1 3 0,1 2 2 16,-1 0 0-16,1 0-2 0,-1 0-3 15,4 2-3-15,-4 0-3 0,1-1 0 16,-1 1-2-16,-1 0-1 0,2 0 2 16,0 1 0-16,-5-3 1 0,4 3 2 15,-1 0 2-15,2 1 0 16,-1-2 1-16,0 0-1 0,-2 1 0 0,2 0-2 15,0 1-3-15,-1-1-1 16,0 0-1-16,1 1-2 0,0 3 0 0,2 3 0 0,-2-2-1 16,0 0 1-16,1 3-1 0,-1 0 1 15,1 2-1-15,0 0-1 0,-2-1 0 16,2 4-1-16,-1-1 0 0,3 3-3 16,-1-3-6-16,0-1-32 0,1-1-60 15,0-3-78-15,-2-1-193 0</inkml:trace>
  <inkml:trace contextRef="#ctx0" brushRef="#br0" timeOffset="41200.82">18086 9030 262 0,'-2'-5'68'16,"0"1"2"-16,1 0-36 0,0 2-11 15,1 0-8-15,0 3-5 0,0 0-4 16,0 1-1-16,0 2 0 0,0 1 1 16,0 4 0-16,0 1 2 0,1 3 0 0,-1 0 0 15,1 4-2-15,0-1-3 0,-1 2-1 16,1-1 0-16,0 0-1 0,-1-1-1 15,1-2 1-15,-2-2-1 0,1-1 1 16,0-2-1-16,0-1 0 0,0-2 0 16,0-2 0-16,-1 0 0 0,2-1 0 15,-2-2-1-15,2 0 0 0,-1 1-1 16,0-3 0-16,1 1 1 0,0 0 0 0,1-2 1 16,-1-1 0-16,1-2 1 15,-1-3 0-15,0 0 0 0,1-1-1 16,0-2-1-16,-1 0 1 0,1-2-1 0,-1 1 0 15,0-1 1-15,-1 0 1 0,0 1 1 16,-1 0 2-16,0 1 3 0,-1 1 2 16,1 2 1-16,-1 0 2 0,0 2-1 15,2 0 0-15,0 1-2 0,-1 0-2 16,2 0-2-16,-1 0-2 0,0 0-2 16,3 1 0-16,-2-2-1 0,2 0-1 0,1-1 1 15,0 2-1-15,1 0 0 0,1 2 0 16,0 0 0-16,1 1-1 0,1 1 1 15,1 2 0-15,0 1 0 0,0 2 0 16,0 1 0-16,-1 1 1 0,0 0 0 16,-1 2 0-16,-2 0 1 0,1-2 0 15,-2 0 0-15,0 1 0 0,-1-2 1 16,0 0 0-16,-1 0 0 0,0 0 0 16,-1 2 0-16,-1-1 0 0,-2 0 1 0,0 0-1 15,-2 0 0-15,-1 2 0 16,1-1 0-16,-2 0 0 0,-2-1-1 0,1 0 0 15,0 1 1-15,1-2-1 0,-2 0 0 16,0-1 0-16,1 0 0 0,0 0 0 16,1-2 0-16,1 1 1 0,-1-1 0 15,2-1 1-15,1 1 2 0,1-2 0 16,0 0 0-16,2 1 1 0,-1-1-1 16,0 0-2-16,1-1-1 0,0 1-2 0,0 0-1 15,0 0-1-15,-1 0 0 0,2-1 0 16,-1 1 0-16,2 1 0 0,-2-1 1 15,2 1 0-15,1 1 1 0,0-1-1 16,0 2 1-16,1-1-1 0,1 1 1 16,1 1 0-16,0-1 0 0,0 1 0 15,1 1 0-15,-1 0 0 0,1-1 0 16,-1 0-1-16,1 1 1 0,-1-1 0 16,0 0 0-16,0-1-1 0,1 0 1 15,-1-1 0-15,2 0 0 0,-2 1 0 16,2-1 0-16,-2-2 1 0,2 2-1 0,0 0 0 15,-1-2 1-15,0 0-1 0,1 0 0 16,-1 0 0-16,1 0 0 0,1-1 1 16,-1 0-1-16,0 0 0 0,2 1 0 15,-1-1 0-15,2-1 0 0,-2-1 0 16,2 2-1-16,0-2 1 0,-1 0 0 16,-2-1-1-16,0 1 1 0,-1-1 0 0,1-1 1 15,-2 1-1-15,-1 0 1 0,-1-1 1 16,0 2-1-16,-3-2 1 15,1 1 0-15,-3 0 0 0,1-1 0 16,-2-1 1-16,0 1-1 0,-2 0 0 0,-1 0 0 16,0-1 0-16,1 0-1 0,-3 2 0 15,0 0 0-15,0-1 0 0,0 1 0 16,0 0-1-16,-1 1-1 0,-1 0 1 16,2 2 0-16,-1-1-1 0,1 3 0 15,1 1 1-15,0 1-1 0,1 1 0 16,1 2 0-16,0 1 1 0,2 0-1 15,0 1 0-15,-1 2 0 0,1 1 1 0,0 0-1 16,1 0 0-16,1 0 1 0,-1-1-1 16,2 0 1-16,0-2-1 0,1 0 1 15,1-2-1-15,-1-1 1 0,1-1-1 16,1 0 0-16,2-2 0 0,0 0 1 16,2-1-1-16,0-2 0 0,1 0 1 15,1-1 0-15,0 0-1 0,2-1 1 16,-1 0-4-16,2-1-6 0,-1-1-14 15,0-1-19-15,1-1-34 0,0-1-22 0,-2-3-61 16,2 2-116-16</inkml:trace>
  <inkml:trace contextRef="#ctx0" brushRef="#br0" timeOffset="41644.89">18589 9118 210 0,'0'-1'64'0,"0"-2"6"0,0 0-5 0,0 1-23 0,-1 0-5 16,1 0-2-16,-1 0-2 0,-1 2-3 15,0-1-6-15,1 0-4 0,0 1-6 0,-1 0-3 16,1 0-4-16,-2 1-3 0,2 0-2 15,-1 0-2-15,-1 2-1 0,2-1 0 16,-2 1 1-16,0 2-1 0,1 0 0 16,1 0 1-16,-2 1-1 0,2 0 1 15,-1 0 0-15,1 1-1 0,0-1 1 16,0 0-1-16,-1-1 1 0,2 2 0 16,0-2 0-16,-1 1 0 0,1 1 0 15,2-2 0-15,0 2 0 0,-2 0 0 0,3-2-1 16,0 2 1-16,1-2-1 0,0 0 1 15,0-1-1-15,1-1-1 0,0 0 0 16,1 1 1-16,1-2-1 0,1 1 1 16,1-2 0-16,0 0 0 0,1-1 1 15,0-2 0-15,1 1 0 0,1-2 0 16,-2 0-1-16,1-1-1 0,0 0-5 16,1 0-7-16,0 0-11 0,0 0-15 0,-2-1-26 15,-1 1-26-15,0 1-55 0,0 1-107 16</inkml:trace>
  <inkml:trace contextRef="#ctx0" brushRef="#br0" timeOffset="42497.21">18307 9196 147 0,'1'-1'34'0,"-1"1"1"15,0 0-15-15,1 1-10 0,-1 0 0 16,0-2 5-16,0 2 3 0,0 1 3 16,0-2 1-16,-1 2 0 0,0 1 0 0,0 1-1 15,-1 1 0-15,0 1-1 16,0 2-1-16,1-1-1 0,-2 1 0 0,1 0-2 15,0-1-3-15,0 1-1 0,2 0-3 16,-2-2-1-16,2 3-1 0,-1-1-1 16,2 0 0-16,-1-2-2 0,2 2 0 15,-1-1-2-15,1-1-1 0,0-2 1 16,3 0-1-16,-1 1 1 0,2 0 1 16,1-2 1-16,-1 0 1 0,1 1 1 15,2-3 0-15,-1 2-1 0,1-2 0 0,0-1-1 16,1 0-1-16,-1 0-1 0,1 0 0 15,-3-1-1-15,0-1 1 0,-1 1-1 16,-2 0 1-16,0 0 0 0,0 0-1 16,-2-1 1-16,-1 2 0 0,1-1 0 15,-1 0-1-15,-1 1-3 0,0-1-15 16,-1 0-29-16,1 0-47 0,0-1-70 16,-1 0-163-16</inkml:trace>
  <inkml:trace contextRef="#ctx0" brushRef="#br0" timeOffset="44253.41">18822 9103 284 0,'-1'0'65'16,"1"-1"-1"-16,0 1-41 0,0 0-17 15,-3-3-5-15,3 3-4 0,0 0-2 16,3 4-2-16,-3-3 1 0,0 0 0 16,0-1 0-16,0 1 2 0,1-1 2 15,0 2 2-15,-3-7 1 0,2 7 3 16,0-2 0-16,4 3 0 0,-3-3 2 0,-1 0-1 15,0 0 1-15,0 0-2 0,0 0 0 16,1 0-1-16,-2-4-1 0,1 6 0 16,0-2 0-16,2 2-1 0,-2-2 0 15,1 1 0-15,-1-1 0 0,0 0 0 16,0 0 0-16,0-1 0 0,-2-1 0 16,3 1 0-16,-1 0 1 0,3 5-1 0,-1-4 0 15,-1-1 0-15,0 1 0 16,-1-1 0-16,0-1 0 0,1 1-1 0,-2-4 1 15,1 4 1-15,0 0 0 0,1 1 1 16,-1-1 2-16,2 1 0 0,-2 0 2 16,-1 0 0-16,2-1 1 0,-1 1 0 15,0 0 0-15,-1 0 0 0,1 0-1 16,2 1-1-16,-2 0-1 0,0 0-1 16,0-2 0-16,0 1-2 0,0 0-1 15,1 0 0-15,-3-2 0 0,3 1-1 0,-2 1 1 16,1-1 0-16,-1 1 2 0,1-1 1 15,0 1 2-15,0 0 2 0,0 0 2 16,0 0 0-16,0 0 1 0,1-1-2 16,-1 1-1-16,1 1-2 0,-1-1-1 15,0 0-2-15,0 0-2 0,0 1 0 16,0-1-1-16,0 0 0 0,-1-1-1 16,0 1 1-16,1 0 0 0,-1-1 0 0,0 1 0 15,1 0 1-15,0 0-1 16,0 0 2-16,0-1 0 0,0 1 1 0,1 1 0 15,-1-1 1-15,1 0-1 0,0 1 1 16,-2 0-1-16,1 0-1 0,0-1 0 16,0 0-1-16,0 0 0 0,0-1 0 15,0 0 0-15,0 1-1 0,0-1 0 16,-2 0 0-16,2 1 0 0,0 0-1 16,0 1 0-16,0-1-1 0,0 2 0 0,0-1-1 15,5 4 1-15,-4-2-1 16,2 3 1-16,-1-1 0 0,1 3 1 0,0 0 1 15,0 3 0-15,0-1 0 0,0 0 0 16,-1 0 1-16,2 2-1 16,0-1 1-16,-1 1 0 0,-2-3-1 0,3 1 1 15,-2-2 0-15,2 2-1 0,-3-4 1 16,1-1-1-16,0-1 0 0,1 2 1 16,-3-5-1-16,1 1 1 0,-3-3 0 0,3 2 0 15,0 0 0-15,-1-1 2 0,0 0 0 16,0 0 3-16,0-1 0 0,3 2 1 15,-4-1 1-15,1-2 0 0,-2 1 1 16,2-2-2-16,0 1 0 0,0-2 0 16,3 0-1-16,-1-2-1 0,0 0-1 15,5 0 0-15,-4-3-1 0,2 1-1 16,-2-4 0-16,3 3-1 0,0-1 0 16,2 0-1-16,-1-1 0 0,1 1 1 0,-1-1-1 15,3 3 0-15,-4-4 0 16,0 2 0-16,-4-2 1 0,4 5-1 0,-3-1 0 15,1 3 1-15,-2 1-1 0,1 2 0 16,-2 0 1-16,3 3-1 0,-4-1 0 16,1 0 0-16,-4-2-2 0,3 2-2 15,0 1-4-15,0-2-4 0,-1 1-8 16,1 0-28-16,0 0-43 0,3 2-18 16,-2-3-66-16,-1-1-133 0</inkml:trace>
  <inkml:trace contextRef="#ctx0" brushRef="#br0" timeOffset="45014.03">19322 8820 158 0,'0'-2'50'16,"1"-1"5"-16,-1 1-7 0,1-1-9 15,0 1-4-15,-1-2 0 0,0 1 0 16,2 1-2-16,1 3-3 0,-2-3-1 0,-2 1-3 15,0-2-2-15,-2 1-4 0,2 1-4 16,-3-1-3-16,-2-1-3 0,1 3-4 16,0 2-2-16,0 2-3 0,0 1 0 15,-2-2 0-15,0 3 0 0,0-2 1 16,0 4 1-16,0 1 1 0,-1-3 1 16,1 7 0-16,0 2 1 0,0 3 0 31,-2 0-1-31,-1 5 0 0,-1 1-1 0,1 1 0 0,0 2-1 15,0-2-1-15,0 1 0 0,3 0-1 0,1-1-1 0,4 1 1 16,-2-4-1-16,-1-1 1 0,0 1-1 16,2-3 0-16,1 0 0 0,-1-3 0 15,1-4 0-15,3 3 1 0,0-1-1 16,4 0 2-16,0-3 0 0,0 1 0 16,2-1 0-16,-2 1 1 0,1-1-1 15,1-2 0-15,-3 0 0 0,1 0 0 0,-1-2-1 16,1 0-1-16,0-1 1 0,-2-3 0 15,0 1-1-15,0-2 1 0,1 0 0 16,-1-1-1-16,-2 0 1 0,0 0 0 16,0-1 0-16,1 2 0 0,-3-2 0 15,2 0 0-15,-2-1-1 0,1 0 0 16,0 1-3-16,0-1-1 0,-1-1-6 16,0 2-5-16,1-1-19 0,1 1-28 15,-1-2-46-15,0-2-73 0,0-1-162 16</inkml:trace>
  <inkml:trace contextRef="#ctx0" brushRef="#br0" timeOffset="52712.02">18239 12943 302 0,'-3'-1'81'15,"2"-1"4"-15,1-1-28 0,-1-2-20 16,0 1-8-16,-1-1-4 0,3-2-2 16,-7-3-4-16,7 5-3 0,-1-1-4 15,-1 1-3-15,1 1-1 0,1 0-3 0,0 0-1 16,6 4-2-16,-7-4-2 0,0 3 0 15,2-2-1-15,-1 2-2 0,1 1 0 16,-1 0-1-16,2 0 0 0,0 1 0 16,0 0 0-16,2 2 1 0,0-2 0 15,0 1 1-15,0-5 1 0,2 6 1 16,0-2-1-16,0 1 1 0,1-1-2 0,-1 1 0 16,0-1-2-16,0 4 0 15,-3-3-1-15,0 0-1 0,-3 0 0 0,1 4-1 16,-2 1 1-16,-1 1-3 0,-2 2-4 15,-1 2-7-15,-1 4-3 0,0 2 0 16,-3-2 1-16,-1 2 2 0,-1 0 2 16,3-2 7-16,-1-1 7 0,0-1 4 15,3-3 1-15,1-1 0 0,-1-2 1 16,4-1-1-16,-2-2 0 0,2-1-1 16,-4 1-1-16,5-3 1 0,1-1 2 15,3 0 2-15,1-3 1 0,1 2 2 16,2-1 1-16,7-5 0 0,-4 4-1 0,1-3-1 15,1 3-4-15,2-3-1 0,0 0-3 16,-1 1-4-16,0 0-6 0,0-1-12 16,0 0-19-16,-2-1-33 0,-2 3-52 15,0-1-112-15</inkml:trace>
  <inkml:trace contextRef="#ctx0" brushRef="#br0" timeOffset="53225.86">18470 12997 275 0,'-1'-2'68'0,"0"0"4"0,0 0-34 0,-2 0-9 16,2-3-3-16,-2 4-4 0,1-1-1 15,-3 3-3-15,2 0-3 0,-1 0-5 16,2 2-4-16,-1 1-4 0,0 2-2 16,0 2-1-16,3 0-1 0,-2 3 0 15,1 2 1-15,1 1 1 0,0-1 2 16,1 1 0-16,3 1 1 0,-1-2-1 16,2-2 0-16,0-2 0 0,3-1-3 15,0-1 0-15,1-2-2 0,0 0 0 16,3-4-2-16,0-1 0 15,0-4-1-15,1-1 0 0,-2-2-1 0,0-1-1 0,0-4 0 16,-3 0-1-16,0 0 1 0,2 2 0 16,-5-2 0-16,-3 3 1 0,1 0 4 15,-3 2 5-15,0 1 10 0,0 2 6 16,-6 1 4-16,3 3 3 0,1 0-1 16,1 4 0-16,-3-1-6 0,1 2-6 15,-1 1-6-15,2 1-3 0,0 0-1 16,1 2 1-16,-4-3 0 15,5 3 0-15,0 0 1 0,5-3-2 0,-3 2 1 0,0-1-3 16,1 0-2-16,1-1-6 0,0-2-11 16,0 0-14-16,-4 1-23 0,6-5-44 15,-2-2-68-15,4-3-145 0</inkml:trace>
  <inkml:trace contextRef="#ctx0" brushRef="#br0" timeOffset="53612.59">18661 13066 253 0,'-1'2'75'15,"1"-2"1"-15,0 1-8 0,0 0-34 0,1-1-11 16,-2-2-4-16,2 4-1 0,1 0-2 16,1 2 0-16,0 1-2 0,1 2 0 15,-1 1-2-15,0 1-3 0,2 0-2 0,-2-1-3 16,0 0-1-16,0 1-1 0,1-4-1 15,0-2-1 17,-1 2-2-32,0-3-1 0,-1 1-3 0,0-1 0 0,1-1-1 0,-1-1 1 15,-2 1 0-15,2-5 1 0,0 1 1 0,1-2 2 0,0 1 1 16,3 0 0-16,0-1 0 0,-1 0-1 16,1-1 1-1,1 1 0-15,1 1 0 0,-2 0 0 0,-1 0 0 0,1 1 1 16,-1 2 0-16,0 2 1 0,1 1 1 0,-1 0 1 15,0 3 0-15,0-1 2 0,-2 3 0 16,2 0 0-16,-1 1 0 0,1-1-1 16,-3-1-1-16,2-1 0 0,-2 3-2 15,0-3-3-15,-1 1-11 0,2-4-20 16,-4 0-28-16,3-1-32 0,1-1-63 16,0-6-133-16</inkml:trace>
  <inkml:trace contextRef="#ctx0" brushRef="#br0" timeOffset="54197.49">18506 13025 346 0,'-1'0'89'0,"3"0"1"16,-3-2-36-16,2-1-24 0,-3-1-13 16,2 0-5-16,0-1-2 0,0 0 0 15,-1-1-1-15,0 0-1 0,-1-1 0 16,2 3 0-16,-2-1 0 0,0 0-2 16,0-2 0-16,-1 5-1 0,0-1-2 15,0 2-2-15,0 1-2 0,-1 0-3 16,0 0-1-16,0 4-2 0,-2 0-3 0,1 2-3 15,0 2-3-15,1 2-3 0,0 3-11 16,1 0-20-16,2 0-43 0,0 0-1 16,3-1-50-16,0-3-90 0</inkml:trace>
  <inkml:trace contextRef="#ctx0" brushRef="#br0" timeOffset="55156.78">18969 13086 343 0,'-1'1'86'0,"1"1"-1"0,-1 2-38 16,1 1-25-16,1 2-13 0,0 3-5 15,2 1-2-15,-2 3 1 0,3 1 3 16,1-1 2-16,-1 0 2 0,0-2 1 15,-2-2 2-15,1-3-2 0,0-1-1 0,-1-3-1 16,0 0 0-16,0-3-1 0,2-3 2 16,0 0 3-16,0-1 1 0,-1-2 0 15,2-2 0-15,0-3 0 0,1-1-2 16,0-1-3-16,-1-3-4 0,2 0-2 16,-1-2-1-16,1 1-4 0,0 0-5 15,0 1-5-15,-1 0-11 0,-1 2-22 16,0 3-32-16,-1 1-38 0,-1 2-73 15,-1 4-149-15</inkml:trace>
  <inkml:trace contextRef="#ctx0" brushRef="#br0" timeOffset="55385.26">19048 13111 356 0,'1'2'85'15,"0"1"0"-15,2-1-35 0,-1 1-31 0,3-1-11 16,2 1-2-16,-1 0 1 0,1-2 1 0,2 2-2 16,2-2-1-16,0 0-1 0,1 1-1 15,0 1-2-15,2-2-3 0,0 0-7 16,-1-1-11-16,0 0-14 0,-1-1-24 16,2 0-34-16,-2-2-61 0,1 0-122 15</inkml:trace>
  <inkml:trace contextRef="#ctx0" brushRef="#br0" timeOffset="55663.35">19292 13040 312 0,'4'3'83'15,"-1"-2"1"-15,4 1-2 0,-1-3-62 16,3 0-14-16,2 0-2 0,0-1-1 16,2-1-3-16,-1-1-6 0,0 0-11 15,0-1-12-15,0 0-26 0,-1 0-30 16,0 2-57-16,2 0-118 0</inkml:trace>
  <inkml:trace contextRef="#ctx0" brushRef="#br0" timeOffset="55966.56">19413 13131 291 0,'3'-2'81'0,"2"-1"3"15,0-2-30-15,1 1-20 16,2-1-11-16,0 0-8 0,0 0-6 0,0 1-4 0,1-1-3 0,1 1-2 15,0 0-1-15,-2 2-4 16,0-1-5-16,1 3-9 0,-1 0-11 0,0 0-17 16,-3 0-27-16,0 1-10 0,0-1-44 15,-1 1-72-15</inkml:trace>
  <inkml:trace contextRef="#ctx0" brushRef="#br0" timeOffset="60243.36">19596 12867 374 0,'1'-3'88'0,"1"0"4"0,-1 2-52 16,2-1-16-16,1-1-8 0,2 2-3 0,-1-2 0 15,4 1-4-15,-1 0-3 0,1 1-3 16,1 1-2-16,-1 0 0 0,0 0-1 16,1 1-1-16,-1 3-1 0,0-1 0 15,-1 1-2-15,-2 0 0 0,-2 2-1 16,1 0 0-16,-2 1 0 0,-1-1 2 16,-2 0 0-16,1 1 1 0,-1-1 1 15,1 2 2-15,-2-3 0 0,-1 0 0 16,1 0 0-16,-1-1 0 0,0 1-1 15,1-1 1-15,-1 1 0 0,1-1 0 16,1 1 1-16,0 2 0 0,1 0 0 0,-1-1 1 16,1 1 0-16,-2-1-1 0,2 1 1 15,1-1 0-15,-1-2-1 0,0 1 0 16,2 1 0-16,4 1-1 0,-3 0 0 16,2 1 1-16,0-1 0 0,0 1 1 15,2-1 0-15,-1 0 0 0,-1-1 1 0,3 0 0 16,-1 0 0-16,0 4 0 0,0-4 0 15,0 0 0-15,-1 0-1 0,0 0 0 16,-1 0 0-16,0 0-1 0,-2-4 0 16,0 3 0-16,-1 1 1 0,-2 0 1 15,0 2 0-15,-1-2 1 0,-1 1 1 16,-2 1-1-16,0 1 1 0,-4 0 1 16,1 1-1-16,-3-2 0 0,-1 1 1 15,0 1 0-15,-2 0 0 0,0-2 1 16,0 0-1-16,-1-1 1 0,2 0-2 0,0-1-1 15,-1-1-1-15,2-1-1 0,0 1-1 16,7-3-1-16,-4 0-3 0,0 0-1 16,1 1-2-16,3-3-2 0,1 1-4 15,0 0-6-15,-3 1-8 0,5-1-28 16,2 0-38-16,2-2-26 0,-3 2-70 16,2-1-143-16</inkml:trace>
  <inkml:trace contextRef="#ctx0" brushRef="#br0" timeOffset="63580.2">19445 9060 279 0,'-1'-1'80'16,"3"0"3"-16,-3 1-26 0,0 0-21 15,-1 0-8-15,1-2-3 0,0 1-6 16,0-1-2-16,0 2-2 0,-1-2 0 16,1 0 0-16,0 1-1 0,0-2-2 15,-3 2-2-15,3-1-3 0,-1-1-2 16,1 0-3-16,1 1 0 0,0-2-2 15,0-1 0-15,3 0 0 0,-2 0 0 0,1 0-1 16,1-2 1-16,1 2 0 0,2 1 0 16,-1 0 0-16,1 1 0 0,1 0 1 15,-2 0-1-15,2 3 0 0,-1-1 0 16,0 1 0-16,-2 1 0 0,2 2-1 16,1 0 1-16,-2 3 1 0,0 0-1 15,-1 2 1-15,-3 1-1 0,3 1 1 0,-5 1 0 16,1 0-1-16,-2 0 1 0,-2 0-1 15,-1 2 1-15,0 1-1 16,-2-1 0-16,-2-1 0 0,0 2 1 0,1-1-1 16,1 0 0-16,-2-3 0 0,1-1 1 15,0-1-1-15,3 1 0 0,0-3 0 16,2-1 0-16,0-1-1 0,3 0 0 16,1 1 0-16,4-2-1 0,-1-1 1 15,4 0 0-15,2-2 0 0,4 0 0 16,2-1 1-16,4 0 0 0,2-2-1 0,-1-1-2 15,2 0-1-15,-1-3-2 0,0 2-2 16,-2-4-2-16,0 3-2 0,-2-2 0 16,0-1 1-16,-2 0 2 0,-1 0 1 15,-2-1 2-15,-3 2 3 0,-2-2 1 16,-3-1 3-16,-2 0 0 0,-2 2 1 16,1 0 1-16,-3 3 0 0,-2-2 1 15,0 3-1-15,-2-1 1 0,0 2-1 0,0 0 0 16,-2-1 0-16,-2 0 1 0,2 1-1 15,0 1 1-15,-2 2-1 16,2 1 0-16,-1-1-1 0,0 2 0 0,0 3-2 16,1-1 0-16,-1 1 0 0,2 0-1 15,2 2 1-15,0 0 0 0,0 1 1 16,2 1 1-16,1 0 0 0,0 1 0 16,3 0 1-16,-2-1-1 0,2 0 0 15,1-1 0-15,0-1-1 0,3 0-1 16,-3-3 0-16,2 0 1 0,2-2-1 0,0 2 0 15,1-1 0-15,0-3 0 0,0 1 0 16,2-3 0-16,-1 1 0 0,-1-1 0 16,-1-3 0-16,0 0 0 0,1 1 0 15,-2-2 0-15,1 2 0 0,-1-2 0 16,-1 2 0-16,-2 0 0 0,2 2-1 16,-3 1 1-16,2 2 0 0,-3 0-1 15,2 1 1-15,-1 2 0 0,2 3 0 16,-3 0 0-16,3 1 0 0,-2 2 0 15,2-1-3-15,0 1-4 0,1-1-5 16,0-1-11-16,0-2-12 0,1 0-17 0,-1-2-21 16,0-2-22-16,0-1-53 0,-1-3-94 15</inkml:trace>
  <inkml:trace contextRef="#ctx0" brushRef="#br0" timeOffset="63997.6">19880 9029 273 0,'-1'-2'71'0,"0"1"1"16,-1 1-37-16,2-1-15 0,-1 1-6 0,4 1-5 0,-1 0-3 15,1 1-2-15,2 0-1 0,0 2 2 16,2 0 1-16,1 2 0 0,-2 1 1 16,0 0-1-16,1 2 0 0,0 1-1 15,1 0 1-15,-3-1 0 0,2-1 0 16,0 0 0-16,-2-1 2 0,-1-2-1 15,0-1 2-15,-1-2-1 0,0 1 0 0,0-2 1 16,-2-1-1-16,2-1 0 0,0-1-1 16,0-1-1-16,1 0-1 0,-1-2-2 15,0-2 0-15,1 1-2 0,0-2 0 16,-1 0-1-16,2 1 1 0,0-2-1 16,2 2 0-16,1 0 0 0,2 1-1 15,1-1 1-15,0 1 0 0,-1 2 0 16,2 0-1-16,-2 1 1 0,0 3 0 15,-1 2 1-15,-1 0 1 0,-1 4 0 16,0 0 2-16,-3 2 0 0,1 0 1 0,0 2-1 16,0 1 0-16,-1 0-1 15,-1 1-1-15,-1 2-1 0,2-4-2 0,-3 1-5 16,2-2-12-16,-3-2-22 0,2-1-56 16,0-3-3-16,0-3-62 0,1-3-112 15</inkml:trace>
  <inkml:trace contextRef="#ctx0" brushRef="#br0" timeOffset="64320.81">20314 8998 399 0,'8'-2'100'0,"-2"-2"1"0,2 1-47 0,-1-1-30 0,1 0-9 0,0 1-5 0,1-1-4 0,-3 1-4 16,2 2-2-16,0-2-1 0,0 2-1 16,-1 0-1-16,1 1-1 15,-3 1 0-15,0-1-1 0,-1-1-2 0,-3 1-1 16,0 0-1-16,1 1 0 15,-3-1-4-15,-1 0-15 0,1 0-25 16,-3 0-41-16,1-1-66 0,-1-1-151 0</inkml:trace>
  <inkml:trace contextRef="#ctx0" brushRef="#br0" timeOffset="65227.17">20352 8793 232 0,'2'4'69'16,"-2"0"5"-16,2 3-18 0,1 0-16 15,-1 2-8-15,0 2-5 0,1 1-4 0,-2 0-2 16,0 3-3-16,-1-1-2 0,0 3-1 16,0 1-1-16,0 0-1 0,-1 2-2 15,1 0-1-15,-1-1-3 0,1-1-1 16,0-2-1-16,1-2 0 0,0-3-2 16,-1-2-1-16,0-1 0 0,0-2-1 15,0-1 0-15,1-1 0 0,-1-1-1 16,0 1 1-16,-1 0-1 0,1-3 1 15,0 3-1-15,0-2 0 0,0 1-1 0,0 1 0 16,0-2-5-16,2 0-7 0,-2 0-9 16,2 0-14-16,-2 0-12 0,0-2-15 15,1-2-10-15,0 0-22 0,0 0-44 16,1-2-70-16</inkml:trace>
  <inkml:trace contextRef="#ctx0" brushRef="#br0" timeOffset="65508.8">20405 9017 162 0,'-3'-5'54'0,"1"3"5"16,-2-2-4-16,-1 1-18 0,1-2-4 15,1 3-2-15,0-2-5 0,-1 1-4 16,1 0-1-16,1-1-1 0,0 2 1 16,1-2 1-16,0 0 2 0,1 2 0 15,0-2-1-15,1-1-3 16,2 1 0-16,-1-3-2 0,1 1-2 0,4-1-1 15,1-1-2-15,2 1-1 0,2 1-2 0,1-2-1 16,1 2-3-16,0 0-1 0,0 0-2 16,0 0-1-16,-1-1-1 0,-1 0-1 15,-2 2-1-15,-1 1-1 0,-2 0-3 16,0 2-4-16,-4 1-7 0,-1-1-7 16,-3 3-28-16,-2 0-42 0,-1 1-17 15,-2 0-65-15,-2 1-124 0</inkml:trace>
  <inkml:trace contextRef="#ctx0" brushRef="#br0" timeOffset="65788.61">20369 8966 253 0,'-1'5'67'0,"1"-1"6"16,-1 1-28-16,2-2-9 0,0 1-2 15,3 0-3-15,-1-1-1 0,1 4-2 16,2-1-3-16,-1-1-3 0,2 3-2 15,0 0-3-15,0 0-2 0,1 1-2 0,0-1-3 16,0 0-1-16,-1 0-4 0,0-1-1 16,1-1-2-16,-2 0-1 0,-1 0 0 15,0-1 0-15,0-1 0 0,-2-2-1 16,1 1 1-16,-2-2 0 0,1 0-1 16,-2 1-1-16,0-2-1 0,0 0-6 15,1 0-7-15,-2 0-24 0,0 0-67 16,0 0-83-16,0-4-196 0</inkml:trace>
  <inkml:trace contextRef="#ctx0" brushRef="#br0" timeOffset="66119.44">20620 8992 409 0,'0'2'100'15,"4"-3"3"-15,1 1-28 0,1-3-58 0,2 0-9 0,3 0 0 0,1 1-1 0,-1-1-3 16,1 0-3-16,-1 1-1 15,-1 1-1-15,0 0 0 0,-3 1 0 0,0 0 1 0,-1-1 0 16,-2 1 0-16,0 0-1 0,0 0-1 16,-2 0-4-16,1 0-6 15,-1-1-10-15,0 0-16 0,-1 0-23 0,0-1-42 16,-1-1-68-16,-1 1-142 0</inkml:trace>
  <inkml:trace contextRef="#ctx0" brushRef="#br0" timeOffset="66908.64">20811 8842 326 0,'1'-2'91'15,"1"1"5"-15,1 1-14 0,1-1-44 16,1-1-15-16,4 1-3 0,0 0-4 0,0 0-4 15,3 1-4-15,-1-2-3 0,1 2-1 16,-1 1-2-16,-2-1-1 0,0 1 0 16,-2 2-1-16,0-1 1 0,-2 0-1 15,-1 1 0-15,-2 1 1 0,-1 1 0 16,-3-1 0-16,1 1 0 0,-3 1 1 16,-1 0 0-16,0 0 2 0,0 0 1 15,-1-1 1-15,0 0-1 0,1-2 1 16,0 1 0-16,1-1-2 0,1-1-1 15,1 0-1-15,2 0-2 0,0 1 0 0,2-1-1 16,0 1-1-16,3 1 1 0,2 1-1 16,-1 0 1-16,2 0-2 0,2-1 1 15,-1 0-1-15,1-1 0 0,1 0 1 16,-1-1 0-16,1 1 0 0,1-2 1 16,-1 2 1-16,0-1 0 0,1 1 0 15,-2-1 0-15,-2 1 0 0,1 0 0 16,-4-1 0-16,-2 2 0 0,-2-2 1 15,-3 4 0-15,-3-1 0 0,-1 2 0 16,-4 0 1-16,0 2 0 0,-2 0-1 16,0 1 1-16,-1-3 0 0,1 0-1 0,1 0 0 15,1 0 0-15,2 0-1 0,0-2-1 16,1 0-3-16,1-1-4 0,2-1-6 16,3 0-13-16,-1-2-11 0,2-1-9 15,1-1-8-15,1-2-12 0,2 0-16 16,1-2-13-16,0 0-33 0,2-2-68 15</inkml:trace>
  <inkml:trace contextRef="#ctx0" brushRef="#br0" timeOffset="72271.16">21257 8694 140 0,'0'-1'50'0,"-1"0"6"0,1 0-5 16,0 1-8-16,0 0-4 15,-1 0-2-15,1-1-7 0,-2 0-7 0,2 1-7 16,1 0-5-16,0 1-4 0,0 0-2 16,3 1 0-16,3 1 0 0,3 2 2 15,2 2 2-15,1-1 0 0,1 3 0 16,4 0-2-16,0 2-2 0,1 2-2 16,2 0-1-16,-2 0-1 0,1 1-1 15,-1 0 0-15,-1-2 1 0,-4 0-1 16,-2-1 2-16,-3-2 1 0,-3 1 3 15,-3-2 3-15,0 1 3 0,-2 1 0 16,-2-3 2-16,-1 2-1 0,0-1-1 0,-1 1-3 16,-3 0-3-16,-1 0-1 0,0 1-3 15,-3 2 0-15,-1 0 0 0,0 1-2 16,-1 0 1-16,0-2-2 0,0 1-1 16,0-2-4-16,2-1-11 0,1 0-22 15,3-3-45-15,-1 1-13 0,4-2-62 16,1 0-117-16</inkml:trace>
  <inkml:trace contextRef="#ctx0" brushRef="#br0" timeOffset="73576.84">18476 9799 290 0,'-1'-2'73'0,"0"0"1"0,0-1-33 16,-2 0-20-16,1-1-11 0,0-1-4 15,-1 1-2-15,0 0-3 0,-2-1 1 16,2 1 1-16,-1 0 2 0,0-1 2 0,-3 0 1 15,2 1 1-15,-2 1 0 0,1 1-2 16,-1 1-1-16,0 2-1 0,1 1-3 16,-1 3-1-16,0 1-2 0,-1-1 1 15,0 2-1-15,1 2 1 0,0 0 1 16,1 1-1-16,2 0 1 0,0 3 0 16,4 1 0-16,3 0-1 15,1 0 1-15,2 0-2 0,3 0 1 0,2-2-1 16,3-1 1-16,1-1-1 0,1-1 0 0,1 0 1 15,-1-1-1-15,2 1 1 0,-1-2-1 16,-1-1 1-16,-1 0 0 0,-2 0 0 16,-2-3 0-16,-2 1 0 0,-2-1 2 15,-5-1 0-15,-1 3 2 0,-2-2-1 16,-4 0 2-16,-4 3-1 0,-3 0 0 16,-2 3-1-16,-1 0 0 0,-1 1-1 15,-1 1 0-15,0 0 0 0,2-2-1 0,2 0-1 16,2-1-3-16,3-2-6 0,0-1-17 15,4-1-14-15,3-4-7 0,3 1-8 16,4-2-11-16,3-3-19 16,1-1-35-16,3-1-47 0</inkml:trace>
  <inkml:trace contextRef="#ctx0" brushRef="#br0" timeOffset="74177.3">18665 9988 197 0,'18'-8'63'0,"-1"0"4"0,-1 0-15 0,1 1-12 16,-1-1-11-16,-1 1-7 15,0-2-7-15,-2 1-7 0,-2 1-3 16,-2-1-4-16,-1 0-2 0,-4 0-1 0,-2 0-1 16,-2 0-2-16,-5 2-2 15,-2-3 0-15,-3 2 1 0,-4 1 0 0,-1 2 1 16,-2 1 3-16,0 2 2 0,0 1 4 16,1 5 1-16,1 0 4 0,1 3 3 15,1 2 2-15,3 1 1 0,0 2 0 16,2 1 0-16,2 0-1 15,2 3-2-15,3-2-2 0,3 3-3 0,1-2-2 16,3 1-2 0,4-2-1-16,2-3 0 0,2 0-1 0,1-3-1 0,4-2 1 0,2-1-1 15,1-3-3-15,-1-2-3 0,1-1-5 16,0-1-6-16,-1-2-4 0,0-3-3 16,-1-1-5-16,-2-2 0 0,1-1 3 15,-2 0 3-15,-2-2 6 0,-1 0 5 16,-3 0 3-16,-2 1 7 0,-3 1 6 15,-2 0 7-15,-1 1 5 0,-2 2 9 0,-1 0 8 16,0 3 2-16,-2 1 1 0,0-1-3 16,2 4-5-16,-3 0-7 0,1 2-8 15,2 2-7-15,-2 1-3 0,1 2-3 16,1 4-1-16,-1 1 1 0,1 1 0 16,1 1 1-16,1 0-1 0,-1 1 1 15,1-2-1-15,1 0 1 0,0-4-2 16,0-1 1-16,0-2-1 0,1-2 1 15,1-2-1-15,0-3 1 0,1 0 0 0,0-2 1 16,0-3 1-16,3-3 1 0,0 0 0 16,0-2 0-16,0 0 0 0,-1 0 0 15,1-1-1-15,0 3 0 0,-2 3-1 16,2 0 0-16,0 2 0 0,-2 1-1 16,-1 3 1-16,2 2 1 0,-2 3-1 15,-1 2 1-15,-2 2-1 0,0 3 0 16,0 0-2-16,1 1-7 0,-2 0-15 15,2 0-21-15,0-3-40 0,0 0-12 0,0-2-59 16,1-3-102-16</inkml:trace>
  <inkml:trace contextRef="#ctx0" brushRef="#br0" timeOffset="74308.14">19302 9952 104 0,'0'0'14'0,"0"-2"-14"0,0 2-31 0,1-1-56 16</inkml:trace>
  <inkml:trace contextRef="#ctx0" brushRef="#br0" timeOffset="74674.67">19332 9898 335 0,'1'-3'94'0,"-2"0"3"15,1 0-34-15,0 1-21 0,-2 1-11 16,1-1-9-16,1 1-8 0,-1 1-6 15,-1 2-2-15,0 2-3 0,-1 1-2 16,2 5 0-16,-1 4-2 0,-1 2 1 0,2 3 0 16,1 4 0-16,0 0 0 0,1 0 0 15,1-2 0-15,-1-2 0 0,1-1-1 16,2 0 0-16,-1-5-1 0,0-3 0 16,1-1 1-16,0-5-1 0,3-3 1 15,-1-5 1-15,0-5 0 0,2-3 1 16,0-5 1-16,1-3 0 0,1 0-1 0,0-1 1 15,0-1-1-15,-1 1 0 0,0 0-1 16,-3 2 0-16,0 2-1 16,-2 2 0-16,-1 2 0 0,-2 2 0 0,0 2-1 15,-1 2 1-15,-1 2-1 0,0 0-3 16,1 3-3-16,-1 0-6 0,1 1-12 16,0 0-12-16,0 1-9 0,-1 1-7 15,2-1-2-15,-1-1 2 0,0 2 2 16,0-1 7-16,0 0 3 0,1 0-10 15,-1-1 6-15,0 0-19 0,0-1-38 0</inkml:trace>
  <inkml:trace contextRef="#ctx0" brushRef="#br0" timeOffset="75617.56">19499 9722 259 0,'-1'-8'71'0,"0"1"6"0,0-1-36 16,-1 3-5-16,2 2-2 0,0 2-3 16,0 3-5-16,1 2-6 0,-1 5-4 15,3 4-4-15,0 4-2 0,0 2 0 16,1 6 1-16,1 3-1 0,-1 1-1 15,3 2-1-15,-4 0-1 0,1 0-1 0,0 1-1 16,1-1-1-16,0-3-2 0,1 1-1 16,-1-5 0-16,1-2 0 15,0-3-1-15,0-3 0 0,-1-4 0 0,-1-3 1 16,-1-4-1-16,1-1 0 0,-2-3 1 16,1 0 1-16,-3-2 0 0,2 0 0 15,0-2 2-15,-2-1 0 0,1 0 1 16,0-3-1-16,-1-1 0 0,-1-2-1 0,-1 0 0 15,1-2-1-15,-1-1-1 0,-2-2 0 16,-2 1 0-16,1 1 1 0,-2 0 0 16,0 0 1-16,-4 1 1 0,-1 3 0 15,-3 0 0-15,1 3 0 0,-1 1 0 16,-2 2-2-16,1 2 1 0,-1 2-1 16,2 3-1-16,-1 1 0 0,0 2 0 15,0 2 1-15,-1 4-1 0,0 1 1 16,1 2 0-16,0 3 1 0,2 1 1 15,4 1 0-15,2-2 0 0,3 0 0 0,3-2 1 16,4-1 0-16,4-4 1 0,5 0 3 16,1-4 2-16,3-2 2 0,1-2 1 15,4-2 1-15,1-3 0 0,1-3-1 16,-3-2-4-16,4-2-2 0,0 0-3 16,0-1-1-16,0 0-2 0,-3 1-1 15,-1 0 0-15,-2 2-1 0,-4 1 1 16,-2 2-1-16,-4 0 0 0,-3 1 0 0,0 1-1 15,-2 0-1-15,-1 0-3 0,-1 1-4 16,0 0-3-16,0 1-5 0,-2 0-5 16,1 0-6-16,-1 1-6 0,0 1-18 15,1-1-38-15,-1 1-34 0,1-1-74 16,1 1-158-16</inkml:trace>
  <inkml:trace contextRef="#ctx0" brushRef="#br0" timeOffset="77125.17">20818 8856 246 0,'-3'-1'79'0,"0"0"7"0,2-1-21 15,0 2-10-15,0 0-8 16,0 0-6-16,0-1-10 0,2 2-8 0,0-1-6 16,1 0-5-16,0 2-3 0,3 0-2 15,0 0-2-15,2 0-1 0,2-1-1 16,0-1 0-16,2 0 0 0,0-3 0 16,1 0 0-16,1-2 1 0,1-1 1 15,0-1 1-15,0-3 1 0,0 0 0 16,0-3 0-16,0-1-1 0,-1-1-1 0,0 0-1 15,0-1-1-15,-2 0-1 0,1 2-1 16,-2 1 0-16,-1 1 0 0,-2 1 1 16,-3 2 0-16,-1 0 1 0,-1 2 0 15,-6-1 0-15,0 2 0 0,-1 0-1 16,-2 0 0-16,1 2 0 0,-2 0-2 16,0 2 1-16,2-1-1 0,1 1 0 15,0 2 0-15,2 0 0 0,0-1-1 16,1 2 1-16,1 1-1 0,1 1 0 15,2 0 1-15,-1 3-1 0,0 3 1 0,2 1 0 16,-1 2 1-16,3 2 0 0,-1 4 1 16,0 3 0-16,0-1 0 0,1 3 1 15,0 2-1-15,-1-1 0 0,0 2 0 16,-1-2 0-16,1-2-1 0,0 1-1 16,-1 0 1-16,-1-1-1 0,2-1 0 15,0 0 0-15,1-2 0 0,0-1 1 0,0-4-1 16,1-1 0-16,-2-3 0 15,0-1 0-15,-1-2 1 0,-1-1-1 0,0-1 0 16,-2 1 0-16,0-1 0 0,-1 0 0 16,-1-1 1-16,0 0-1 0,-3-1 1 15,0 1 0-15,-2 0-1 0,0 0 1 16,-4-1-2-16,-1 1 1 0,-1 0 0 16,-2 1-1-16,0-1 1 0,1 0 0 15,-2-3-1-15,4 4 1 0,-1-3 1 16,3-1-1-16,2 0 0 0,0 0 0 15,2 1 1-15,2 0-1 0,0-2 0 0,3 1 1 16,0 1-1-16,1-2 1 0,1 0 1 16,3-1 3-16,1-1 2 0,3 1 3 15,2 0 2-15,4-3 1 0,3 1 1 16,4-2-1-16,4-1-1 0,0 0-2 16,1 0-2-16,-2-3-2 0,1 3-1 15,0-1-1-15,-4 1-1 0,-5 2-1 16,-2-1-1-16,0 2 0 0,-2 2-1 0,-4-2 0 15,-2 2 0-15,-5 0 0 16,1 1-1-16,-1-1-4 0,0 2-4 0,-4-1-6 16,0 0-4-16,-3-1-5 0,0 0-4 15,-1 0-4-15,-1-1-3 0,-3-4-4 16,2 1-20-16,-1-1-23 0,1 1-34 16,-1-3-68-16,1-2-144 0</inkml:trace>
  <inkml:trace contextRef="#ctx0" brushRef="#br0" timeOffset="77890.27">20850 8966 468 0,'4'-1'107'16,"-1"-1"2"-16,0-2-68 0,1-1-26 0,3 0-4 15,0 0-2-15,0 0-1 0,1-3-3 16,1 2-2-16,2 1-2 0,0-1-1 16,1 0 1-16,-1 0-1 0,0 0 1 15,1-2 0-15,0-1 1 0,1-2 0 16,-1-1 2-16,-2-5 1 0,2 0 2 0,1 0 1 15,-2-5 2-15,-4-1 1 0,1 2 0 16,-2 1 1-16,1-1-1 0,-3 2 0 16,-2 0-2-16,0 5-1 0,1 3-1 15,1-2-2-15,-2 5-2 0,-1 2 0 16,0 2-1-16,-1 1-1 0,0 1-1 16,0 1-1-16,-3 3 0 0,3-2-1 15,0 1 0-15,3 3 0 0,-3 0 0 16,1 3-1-16,0 4 2 0,0 2 0 15,1 4 1-15,-2 4 0 0,-1 2 0 0,1 2 0 16,1 2 0-16,1 2 0 16,0-1 0-16,-2 0 1 0,2-3 0 0,1 0-1 15,-1-2 1-15,-1 1 0 16,-1 0-1-16,2-2 1 0,-1 0-1 0,5 1 0 16,-4-4 0-16,1-2 0 0,0-1 1 15,1-3-2-15,-1-1 1 0,-1-2-2 16,-3-4 1-16,2 1-1 0,1-1 0 15,-1 0 0-15,-2-3 0 0,1-1 1 0,-2-1 0 16,1 1 0-16,-3 0-1 0,-2-1 1 16,-3-1-1-16,0 2 1 0,-3 1-1 15,-4 1 1-15,-1-3 0 0,-1 1 1 16,0 0 0-16,1 1 0 0,1-2 0 16,4 2 1-16,3-5-1 0,1 5 1 15,4-2 0-15,0-1 0 0,3 0 0 16,2 1 2-16,3-1 1 0,1-1 1 15,3-1 1-15,2-1 2 0,4 1 0 16,3-2 0-16,2 1-1 0,4 1 0 0,-3-3-2 16,-2 0-1-16,-2 0 0 0,-1-1-2 15,-2 2-1-15,-5-2 0 0,-4-1-2 16,2 6-1-16,-3-1-4 16,-1-1-5-16,-1 2-7 0,-3-2-9 0,-1 0-8 15,-1 0-55-15,-1-5-44 0,-2 0-86 16,3 1-192-16</inkml:trace>
  <inkml:trace contextRef="#ctx0" brushRef="#br0" timeOffset="78618.64">20869 8880 499 0,'0'-1'108'0,"2"-1"1"0,-1-3-81 16,3 1-20-16,2 0-4 0,2-2-1 15,1 0-1-15,1-3-1 0,2 2-1 16,2-1 0-16,-1-2 0 0,0-2 1 0,3-5-1 15,-1 3 0-15,2-2 1 0,0-3-1 16,0-1 1-16,1 1 0 0,-2 0 0 16,-2 2 2-16,-4-2 2 0,-2 1 3 15,-5 0 3-15,0 4 3 0,-2 2 0 16,-2 2 1-16,0 2-1 0,-1 2-3 16,-1 3-3-16,2 3-2 0,-4-1-4 15,0 2-1-15,-4 4-1 0,2 1 0 16,-1 2-1-16,2 2 0 0,0 4 0 0,2 4 1 15,0 1-1-15,3-1 1 16,0 5 0-16,2 2-1 0,0-5 1 16,3 5 0-16,1 0 0 0,1-1 0 0,3-1 0 15,0-2 0-15,-1-2 0 0,2 2-1 16,-4-5 1-16,-1 0 0 0,-2 0-1 16,-1-2 1-16,0-1-1 0,0-2 1 15,0 2 0-15,-1-2-1 0,0 0 1 16,3-2 0-16,-1 1-1 0,-3-1-1 15,-1-2-2-15,0 2-2 0,-1 0-1 0,2 1-3 16,-4-1-1-16,1 2 0 0,-3 0 0 16,1 2 2-16,-3-1 2 0,1-2 2 15,-1-2 2-15,2-1 2 0,0-1 0 16,4-1 2-16,0-4 0 0,2 1 2 16,2-3 4-16,2 1 3 0,2-1 2 15,3-1 3-15,-4-5 1 0,6 5 0 0,-1-1 0 16,0 1-4-16,1-1-3 15,-2-1-3-15,0 2-1 0,2 4-3 0,-4-4-2 16,-1 0-1-16,1 3-4 0,-5-2-2 16,0 1-4-16,-2 0-6 0,-2-1-9 15,0 1-24-15,-3-2-79 0,-2-3-93 16,1 1-222-16</inkml:trace>
  <inkml:trace contextRef="#ctx0" brushRef="#br0" timeOffset="79791.55">19590 8842 112 0,'3'-2'29'0,"-1"0"1"16,-2 2-3-16,3-2-20 0,-2-1-6 15,4 1 0-15,-3-1 0 0,-1-1 2 0,1 2 3 16,0-1 1-16,0 0 2 0,-1 2 2 16,-2-4 0-16,2 5-1 0,1 0-1 15,0-5-2-15,0 2-3 0,-1 2-1 16,0-3-2-16,0 1-1 0,1-1 0 16,0-1 0-16,0 3 0 0,1-4 0 15,3-2 0-15,1 0 0 0,-1-1 0 0,3-1 0 16,1 0 0-16,2-1 0 0,1-1 1 15,0-1 1-15,2-1 4 16,3-1 3-16,0-1 3 0,-1-5 5 0,3 0 5 16,5 2 4-16,3-2 3 0,4 2 0 15,0-2 0-15,3 1-2 0,6 4-3 16,0-3-2-16,1-1-4 0,2-3-3 16,3 1-3-16,5-1-2 0,2 3-3 15,1 1-2-15,2 2-2 0,2 0-1 16,3 5-1-16,-1 3 0 0,-1 1-1 15,-4 4 1-15,1 2-1 0,-2 4 0 16,-3 2 0-16,-5 2 1 0,-3 2 1 0,-2 1 1 16,-1-1 1-16,-8 0 1 0,-3-1 0 15,-4 0 1-15,-3 1 0 0,-2 1-1 16,-6-1-1-16,-2-1-1 0,-4 0-1 16,2 0-1-16,-3-1 0 0,-2-1-2 15,-2 0-4-15,-4-5-5 0,1 4-17 16,1-1-27-16,-2-1-41 0,-2 1-68 0,-1-2-149 15</inkml:trace>
  <inkml:trace contextRef="#ctx0" brushRef="#br0" timeOffset="82600.17">20164 7598 330 0,'-3'-7'84'0,"3"0"3"0,1 1-42 16,4-2-19-16,0-1-8 0,3 1-6 16,3 2-4-16,1-1-4 0,2 2-3 15,1 3-1-15,1 3 0 0,-1 5 0 16,1 2 0-16,-1 5 0 0,-2 4 0 16,-2 3 1-16,-4 3-1 0,-2 3 0 15,-4 0 1-15,-1 1 0 0,-5-1 0 0,-4-3 0 16,0-4 0-16,-2-2 2 15,-3-4-1-15,-1-3 0 0,1 0 0 0,2-3 0 16,0-1 0-16,-1 0 0 0,2 0-1 16,0-2 0-16,2-1 0 15,0-3 1-15,1 0-1 0,1 0 0 0,0-2 0 16,1-1 1-16,2 0-1 0,2 1 0 16,-1-2-2-16,4-1 1 0,3 0-1 15,2 1-1-15,3 0 1 0,2-1 0 16,2 3 2-16,3-1 0 0,1 3 2 15,2 0 0-15,2 1-1 0,-1 3 1 0,1 1-1 16,-1 1 0-16,-4 1-2 0,-1 1-1 16,-3 2-3-16,-1 1-10 0,-5 3-18 15,-1 1-26-15,-2 0-36 0,1 2-66 16,-3-1-136-16</inkml:trace>
  <inkml:trace contextRef="#ctx0" brushRef="#br0" timeOffset="85294.16">19962 9694 229 0,'0'-1'64'0,"-1"-2"3"0,0 2-24 0,-1 0-14 15,0-1-9-15,-2 2-6 0,1 0-6 16,-1 1-3-16,0 2-2 0,-1 0-3 16,-2 1 1-16,1 2-1 0,-2 2 0 15,-1 2 0-15,-2 0 1 0,-1 3-1 16,1 2 1-16,-1 2 6 0,-1 3 5 16,2 3 4-16,-1 1 4 0,0 2 2 15,1 4 2-15,-1-2-1 0,1 4-4 16,1-2-5-16,2-3-5 0,2 2-2 15,2-2-3-15,2-3-1 0,1 0-1 0,4-4-1 16,0-1 0-16,1 1 0 0,0-6 1 16,0-1-1-16,2 0 0 0,-1-3 1 15,0 0 0-15,-1-2 0 0,0-3-1 16,0 0 1-16,-1 0-1 0,-1-2 0 16,1 0-1-16,-3-1 0 0,0-2-4 15,1 1-6-15,-1 0-22 0,1 0-41 16,-1 0-25-16,0 0-67 0,2 2-138 0</inkml:trace>
  <inkml:trace contextRef="#ctx0" brushRef="#br0" timeOffset="88384.44">20041 10008 375 0,'-4'-1'87'0,"1"-1"-1"0,2-2-45 16,2 1-29-16,-1-2-11 0,4 0-3 15,-1-1 0-15,4 0 0 0,1 1 1 0,-1-1 0 16,5 4 1-16,-2-3 0 15,-1 1 0-15,3 0 1 0,-2 0-1 0,1 1 0 16,1 1 1-16,-4 0-1 0,1 1 1 16,-1 2-1-16,1 4 1 0,-3-1 0 15,-2 2 1-15,-2 1-1 0,-1 1 0 16,-2 2 1-16,-1 0-1 0,-3-2 0 16,-1 4 0-16,1-2 0 0,1 5 0 15,-1-4-1-15,-2-1 1 0,1 1-1 16,1-1 0-16,1-2 0 0,2 0-2 15,-4-3-1-15,6 3-1 0,2-1-2 0,5-1 0 16,-1 0-1-16,4-1 0 0,0-1 2 16,3 0 0-16,1-4 2 0,0 0 1 15,1-1 0-15,3-3-2 0,0-1-4 16,0-1-2-16,0-2-1 0,0 0-2 16,-4-1 1-16,-1 0 0 0,-2 0 3 15,-2-1 3-15,-2 0 3 0,0 1 2 16,-2 0 1-16,1 2 0 0,-1-1 2 0,-1 0 3 15,-2 1 1-15,0 2 4 0,-1 0 3 16,-2-1 1-16,-1-1 1 0,0 3 0 16,-2 0-2-16,2 2-3 0,-3-1-3 15,1 1-3-15,-2 0-1 0,0 1-2 16,1 1-1-16,-3 1 0 0,0-1-1 16,0 3 0-16,-3 0 1 0,3 3-1 15,-1-1 0-15,0 2 1 0,1-1 0 16,0 3 1-16,-1 1 2 0,4 2 1 15,1-2 1-15,1 3 1 0,2-1 1 0,4 2 0 16,0-2-1-16,4-4 0 0,0 0-2 16,2-2-1-16,2-1-2 0,0-2 0 15,0-6 0-15,0 3-1 0,0-5-1 16,2 1-1-16,-2-2-2 0,-2-2-1 16,0-1-1-16,0 1-1 0,-1 0 0 15,0-1 1-15,-4 0 1 0,0 2 2 16,1 0 2-16,-3 1 2 0,-2 1 3 0,1 2 1 15,-1 2 0-15,-1 2-1 0,0 2 1 16,0 2-1-16,0 1-2 0,1 1-1 16,-1 2-2-16,3 2 0 0,-1-1-2 15,1-1-3-15,0-1-8 0,2 1-13 16,0-1-23-16,1-1-39 16,-2-5-61-16,3 0-132 0</inkml:trace>
  <inkml:trace contextRef="#ctx0" brushRef="#br0" timeOffset="88883.06">20516 9964 316 0,'1'-4'70'16,"1"1"2"-16,0 0-47 0,2 0-13 0,0 1-1 15,1 1 3-15,0 1 4 16,-1 0 2-16,1 2 1 0,-2 3-1 0,0 3 1 16,-1 2-2-16,-4-3-2 0,4 5-5 15,-2 3-4-15,2 0-3 0,-1-1-2 16,0-3-1-16,0 0-1 0,3 2-1 16,-2-5 1-16,0-2-1 0,-1-1 0 15,1-2 1-15,0-1-1 0,1-1 1 16,-1 0 0-16,1-1 0 0,0-1 0 0,1-3 0 15,-1 4 0-15,0-4-1 0,-2 3 1 16,1-3 0-16,1 1 0 0,-1-1-1 16,1 0 0-16,0-3 1 0,-1 1-1 15,5-3 0-15,-1 0 0 0,0 3 0 16,0-4 0-16,3 2 0 0,-1 0 0 16,3 4 0-16,-1-2 0 0,0 1 0 15,-1 0 0-15,3 2 0 0,-3 1-1 16,0 2 1-16,0-2 0 0,-2 4-1 0,-2 3 1 15,1-1 0-15,-1 3 0 0,0 0 0 16,1 1 0-16,-1 5 1 0,0-4-1 16,3-2 0-16,-4 4 0 0,0-3 0 15,1 0 0-15,-3-2-2 0,1-3-1 16,-2 0-3-16,0 0-5 0,2-2-16 16,1 0-23-16,-3-1-39 0,-1-2-9 15,3-1-58-15,1 1-100 0</inkml:trace>
  <inkml:trace contextRef="#ctx0" brushRef="#br0" timeOffset="89371.74">20936 9758 386 0,'0'-10'99'0,"-2"0"3"0,1 1-54 15,1 2-14-15,0 2-8 0,0 2-7 16,1 1-7-16,-1 2-5 0,2 1-3 16,-2 2-3-16,1 3-1 0,-1 5 0 15,3 1 0-15,-1 5 0 0,1 2 1 16,-1 4-1-16,0 2 1 0,2 0-1 31,1 0 1-31,-3 0-1 0,0 0 1 0,0-4-1 0,0-1 0 0,0-4 0 47,1-1 1-47,0-3-1 0,0-2 0 0,-1-2 0 0,2-2 0 0,-1-1 0 0,-2-1 0 0,-2-3 1 0,3 0-1 0,-1-2 2 31,0 0 1-31,0-3 0 16,3 1 0-16,-2-2 0 0,4 1 0 15,-2-3 0 1,2-2-1-16,-1-1-1 0,3-3 0 0,-1-1-1 0,3-1 1 0,-1-3 0 16,2-1 0-16,0-1 0 0,2 0 0 15,-2-1 0-15,0 2 1 0,-1 1-1 0,-1 1-1 0,0 2-1 16,0 3-3-16,-2 0-3 0,1 1-7 0,-1 3-15 16,-1 0-27-16,-2 3-55 0,0 0-78 0,-6 1-177 15</inkml:trace>
  <inkml:trace contextRef="#ctx0" brushRef="#br0" timeOffset="89610.11">21059 9970 373 0,'-2'7'81'0,"5"-2"3"15,1-1-62-15,4 0-12 0,0 0-1 16,3-1 2-16,1-2 2 0,0 0-2 15,0-1-2-15,-2-1-2 16,1 0 0-16,0 0-1 0,0-2-2 0,2 1-4 16,0-2-8-16,1 2-18 0,-3-1-31 15,1-2-36-15,-2 1-66 0,0 2-145 16</inkml:trace>
  <inkml:trace contextRef="#ctx0" brushRef="#br0" timeOffset="90071.48">21398 9849 391 0,'4'0'95'0,"-1"0"4"16,4 1-45-16,-2-2-33 0,3 1-8 15,3 0-1-15,1-1-3 0,0 0-4 16,0 1-3-16,-2-1-2 0,2 1 1 16,-3 0-1-16,0-1 1 0,-1 2-1 15,0-2 0-15,0 1-1 0,0 0 0 16,1-2-2-16,-1-1-1 0,0 2-3 0,-1-3-7 15,0-1-10-15,-1 0-14 0,-1 0-19 16,0 0-41-16,-2-2-63 0,-1 1-134 16</inkml:trace>
  <inkml:trace contextRef="#ctx0" brushRef="#br0" timeOffset="90371.08">21501 9731 432 0,'-1'-1'99'0,"2"4"4"0,1 0-62 0,-1 2-22 16,2 2-5-16,-1 1-1 0,1 2 1 0,1 2-4 15,0 1-4-15,-1 0-1 0,0 1 0 16,0 1-1-1,-1-1-1-15,1-2 0 0,-2 1-2 0,1-2 0 0,1-2-2 0,-1-2-3 16,0-1-4-16,1-2-4 0,-1-1-6 16,2-2-6-16,0-1-13 0,0-1-19 15,1-2-31-15,1-2-16 0,-1-3-55 16,2-1-107-16</inkml:trace>
  <inkml:trace contextRef="#ctx0" brushRef="#br0" timeOffset="90674.39">21741 9620 271 0,'3'-4'87'0,"2"0"7"16,0 1 2-16,0 0-52 0,2 1-12 15,0 0-3-15,0 3-5 0,0 1-7 16,-1 3-4-16,1 1 0 0,-2 4 0 0,-1 4 2 15,2 3 0-15,0 3 0 0,0 2-1 16,0 0-2-16,-2 1-3 0,2-1-2 16,1-2-2-16,-3 0-1 0,1-4-2 15,0-3 0-15,-1 1-1 0,0-3 0 16,-1-2-1-16,-2-3 0 0,1-1 0 16,-1-1 0-1,0-2-1-15,-1-2-2 0,1 0-2 0,-2 0-4 0,3-2-3 16,-1 1-7-16,-1-3-10 0,1 0-30 15,1-3-51-15,-1-1-4 0,2-1-65 16,-1-1-116-16</inkml:trace>
  <inkml:trace contextRef="#ctx0" brushRef="#br0" timeOffset="91111.4">21935 9437 349 0,'-1'-5'73'0,"1"-2"0"0,2 1-58 0,0 0-14 0,-1 0-1 16,2 1 0-16,-1 1 4 15,1 1 6-15,0 1 6 0,0 2 4 0,1 2 3 16,0 2 2-16,4 2 2 0,-2 3-4 16,3 2-5-16,1 4-4 0,2 2-3 15,2 3-1-15,1 1-1 0,0 2 2 16,0 2 0-16,0-1 1 0,0 1 1 16,-3 0 1-16,1 2-1 0,0 1 1 15,-2 0 0-15,-1-3-1 0,0 0-1 16,-2 0-3-16,-1-4-1 0,-2 0-1 0,-4-4-1 15,0 0-3-15,-2-2-2 0,-2-1 0 16,-3-2 0-16,-1 1-1 0,-3-3-1 16,0-1-2-16,0 0-4 0,-2-2-4 15,0 0-7 1,1 0-9-16,0-2-24 0,-1-1-74 0,2 0-90 0,0-3-211 16</inkml:trace>
  <inkml:trace contextRef="#ctx0" brushRef="#br0" timeOffset="92022.12">20111 9788 212 0,'7'-6'60'0,"3"-2"4"15,1-2-20-15,3 0-15 0,4-3-7 16,0-2-3-16,3-1-1 0,1 1-1 15,4 1 1-15,-1 1 2 0,0-2 0 0,1 4 0 16,2 1-2-16,0 1-2 0,0 0-3 16,2 1-2-16,1-1-4 0,5 1-1 15,1 0-1-15,4 1-1 0,2-1-2 16,2-1 0-16,3 2 0 0,-1 0-1 16,3 1-1-16,-2-2 1 0,0-1-1 15,2 3 1-15,-2-2-1 0,0 0 0 16,-2 1 1-16,1-1 1 0,-1 3 3 15,-1 0 0-15,-3 0 2 0,1 1 0 16,-1 2 1-16,-3 0-2 0,-4 1 0 0,-3 1-3 16,-3 1-1-16,-4 2-1 0,-5-1-1 15,-5 2 1-15,-1 1-1 0,-3 0 1 16,-2-1-1-16,-3 1 0 0,-3 0-3 16,1 0-5-16,-3-1-15 0,1 0-38 15,-2 0-40-15,0-1-73 0,0-1-163 16</inkml:trace>
  <inkml:trace contextRef="#ctx0" brushRef="#br0" timeOffset="93672.42">21682 9007 209 0,'2'-7'57'0,"-1"1"4"0,0 1-25 0,0 0-11 16,0 1-6-16,0-1-4 0,0 1-4 16,-1 2-6-16,1-1-3 0,0 3-2 15,-2-2 0-15,3 2-1 0,-1-1 1 16,0 1 0-16,-1 1 2 0,0-1 2 0,0 1 3 15,2-1 2-15,-3-1 2 0,2 2 2 16,-1-1 1-16,1-2-1 0,0 4-1 16,-1-1-3-16,0-1-2 0,0 1-2 15,1-1-2-15,-1 0-1 0,0 0 0 16,0-1-2-16,0 2 1 0,0-1-1 16,0-1 0-16,1 1 1 0,0 0-1 15,-2 0 0-15,2-1 1 0,0 0-1 16,-1 2 1-16,1-1-1 0,-1 0 1 15,0 1 2-15,1-1 0 0,1 0 1 16,-2 0 1-16,1 0 1 0,0 1 1 0,-1-2-2 16,0 1 1-16,0 0-2 0,0 0 0 15,0 0 0-15,0 0-1 0,0-2 0 16,0 4 1-16,1-2-1 0,-2 0 0 16,1 3 1-16,0-1 1 0,-2 1 1 15,1 2 0-15,-1-1 1 0,1 4 1 16,-2 1 0-16,0 0 0 0,0 2-1 15,0 1-2-15,-3-1 0 0,0 0-1 16,0 1-1-16,0-2 0 0,0 3-1 0,-1-2 1 16,1 1 0-16,0 0 0 0,0-1 0 15,1-2-1-15,1 1 1 0,-1-5-1 16,2 1-1-16,0-2 0 0,2 0 0 16,-1-2 0-16,4 1-1 0,-1 0 1 15,1-2 0-15,2 2 0 0,-2-2 0 16,1 1-1-16,2 0 1 0,-1 0 0 15,1 0-1-15,-1-1 0 0,1-1 0 0,2 0 0 16,-1 1 1-16,1-1-1 0,0-1 0 16,0 0 0-16,1 1-1 0,0-1 1 15,0-1 0-15,-1 1 0 0,-1-2-1 16,0-1 1-16,-1 1 0 16,1-1 0-16,2 0 0 0,-2-1 0 0,1 1 0 15,1-1 0-15,-1 2 0 0,0-1 0 16,-2 1 0-16,-2-1 0 0,0 0 0 15,-1 1 0-15,-1 1 0 0,-1-2 0 16,1 0 1-16,-1 2-1 0,0-1 1 0,0-1 0 16,-1 1 0-16,0 0 1 0,0 0-1 15,0 2 1-15,0-1 0 0,1 1-1 16,0 2 0-16,-1 0 0 0,0 2-2 16,-1 1 1-16,-1 2 0 0,0 1 1 15,0 4 1-15,-3 0 2 0,0 2 2 16,-1 1 1-16,1 1 3 0,-1 1 0 15,2 0 1-15,0-1-1 0,0 0 0 16,1 0-2-16,1 0-1 0,1-2-2 0,-2-1-2 16,1-1 0-16,1-2-2 0,0 0 0 15,0-2 0-15,2-3 0 0,-1 0-1 16,0-2 0-16,1-1 1 0,0-1-1 16,0 0 1-16,1 0-1 0,-1-1 0 15,0 1-1-15,0-1-3 0,1-1-4 16,-1 1-5-16,1-3-10 0,1-1-45 0,1-3-54 15,1-1-85-15,0-1-196 16</inkml:trace>
  <inkml:trace contextRef="#ctx0" brushRef="#br0" timeOffset="95718.56">20485 12510 414 0,'-4'-3'106'0,"2"-1"3"15,3 5-35-15,-1-1-45 0,-2 2-14 16,0-2-4-16,-1 2-5 0,-1 3-3 16,-1 3-1-16,-4 0-2 0,0 4 0 15,0 5 0-15,0 3 0 0,-1 1 2 16,-1 2 2-16,0 0 1 0,1-2 0 16,3-1 1-16,1-3 0 0,-1-4-1 15,4-1-1-15,3-3-2 0,3 0-2 0,0-2 0 16,3-1-1-16,1-1 0 0,2-1 1 15,0-1-1-15,3-1 1 0,-1-1 0 16,3 0 0-16,-1 0 0 16,3 2 0-16,-3-4 0 0,0 1 0 0,0 0 0 15,-1-2-1-15,-1-1 0 0,0 1-2 16,-3-3 0-16,0 2-1 0,0 0 1 16,-2 1-1-16,-1-2 1 0,0 0 0 15,-1 0 1-15,-1-1 1 0,-1 0 0 16,0 1 1-16,-1-4 0 0,0 2 0 0,-1 1 0 15,0 0 1-15,0-3 0 0,0 1 1 16,0 0-1-16,-1 1 2 0,0 1 1 16,-1 0 0-16,2 0 0 0,-3 4 0 15,1 4 0-15,-1 4 0 0,0 1 0 16,0 2 1-16,-2 3 2 0,1 2 2 16,1 3 4-16,-1 1 2 0,0-2 3 15,0 3 2-15,0 0-1 0,-2-3-2 16,1 2-2-16,2-1-3 0,0-2-3 0,1-1-3 15,-1-2-3-15,3-1-2 0,0 1-1 16,1-3-1-16,-2-1-2 0,1-2-5 16,0 2-5-16,0-2-5 0,1 0-9 15,0 0-9-15,0-3-103 0,0 1-104 16,2 1-250-16</inkml:trace>
  <inkml:trace contextRef="#ctx0" brushRef="#br0" timeOffset="96853.62">17161 12736 304 0,'1'-12'85'15,"1"-1"5"-15,1 1-12 0,0 0-40 16,0 4-12-16,1 0-9 0,0 0-4 16,2 6-2-16,-4-1-3 0,1 1-3 15,0 2-2-15,-2 2 1 0,1 3 0 16,-1 3 0-16,-2 0-1 0,3 7 1 0,-1 4-1 15,0 4-1-15,-2 3-1 0,0 0 0 16,-3 4 0-16,-1-2 0 0,-1 2 0 16,-2-2 0-16,-2-1 0 15,1-1 1-15,0 0 0 0,-1-3 0 0,0-2 0 16,0-4 0-16,-1-3 0 0,-1-2-1 16,1-2-1-16,-2-3 0 0,0-4 0 15,1 0 0-15,0 0-1 0,2-2 1 16,0-1 0-16,-1-3 2 0,4 0 1 15,1-1 1-15,1-1 1 0,0 0 1 0,1-2-1 16,3 2 1-16,1-3-1 0,1 2 0 16,2-3-1-16,2 0 0 0,1-1 0 15,2 1 1-15,2-1 0 0,3 1-1 16,0-2 1-16,2 4-1 0,0 0-1 16,5 5-1-16,-4-1 0 0,0 2-1 15,-1 4 0-15,0 1 0 0,0 3 1 16,-1-1 2-16,-3-2 0 0,2 5 1 0,-1-2 0 15,0 0 0-15,-3-1 0 0,-1 0-2 16,-1 0 0-16,-1-1-2 0,-1-1-1 16,-1 1-3-16,1-1-4 0,1 1-8 15,-1-2-3-15,3 1-103 0,-1-4-97 16,0-2-244-16</inkml:trace>
  <inkml:trace contextRef="#ctx0" brushRef="#br0" timeOffset="102213.01">17952 8717 399 0,'-3'-12'86'0,"0"2"-1"16,-1-4-63-16,1 3-20 0,2 5-14 16,0 1-10-16,0 2-9 0,-1 2-7 15,0 1-3-15,-1 3-1 0,1 2 5 0,-1 1 16 16,-1 3 18-16,-1 1 16 15,1 3 14-15,1 3 7 0,0 3 5 0,0 2 0 16,1 3-5-16,-1 1-8 0,1 4-7 16,-1 1-7-16,1 2-3 15,-2 1-5-15,1 0-1 0,-2-1-2 0,2 0 1 16,0 0-1-16,-1-2-1 0,0-3 1 16,-1-3 0-16,-1-1 0 0,-1-2 0 15,1-1 0-15,-1-2 0 0,2-2 0 0,-4-1 0 16,1 0 0-16,0-2-1 0,0 1 0 15,-1-3-1-15,0 1-2 0,-3-3 0 16,2-1-1-16,-2-2-2 0,1-1-1 16,0-2-1-16,-1-1 1 0,-1 1 0 15,1-1 1-15,0 0 2 0,2-1 0 16,-2 0 3-16,3 1 2 0,1-1 1 16,2-1 1-16,1 1-1 0,3 1 0 15,1 2 1-15,3 0 1 0,1 2-1 16,2 2 1-16,2 0 2 0,3 4 1 0,3 1 1 15,0 2-1-15,1 2 0 0,1 2-1 16,3 1-1-16,0 4-1 0,1 1-1 16,-1 0-1-16,0 6-1 0,0 1 0 15,-1 4-1-15,-2 2 1 0,-1 3-1 16,-3 2 0-16,-2 3 1 0,-1-3-1 16,-1-1 0-16,-3-2 0 0,-1-3 1 15,0-3 0-15,-2-2 1 0,2-2 2 16,-1-4 2-16,1-1 0 0,1-3 1 0,1-1 1 15,0-2-1-15,2-1-2 0,2-1-1 16,2 0-1-16,2 0-4 0,2-2-8 16,3 0-35-16,1-1-56 0,-1-1-77 15,0 0-187-15</inkml:trace>
  <inkml:trace contextRef="#ctx0" brushRef="#br0" timeOffset="109330.9">14731 12157 364 0,'-18'-6'96'0,"-2"1"1"16,-3 4-9-16,0 2-67 0,-4 4-15 16,-3 3-6-16,-4 4-2 0,0 6 0 15,-1 5 0-15,6 8 1 0,-1 9 1 16,6 5 2-16,6 6 2 0,3 9 2 16,0 5 1-16,0 6 1 0,3 2 2 15,1 0-1-15,3 3 0 0,2-3 0 16,6-5-1-16,6-6-1 0,3-8 0 0,3-7-2 15,2-9 0-15,5-8-1 0,12-8-1 16,6-5-1-16,6-4 1 0,6-4-2 16,10-3 1-16,4-2-1 0,2-4 0 15,-7-2 0-15,-2 0 0 0,0-2 1 16,1 2 2-16,-1-1 0 0,0-2 2 16,-1 0 1-16,-1 2 0 0,2-4 1 15,-3-2 0-15,-1-4 0 0,-2-5 0 0,-4-1-1 16,0-8-1-16,0-9 0 0,-5-5-1 15,-4-10-2-15,-7-8 0 0,-6-7-1 16,-5-9-1-16,-5-3-2 0,-6-3-1 16,-8-4-1-16,-4-4-4 0,-4 1-2 15,-5-1 1-15,-6 2 1 0,-7 3 1 16,-3 6 1-16,-5 7 2 0,-6 10 3 16,-5 5 1-16,-2 8-1 0,-5 10 0 15,-3 8 0-15,-7 10-1 0,-5 5-1 16,-2 11 1-1,0 13-1-15,-7 10 2 0,-5 11-1 0,-3 11 0 0,-1 13 0 0,4 13 0 16,7 12-5-16,7 7-1 0,11 7-109 16,12 5-99-16,10-1-256 0</inkml:trace>
  <inkml:trace contextRef="#ctx0" brushRef="#br0" timeOffset="110232.02">23749 9195 632 0,'-25'-7'128'0,"6"0"-1"0,11 12-116 15,5 5-14-15,1 5-2 0,-2 14-2 16,-1 14 0-16,-1 15 0 0,-4 15 2 16,0 15 0-16,-2 15 2 15,-2 12 0-15,2 11 1 0,-1 3 0 0,2 6 1 16,5 0 0-16,1-2 0 0,6-3 1 16,9-12 0-16,7-16 3 0,7-13 2 15,8-17 2-15,4-14 1 0,5-12 1 16,4-16 1-16,2-11 0 15,4-8-3-15,3-10-1 0,1-10-3 0,4-10-2 0,1-9-2 16,1-12-2-16,1-12-2 0,-3-9 0 16,4-11 0-16,-1-9 0 0,1-7 1 15,-3-13 0-15,-3-9 1 0,1-4 2 16,-3-5 0-16,-14-3 0 0,-9 2 2 16,-9 2 0-16,-5 5 0 0,-9 6 1 0,-13 8-1 15,-15 5 0-15,-4 8-1 16,-12 7 0-16,-11 9-1 0,-12 10 1 15,-12 15 0-15,-4 15 1 0,-4 17-1 0,-6 20 2 16,-4 17-1-16,-2 20 0 0,-3 23-2 16,-3 19-6-16,-6 16-11 0,1 16-38 15,3 14-71-15,2 7-97 0,2 6-231 16</inkml:trace>
  <inkml:trace contextRef="#ctx0" brushRef="#br0" timeOffset="116033.12">24052 8935 159 0,'-1'0'42'0,"1"0"1"0,0-1-13 16,1 1-15-16,-1 0-8 0,1-1-2 15,3 2-1-15,-2-2-1 0,0 0-2 0,-2-2 1 16,2 3 0-16,-1-1 3 0,0 0 2 15,-1 0 4-15,-1 0 3 0,0 1 3 16,2 1 0-16,-1-2 0 0,0 1-2 16,-2-2-2-16,2 1-3 0,-1 0-4 15,2 0-2-15,-1 1-2 0,0-1-1 16,0 0 0-16,2 2-1 0,-1-2 1 16,0 0-1-16,-4-4 3 0,3 4 1 15,1 0 3-15,0 0 2 0,0-1 0 0,-1 2 1 16,1-3 1-16,3 5-2 0,-4-6-1 15,2 1-1-15,-2-3-1 0,2 1 2 16,-1 0 3-16,3 0 1 0,-3-2 2 16,2 1 2-16,0-2 1 0,1 3 0 15,-1-5-1-15,1-1-3 16,-3-4-1-16,5 1-2 0,1-1 0 0,-1-2-2 16,1-1-1-16,2-1 0 0,1 2 0 15,3 1-1-15,-1-4-1 0,2 0-2 16,2-1 0-16,5-1-1 0,3 0-1 0,5-2 0 15,2 0-1-15,1 0 1 0,4 1-1 16,5 1 1-16,0-2-1 16,-1 0 1-16,2 2-1 0,-1 0 0 0,2 3 1 15,-2-2 1-15,-4 0-1 0,-1 4 2 16,-4 1 0-16,0-1 1 0,0 1 0 16,-2 3 0-16,-5 0 0 0,-2 5-1 15,-6 2 0-15,2 3-1 0,-7 2 0 0,-4 1-2 16,-3 1 1-16,-2 2-1 0,0-1 0 15,-2 0 1-15,-2 0-1 0,-2-1 0 16,1 2 0-16,0-1-1 0,-1 2 1 16,-1-1 0-16,0-2-1 0,1 1-1 15,-1 0 1-15,2-1-2 0,-1-2-1 16,0 0-1-16,1 1-3 0,-1 1-2 16,1-1-4-16,-2-2-5 0,0-1-12 0,0 3-16 15,1 0-19-15,-1-2-21 16,0-1-14-16,0-1-51 0,1 3-80 15</inkml:trace>
  <inkml:trace contextRef="#ctx0" brushRef="#br0" timeOffset="116500.14">24787 8114 226 0,'-3'-4'63'0,"1"3"2"0,1-1-27 0,1 1-7 16,1-1-9-16,2 0-5 0,4 1 0 15,2 1 0-15,0 0 0 0,0 0 0 16,2 1 0-16,3 2-1 0,0 0-1 16,0 1-3-16,0 1-3 0,2 1-1 15,2 0-2-15,-2 2 0 0,-1-1-1 0,-2 2-1 16,-1 0 0-16,-2 3 0 0,-2 1 0 15,-5 2 1-15,-3 2-1 0,-5 3 1 16,-3 2 0-16,-2 0-1 16,-7-2 0-16,2 0 0 0,-4 1-1 0,0-3-1 15,2-2 0-15,3-1-1 0,1-1-1 16,1 0-4-16,-1-2-8 0,3-1-31 16,1-3-54-16,0 0-75 0,1-1-179 15</inkml:trace>
  <inkml:trace contextRef="#ctx0" brushRef="#br0" timeOffset="120046.53">13288 12349 327 0,'-8'4'75'0,"3"-3"0"0,1 1-48 16,2-1-15-16,-1-1-9 0,2 0-3 0,1 0-1 15,1 1 1-15,0-1 1 16,0 0 4-16,-1 0 2 0,0-1 4 0,1 1 0 15,0 0 2-15,0-1 1 0,2-1 0 16,3 0 0-16,2-1-1 0,2 0 0 16,3-1-1-16,5 0-1 0,2-3 0 15,5 1-1-15,3 0-2 0,2-1-2 16,4 2-1-16,3 1 0 0,3 2-2 16,-2 3 0-16,2 0-2 0,0 2 0 15,-1 2 0-15,-1-2 1 0,-4 0 1 0,1 0 3 16,0-2 1-16,-1 0 2 0,-3 0 0 15,0 0 2-15,-4 0-1 0,0 2-2 16,-7-2-1-16,-2 3-2 0,-5-1-2 16,1 0-1-16,-2 2 0 0,0-2-1 15,1 2 0-15,-1 0-1 0,-2-1 1 16,1-1-1-16,-2-1 0 0,-2 1 1 0,-2-1-1 16,0 0 0-16,-2-1 0 15,-1 0-2-15,0 0-1 0,0-1-4 0,-2 0-4 16,1 0-8-16,0 0-16 0,-2-1-35 15,1-2-42-15,-1-1-76 0,1-3-164 16</inkml:trace>
  <inkml:trace contextRef="#ctx0" brushRef="#br0" timeOffset="120364.2">14077 12207 507 0,'-1'1'111'0,"2"0"-1"16,1-1-81-16,-1 0-19 0,3 1-9 15,4 1-4-15,1 1 0 0,2 1-1 16,-1 1 3-16,2 4-1 0,-1 0 1 0,0 1 0 16,-3 3 1-16,-1 0 0 15,-2 1 0-15,-1-2 2 0,-2-1 2 0,0 2 0 16,-1-3 2-16,-2-1 1 0,0-1-1 15,-1-2 0-15,0 0 0 0,-1 0-2 16,-1-2-1-16,1-1-2 0,0 1 0 16,-1 0-2-16,0-1-3 0,0 0-4 15,0 1-5-15,-1-1-7 0,-1 1-26 16,-1 0-69-16,-1-1-83 0,-1 1-200 16</inkml:trace>
  <inkml:trace contextRef="#ctx0" brushRef="#br0" timeOffset="121632.05">14158 12386 244 0,'-2'2'51'16,"-1"-1"1"-16,2-1-33 0,-1 2-2 16,0-2 8-16,1 1 8 0,-1 1 7 15,0-1 4-15,-2 1 1 0,0 0-3 0,-1 0-6 16,1 1-10-16,-3 0-7 0,1 1-5 15,0 0-4-15,-1 1-4 0,1 0-2 16,1 1-2-16,0 0-1 0,0 2-1 16,-2-2 0-16,2 2 0 0,0-1 0 15,0 2 0-15,0-2 0 0,1 0 0 16,0-1-2-16,1-1-1 0,1-1-5 16,-1-1-20-16,1-2-76 0,2-1-84 0,0 0-209 15</inkml:trace>
  <inkml:trace contextRef="#ctx0" brushRef="#br0" timeOffset="126307.07">2736 7570 119 0,'-1'-1'28'0,"1"0"0"0,0 1-13 16,0 0-9-16,0-1-2 0,-2 2 1 15,2-1 3-15,-1 0 2 0,1-1 0 16,-1 0 0-16,0 1 2 0,0 2 3 16,2-3 0-16,-3 2 0 0,1 0-2 15,-1 1 1-15,2-2 0 0,0-1-1 16,0 1-2-16,0 1 0 0,0-1-2 16,0 0 1-16,0-1-1 0,0 1 0 15,0 0-1-15,-3 0 0 0,2 0-1 0,1 0 0 16,0-1 0-16,-1 2-1 0,0-1-1 15,-2-1 0-15,4 0-1 0,-2 0 0 16,0 0 0-16,-4 3 1 0,3-3 1 16,-1 0 2-16,0 1 2 0,1 0 0 15,-1-1 1-15,-1 0 1 0,2-2 0 16,-3 3-1-16,1 0-1 0,-5 0-1 16,4-1-2-16,-2-1 0 0,2 1-1 0,-1 1-1 15,0 0 0-15,-2-1-1 16,5-1 1-16,-6 0 1 0,1 2-1 0,-2 0 0 15,0 0-1-15,-1 0 1 0,2 1-1 16,-1-2 0-16,1 3-1 0,-1-2 0 16,1 0-1-16,0 0 1 0,-1-1-2 15,1 1 1-15,-1 0-2 0,-1 0 1 16,1 2-1-16,0-1 1 0,-1 0-1 16,0 2 0-16,1-2 0 0,-1 2 1 15,1-1-1-15,-1-1 0 0,2 2 0 0,-1-1 0 16,-1 1 0-16,2-1 0 0,0 1 0 15,-1-1 0-15,1 0 0 0,0 0 0 16,-1 0 0-16,-3 0 0 0,3 1 0 16,0-2 0-16,0 1 0 0,-2 0 0 15,1 0 0-15,-2-1 0 0,5-1 0 16,-4 1 0-16,0-1 0 0,-1-1 0 16,2 1 0-16,-1-1 0 0,1-1 0 15,-1 2 1-15,1-1-1 0,-1-2 0 16,-1 2 0-16,1-1 0 0,0 1 0 0,-3 0 1 15,2-2-1-15,0 1 0 0,1 2 0 16,1-3 0-16,1 2 0 0,1 0 0 16,1-1 0-16,-1 2 0 0,2-2 0 15,-2 2 0-15,0-1 0 0,1 1 0 16,0-1 0-16,0-1 0 0,0 1 1 16,0-1-1-16,0 1 0 0,0 0 0 0,-2-1 0 15,0-1 0-15,1 2 0 0,-1 0 0 16,-1 0 0-16,2 0 1 0,-3 1 0 15,3 0 0-15,1 1-1 0,1-1 1 16,-1 0 0-16,3 0 0 0,0 0 0 16,2 0-1-16,1 0 0 0,-1 0 0 15,2 0-1-15,0 1 1 0,1 1-1 16,-1-1 0-16,0 1 0 0,-1 0 1 16,2 2-1-16,0-1 0 0,1 0 0 15,0 1 1-15,-1 2-1 0,1-1 1 16,2 2 0-16,-3 2 0 0,1 0 0 0,0 0 0 15,0 3 0-15,0 1 0 0,0 2 0 16,-2 0 0-16,1 0 0 0,-1 1 0 16,0 0 0-16,-1 1 0 0,-1-3 0 15,0 1 1-15,-1-1-1 0,0 1 0 16,0 0 0-16,0 0 0 0,0 0 0 16,0 1 0-16,1 2 0 0,0-1 0 0,0-1 0 15,-2-1 1-15,3 0-1 0,-2 0 0 16,1-3 0-16,0-1 0 0,0 1 0 15,0-1 0-15,1 0 0 0,0-1 0 16,-1 0 1-16,-1-1-1 0,2-1 0 16,-1 0 0-16,1 0 0 0,-1 0 0 15,1 0 0-15,0-1 0 0,2 0 0 16,-3 0 1-16,1-2-1 0,-2 0 0 16,4 0 0-16,-3-1 0 0,2 1 0 15,0-1 0-15,-1-1 0 0,1 0 0 0,1 0 0 16,-1-1 0-16,1 0 0 0,-2-2 0 15,3 0 0-15,-1 0-1 0,1 0 0 16,-1 0 1-16,1 0-1 0,1 0 0 16,0 1 1-16,-1 0 0 0,2 0 0 15,-1-1 0-15,1 1 0 0,1-1 0 16,2 1 0-16,1 0 0 0,0 0 0 16,1 1 0-16,1-1 0 0,0 1 0 0,-1 0 0 15,0-2 0-15,1 0 0 16,1 2 0-16,1-1 0 0,1-1 0 15,0 1-1-15,1 0 1 0,2 1 0 0,-1 0 0 16,0-2 0-16,-1 1 0 0,0 1-1 16,0-1 1-16,-2 1 0 0,1 0 0 15,-3-1 0-15,1 1 0 0,-2-1-1 16,1 1 1-16,-2-2 0 0,0 1 0 16,-1-1 0-16,0 2 0 0,-1-2 0 15,-1 1 0-15,1-1 0 0,1 0 0 16,-1 2 0-16,2 0 0 0,-1-2 0 0,1 1 0 15,0 1 0-15,1 0 0 0,-2-2 0 16,1 2 0-16,0 0 0 16,1 0 0-16,-1 1 0 0,0 0 0 0,1 0 0 15,-1 1 0-15,0 0-1 0,0-1 1 16,1 0 0-16,0 0 0 0,0 0 0 16,2 1 0-16,0-2 0 15,1 3 0-15,0-2 0 0,0-1 0 0,1 2 0 0,-1-2 0 16,0 1 0-16,0 0 0 0,-1-1 0 15,0 0 0-15,0 1 0 16,-1 1 0-16,-1 0 0 0,1 0 0 0,0 0 0 16,0-1-1-16,0 1 1 0,-1-1 0 15,0 1 0-15,-1-3 0 0,2 2 0 16,-4-1 0-16,2-2 0 0,-2 1 0 16,0-1-1-16,-1 1 1 0,0-1 0 15,-1 1 0-15,2 0 0 0,0-1 0 16,-1 2 0-16,0 0 0 0,1-1 0 0,-1 0 0 15,0 1 0-15,0-1 1 0,0 0-1 16,1 0 0-16,0 1 0 0,0-1 1 16,2-1-1-16,0 1 1 0,1-1 0 15,-1 1 0-15,1 0-1 0,0 0 1 16,-1-1-1-16,0 0 1 0,-1 1-1 16,0 0 0-16,0 0 1 0,0 0-1 15,0 0 0-15,0 0 1 0,-1 1-1 0,0-2 0 16,0 1 0-16,0 0 0 0,-1-1 1 15,1 0-1-15,0 2 0 0,-1-2 1 16,1 2-1-16,0-2 1 0,0 1-1 16,0 0 1-16,-1-1-1 0,1 0 1 15,0 1 0-15,0-1 0 0,-1 0 0 16,-2-1 1-16,2 2 0 0,-1-2 0 0,-1 2 0 16,-1-2 0-16,1 1 1 15,-1 0-1-15,0 0 0 0,-1 0 0 0,0 0 0 16,0-1-1-16,0 1-1 0,0 0-3 15,0 1-16-15,0-2-82 0,-1 0-84 16,-3 1-213-16</inkml:trace>
  <inkml:trace contextRef="#ctx0" brushRef="#br0" timeOffset="133925.39">10308 7726 311 0,'-3'-9'81'0,"2"2"-1"15,1 1-18-15,-1 1-44 0,2 2-12 16,-1-1-4-16,2 3-1 0,3 1-2 16,-1-3-1-16,1-3 1 0,-2-2-1 0,6 0 2 15,5 0 1-15,4-2 1 0,5 0 1 16,4-2 2-16,4 2 0 0,9-1 1 15,-1-3 0-15,5-2-1 0,-1-3-1 16,3-2 0-16,2 1-1 0,0-2-1 16,2 0 0-16,0 2 0 0,-4-1 1 15,3 4 2-15,-7 0-1 0,-5-1 2 16,-5-3-2-16,-1 2 1 0,-5 1-1 16,-1 3-2-16,-3 1-3 0,-4 4-5 0,-1 1-13 15,-1 5-14-15,-6 3-32 0,-1 1-27 16,-8 1-60-16,-6 0-118 0</inkml:trace>
  <inkml:trace contextRef="#ctx0" brushRef="#br0" timeOffset="134298.95">10331 7500 355 0,'2'-7'79'0,"3"-2"0"16,-1 3-54-16,-1 1-18 0,1 2-8 15,-2 3-5-15,1 4 0 0,-2 2-1 0,-2 3 0 16,-3 4 2-16,-2 4 2 0,-1 2 3 15,-3 0 4-15,0 1 5 0,-3 1 4 16,1 0 2-16,1-1 3 0,0-2 0 16,0 0 0-16,-2-2-1 0,3-1-5 15,0-3-3-15,2-1-2 0,1-3-3 16,2-2-1-16,2 0-1 0,3-2 0 16,3 1 1-16,3 0 2 0,1-3 1 0,5 2 0 15,6-1 0 1,3-2 1-16,6-1-3 0,3-1-8 0,7-1-24 15,3 1-35-15,2-1-37 0,2 2-73 0,3-3-157 16</inkml:trace>
  <inkml:trace contextRef="#ctx0" brushRef="#br0" timeOffset="154360.69">5148 8742 226 0,'-2'0'60'16,"-2"-2"2"-16,1 0-5 0,0 1-41 15,0-1-11-15,0 1-2 0,-2-1-1 0,3-1-1 16,-1 2-1-16,2 0 2 0,-3-3 3 15,-1 1 4-15,0-1 5 0,-2 0 4 16,0 0 2-16,-2 0 1 0,-1-1-1 16,0 1-1-16,-1 1-5 0,1 2-4 15,-1 0-3-15,-1-1-2 0,3 1-1 16,-2 0 0-16,-1-1-2 0,-1 2 0 16,1-2 0-16,-2 2 0 0,-1 0 1 15,0 0-1-15,-4 0 2 0,-1 0 1 0,2-2 2 16,-2 0-1-16,0 1 0 0,0-2-1 15,0-1 0-15,2 1 0 0,-1 0-1 16,-2 0-1-16,3-2-1 0,0 0 1 16,1 0-1-16,0 0 1 0,-1-1-1 15,2 1 0-15,-1-1 1 0,-1 2-1 16,-1 1 0-16,-1-1 0 0,-2 0-1 0,1 0 0 16,-2 0 0-16,4 1-1 0,-1-2 1 15,0 0-1-15,0 0 1 0,3 1-1 16,-1-2 1-16,-2 0-1 0,3 1 0 15,0 2 0-15,1-2 0 0,-1 1 0 16,1 1 0-16,-1-1 1 0,3 2 0 16,-3-1 1-16,-2-1 0 0,-2-2 0 15,0 3 1-15,-1-1-1 0,0 1 0 16,1 1-1-16,-2 0-1 0,2 1 1 16,2 0-1-16,0 0 0 0,0 1 1 15,-1-3-1-15,1 2 0 0,2 0 0 0,0 0 0 16,1 1 1-16,-1-1-2 0,1 0 1 15,3 2 0-15,-4-1 0 0,-2-2-1 16,0 0 1-16,-2 1-1 0,0 1 1 16,-1 0-1-16,2 1 1 0,-1-1-1 15,-1 1 1-15,3 2 0 0,0 1-1 16,-1-2 1-16,-2-1-1 0,3 2 1 16,1 1-1-16,1-1 0 0,1 1 1 0,0-2-1 15,3 2 1-15,0 1-1 16,-2-1 1-16,0-1-1 0,-4-1 1 0,1 2-1 15,-2 0 1-15,-1 0-1 16,1 0 1-16,-1 3 0 0,0-2 0 0,3 4 0 16,-1-3 0-16,1 1-1 0,-1 0 1 15,1 0 0-15,0-1 0 0,0 1 0 16,1 0 0-16,1 1 0 0,-1 0 0 16,2-1-1-16,0 1 1 0,-2 0 0 15,-2 1 0-15,3-2 0 0,-1 0 0 16,1-1 0-16,-1 2 0 0,0-2 1 15,1 1-1-15,4-2 0 0,-4 2 1 0,4-1-1 16,-1-3 0-16,1 2 1 0,0 0-1 16,0 0 0-16,0 0 1 0,-1 1-1 15,1-2-1-15,-2 4 1 0,0-2 0 16,2-1 0-16,-4-1-1 0,4 3 1 16,0-1-1-16,1 2 1 0,-1-1 0 0,1 0 0 15,0-1-1-15,1 3 1 0,-1-3-1 16,-1 0 1-16,-2-3-1 0,2 2 1 15,1 0-1-15,-2 1 1 0,2-1-1 16,-2 0 1-16,2 0-1 0,1 2 1 16,-3-1-1-16,2 0 1 0,1-2-1 15,-1 2 1-15,1 2-1 0,0-1 1 16,2 0-1-16,1 0 1 0,-1 0 0 16,-1 1 0-16,3 0-1 0,-1-2 1 15,0 0 0-15,0 2 0 0,1-2 0 0,2 2-1 16,1-2 1-16,0 1 0 0,0-1-1 15,2 2 1-15,-1-3-1 0,0 0 1 16,1 0-1-16,1 0 1 0,0 1-1 16,1-1 1-16,0 1-1 0,2-2 1 15,-1 2-1-15,2 0 1 0,0-1 0 16,0 0-1-16,-1-2 1 0,2 1 0 16,1 1 0-16,1-1-1 0,0 1 1 15,1-1 0-15,-2 0 0 0,3 0-1 16,-2 0 1-16,-1-2 0 0,0-2-1 0,2 1 1 15,-1 1 0-15,1-1 0 0,0 1 0 16,1-2 0-16,0-1 0 0,2 4 0 16,-1-3 0-16,1-1 0 0,-1 0 0 15,0 1 0-15,1 1 0 0,0 0 0 16,-1 0 0-16,1 2 0 0,-2-2 1 16,1 2-1-16,-2-1 0 0,1 1 0 15,-2-2 0-15,1 1 0 0,-1 0 0 0,1-1 0 16,-3 1 0-16,1-1 0 0,0 0 0 15,-1 1 0-15,-2-1 0 0,0 0 0 16,1-1 0-16,-1 0 0 0,0 1 1 16,0-1-1-16,1 1 0 0,1 0 0 15,0 1 0-15,0-2 0 0,-1 3 0 16,1-2 0-16,-1 0 0 0,0 1 0 16,0 0 0-16,-1 0 0 0,-1 1 0 15,3-1 0-15,-2 0 0 0,0 2 0 0,0-3 0 16,0 1 0-16,-1 0 0 15,2-2 0-15,1 3 0 0,-1-2 0 0,0 0 0 16,1 0 0-16,-1 1 0 0,1 0 0 16,0-1 0-16,-2 0 0 0,-1 0 0 15,2 1 0-15,0 0 0 0,1 0 0 16,-1-1 0-16,1 1-1 0,0-1 1 16,2 0-1-16,-1 0 1 0,1 0 0 15,-1-3-1-15,0 2 1 0,1 1 0 16,0-1 0-16,0-2 0 0,0 2 0 0,1-1 0 15,0 1 0-15,0 0 0 0,0-2 0 16,-2 1-1-16,2 1 1 0,-2 0 0 16,1 0 0-16,1 0 0 0,-1-1 0 15,1 0 0-15,0 2 0 0,-1-3 0 16,1 1 0-16,0-1 0 0,0 0 0 16,0 0-1-16,1-2 1 0,-1 1-1 15,1 1 1-15,-2-2 0 0,0 1 0 16,1 0 0-16,-1 0 0 0,1 1 0 15,-1-1 0-15,0 1 0 0,1 0 0 0,-1 0 1 16,-1 0-1-16,0 0 0 16,0 0 0-16,0 1 0 0,1 0 0 15,-2 0 0-15,2 0 0 0,-1 1 1 0,2 0-1 16,-2 0 0-16,-1 0 0 0,1 0 0 16,-1 0 0-16,0 0 0 0,0 0 0 15,-1 0 0-15,1 0 0 0,0 0 0 0,0 0 0 16,0-1 0-16,0 3 0 0,1-1 0 15,1-1 0-15,-2 2 0 0,1-1 0 16,0 1 0-16,0-1 0 0,-1-1 1 16,3 2-2-16,-3-1 1 0,3-1 0 15,-2-1 0-15,0 1 0 0,0-1 0 16,1 1 0-16,-1 0 0 0,0 0 0 16,0 1 0-16,0 0 0 0,0-1 0 15,0 2 0-15,0 1 0 16,0-3 0-16,0 2 0 0,1 1 0 0,-1-3 0 15,0 0 0-15,0 1 0 0,1-1 0 0,-1 0 0 16,0-1 0-16,0 1 0 0,-1-1 0 16,0 0 0-16,0 0 0 0,0-1 0 15,0 2 0-15,1 1 0 0,0-2 0 16,1 1 0-16,0 1 0 0,-1-1 0 16,2 1 0-16,-1 0 0 0,0-1 0 15,-1 2 1-15,-1-1-1 0,2 2 0 16,-1-2 0-16,1 1 0 0,-1-1 0 15,1 0 0-15,-1-1 0 0,1 1 0 0,-1-1 0 16,-1 0 0-16,1 0 0 0,-1 0 0 16,1 1 0-16,0 0 0 0,-1-1 0 15,2 1 0-15,-1-1 0 0,1 0 0 16,0 1 0-16,-1-1 0 0,1 0 0 16,1 1 0-16,-1-1 0 0,2 2 0 15,-2-1 0-15,0 0 0 0,1 0 0 0,0 1 0 16,-1-1 0-16,0-1-1 0,0 0 1 15,0 0 0-15,0 0 0 0,1 1-1 16,-2-1 1-16,0-1 0 0,1 1 0 16,0 0 0-16,-1 1 0 0,1-1 0 15,0 0 1-15,-1 0-1 0,0 2 0 16,0-1 0-16,0 0 0 0,-1 1 0 16,2 0 0-16,-2-1 0 0,0 0 0 15,1 1 0-15,0-2 0 0,0 0 0 16,2 0 0-16,-2-2-1 0,2 3 1 0,0-2 0 15,-1 1 0-15,1-1 0 0,2 1 0 16,-1 1 0-16,1 0 0 0,-1-1 0 16,1 0 0-16,1 1 1 0,-1-1-1 15,-1 0 0-15,1 0 0 0,0 1 0 16,1-1 0-16,0 1 0 0,1-2 0 16,0 3 0-16,1-1 0 0,0-1 0 0,-2 1 0 15,1-2 0-15,0 1 0 0,-1-1-1 16,-2-1 1-16,0 1-1 0,0-1 1 15,0 0 0-15,1-1 0 0,-1 2 1 16,0 0-1-16,0-1 0 0,0 0 1 16,0 2-1-16,0 0 1 0,1 0-1 15,-1 0 1-15,0 0 0 0,1 1-1 16,0 0 1-16,1-1-1 0,-1 2 0 16,2-2 0-16,-1 1 0 0,1 0 0 15,0 0 0-15,1 1 0 0,0-2 0 0,-2 1 0 16,1-1 0-16,2 1 0 0,0 0 0 15,-1 0 0-15,1-3 0 0,0 3 0 16,1-1 0-16,-1 0 0 0,-2 0 0 16,2-1 0-16,-3 0 0 0,1 1 0 15,-1-1 0-15,0 1 0 0,-1 0 0 16,0 0 0-16,-2-1 0 0,1 1 0 16,1 0 0-16,-1 0 0 0,0 0 0 15,0-1 0-15,0 0 0 0,0 2 0 16,1-1 0-16,-1-2 0 0,1 2 0 0,0-1 1 15,0 1-1-15,1 0 1 0,-1-1-1 16,0 0 1-16,1 1-1 16,-1-1 0-16,0 0 1 0,0 1-1 0,1 0 0 15,-1 0 0-15,3 0 0 0,-2 0 0 16,2 1 1-16,0 0-1 0,0 0 0 16,-1-1 0-16,0 0 0 0,-2 0 0 15,1 0 0-15,-1 0 0 0,0-1 0 16,-1 1 0-16,0 0 0 0,2 0 0 0,-2-1 0 15,-1 1 0-15,1 0 0 0,0 0 0 16,0-1 0-16,0 1 0 0,1-1 0 16,0-1 0-16,0 1 0 0,2 0 0 15,-1 0 0-15,0-1 0 0,0 0 0 16,0 0 0-16,0 0 1 0,0-1-1 16,-1 0 0-16,-1 0 1 0,0-1-1 15,0 2 0-15,0-1 1 0,0 0-1 16,0 0 0-16,0-1 1 0,1 2-1 0,0-2 0 15,0 0 0-15,-1-1 0 0,0 1 1 16,1 0-1-16,-1 0 0 0,1-1 0 16,-1 1 1-16,-1-1-1 0,-2 0 0 15,2 1 0-15,-3-1 0 0,1 1 0 16,-1-1 1-16,0 1-1 0,0 2 0 16,0-1 0-16,-2-1 1 0,0 1-1 15,1 0 1-15,-1 0-1 0,-1 1 1 16,1-1-1-16,-2 0 1 0,2 0 0 0,-1 0 0 15,-1-2 0-15,1 1 1 0,-1-1 0 16,0 0-1-16,-1-1 1 0,1 0 0 16,-2-2-1-16,1 0 0 0,0-1 0 15,-1-1 0-15,1 0 0 0,-2-1-1 16,0-3 1-16,1 3-1 0,-1 0 1 16,0 0 0-16,0-1 0 0,-1 2 1 15,0-1 1-15,-1 3 1 0,0-1 2 0,0-1 1 16,-2 2 1-16,0-1 0 15,-2 0 1-15,0 1 0 0,-2 0-2 0,-1 1-2 16,-2-1-3-16,-3 0-3 0,-3-1-5 16,-1-1-6-16,0 1-7 0,-1 0-34 15,-4-2-60-15,-1 1-82 0,2-1-193 16</inkml:trace>
  <inkml:trace contextRef="#ctx0" brushRef="#br0" timeOffset="161854.72">2924 9187 72 0,'-2'1'19'16,"-1"0"1"-16,1-1-2 0,0 1-12 15,0-1-4-15,0-1 1 0,0 1 0 16,1-1 2-16,-2 1 3 0,2 1 2 0,-2-2 5 16,1 2 3-16,0 0 4 15,-1-2 2-15,-1 2 1 0,2-1-1 16,-3-3-1-16,3 4-2 0,-3-3-1 0,1 2-3 15,0 0 0-15,-1 0-2 0,0-1-1 16,1 2-2-16,-1-1-1 0,0 0 0 16,0-2-2-16,1 2 1 0,1-1-1 15,-1 0 1-15,1 2 0 0,-1-1-1 16,0 2-1-16,1-1-1 0,-1-1-1 16,-1 0 0-16,-1 0-1 0,0 0 0 0,0 0 0 15,-1-2 1-15,3 4 1 0,-2-2 0 16,1 0 0-16,2 2 0 0,-1 0 0 15,-1-1 0-15,0-1 0 0,1 2 0 16,-2 0-2-16,0 0 1 0,0 0-2 16,1 1 1-16,-1-1-2 0,2 2-1 15,-2-3 0-15,0 0 0 0,0-1 0 16,1 1 0-16,-2 0 0 0,3 1 0 16,-3-2-1-16,3 3 1 0,-1-2-1 15,3 3 1-15,-3-2-1 0,2 0 0 0,-5-2 0 16,5 2-1-16,-1-1 0 0,0 0 1 15,-1 0-1-15,2 1 0 0,-1 0 0 16,3 2 0-16,-2-2 0 0,-2 0 0 16,-1 0 0-16,3 1 0 0,-1-1 0 15,1 1 0-15,1-1 0 0,-2 1 0 16,3-1 0-16,1 2 0 0,-2 0 0 16,0 0 0-16,-3 0-1 0,3 1 1 0,-1 0 0 15,1 0 0-15,-1 0 0 0,0 1 0 16,1 1 0-16,1 0 0 0,-1 0 0 15,0 0 0-15,-3-1 0 0,2 1 0 16,0 0 0-16,1 2 0 0,-1-1 0 16,1-1 0-16,0 1 0 0,2 3 0 15,-1-3 0-15,0 0 0 0,-3-4 0 16,4 2 0-16,0 1 0 0,0 0 0 16,0-2 0-16,0 1 0 0,0 0 0 15,3 1 0-15,-2-2 0 0,0 0 0 16,-1-3 0-16,0 2-1 0,0 0 1 0,1-1 0 15,1 0 0-15,-1 2 0 0,0-1 0 16,2 1 0-16,-2 0 0 0,2 0 0 16,-3-1 0-16,2 1 0 0,0 0 0 15,0 0 0-15,1 1 0 0,-1-1 0 16,2 1-1-16,1 0 1 0,-2-2 0 16,0 0 0-16,-3-2 0 0,5 2 0 15,-2 1 0-15,1-1 1 0,0 0-1 16,-1 0 0-16,1 0 0 0,3 3 0 0,-4-4-1 15,-1 0 1-15,0-1 0 0,2 1 0 16,0 2 0-16,0-2 0 0,0 0 0 16,0 0 0-16,1 1-1 0,3 0 1 15,-2 0 0-15,-1-1 0 0,-1 1 0 16,2 0 0-16,-1-1-1 0,0-1 1 16,-1 2 0-16,0-3 0 0,1 2-1 15,-1-3 1-15,1 3 0 0,-1-1-1 16,3 2 1-16,-2-3-1 0,0 1 1 0,0-1-1 15,1 0 1-15,-1-1 0 0,2 0 0 16,-4-2 0-16,3 1 0 0,-1 0 0 16,2 3 0-16,-3-2 1 0,1 1-1 15,-2-1 0-15,1 0 1 0,1 0-1 16,-1 1 0-16,-2-4 0 0,2 3 1 16,1 0-1-16,2 2 0 0,-3-2 0 0,0 0 0 15,0 0 0-15,1 1 0 16,-1-1 0-16,0 0 0 0,-1-1 1 0,2 2-1 15,0-1 0-15,0 3 0 0,0-3 0 16,0 1 0-16,1 0 0 0,0-1 0 16,-2 1 0-16,1 0-1 0,2-3 1 15,0 4 0-15,-1-1 0 0,2 1 0 16,-1-2 0-16,0 0 0 0,2 0 0 16,-1 1 0-16,0-1 1 0,0 1-1 15,-1-4 0-15,2 4 0 0,-2 0 0 0,4 2 0 16,-3-3 0-16,-2 0 0 0,-1 0 0 15,2 0 0-15,-1 0 0 0,0 0 0 16,-5-4 0-16,4 3 0 0,2 0 0 16,2 2 0-16,-4-2 0 0,-1-1 0 15,1 1 0-15,1 0 0 0,-1 0 0 16,0 0 0-16,-3-1 0 0,3 1 1 16,0 1-1-16,1 0 0 0,-1 0-1 15,-1 0 1-15,1-1 0 0,1 1 0 16,-1-1 0-16,0 1 0 0,-1-1 0 15,1 1 0-15,-1 0 0 0,2 2 0 0,-2-3 0 16,1 1 0-16,-1 0 1 0,1-1-1 16,-1 1 0-16,2 0 0 0,-3-1 0 15,4 1 0-15,-2 0 0 0,2 1 0 16,-2-1 0-16,0-1 0 0,2 1 0 16,-1-1 0-16,1 1 0 0,0 0 0 15,0-2 0-15,0 1 0 0,1 1 0 0,1 2 0 16,-3-3 0-16,1 0 1 0,0 1-1 15,1-1 0-15,-1 0 0 0,0 0 0 16,-2-2 0-16,3 1 1 0,-2 1-1 16,2 0 0-16,1 1 0 0,-3-1 0 15,1-1 0-15,-1 2 1 0,2 1-1 16,-3-1 0-16,0 0 0 0,0-1 0 16,1 2 1-16,-1-1-1 0,2 1 0 15,-3-2 0-15,3 0 0 0,-1 1 0 16,0-1 0-16,0 2 0 0,0-1 0 0,0-1 0 15,0 1 0-15,1 1 0 0,-2-1 0 16,0 0 0-16,1-1 0 0,0 0 0 16,-1 1 0-16,1-1 0 0,-2-1 0 15,2 2 0-15,1 0 0 0,-2 0 0 16,0 0 0-16,2 0 0 0,-2 0 0 16,1-1 0-16,1 1 0 0,0 0 0 15,1-1 0-15,-1 1 0 0,1 0 0 16,1-1 0-16,-2 1 0 0,0-1 0 0,1 0 0 15,0 1 0-15,-1-2 0 0,0 2 0 16,-1-1 1-16,1 0-1 0,0 1 0 16,-2-1 0-16,0 0 0 0,0 1 1 15,0 0-1-15,1 0 0 0,-1 0 0 16,-1 1 0-16,1 1 0 0,0-1 0 16,0 0 0-16,0 0 0 0,0-1 0 15,-1 0 0-15,1 0 0 0,-1 1 0 0,2 0 0 16,-1 0 0-16,0-1 0 15,2 1 0-15,-1 0 0 0,-1-1 0 0,1 0 0 16,0 0 0-16,-1 0 0 0,0 1 0 16,0-2 0-16,1 2 0 0,1 0 0 15,-1 0 0-15,-1 0 0 0,-1-1 0 16,1 0 0-16,-1 1 0 0,2 1 0 16,-1-1 0-16,1 0 0 0,-2-1 0 15,3 2 0-15,0-1 0 0,-2 0 0 16,-2-3 0-16,3 2 0 0,-2 1 0 0,1 0 0 15,0-1 0-15,-1 0 0 0,1 1 0 16,2 3 1-16,-3-3-1 0,1-1 0 16,-1 0 0-16,2 1 0 0,0 1 0 15,1-1 0-15,0-1 0 0,1 1 0 16,0-1 0-16,1 2 0 0,-2-2 1 16,2-1-1-16,0-1 1 0,0 2 0 15,-1-1 0-15,-1 1 0 0,2 0 0 16,-1-1-1-16,0 2 1 0,-1 0-1 15,1-1 0-15,-1 0 0 0,0-3 1 0,0 4-1 16,0 0 0-16,1-1 0 16,0 1 0-16,0-1 1 0,2 2-1 0,1 3 0 15,-2-4 0-15,2 0 0 0,-5-2 0 16,4 2 1-16,0 0-1 0,-2-2 0 16,-1 1 0-16,1-2 0 0,-1 1 0 15,5 4 0-15,-5-6 0 0,0 2 0 0,-2-1 0 16,3 2 1-16,-2-1-1 0,0-1 0 15,1 2 0-15,-1 0 0 0,1-1 0 16,1 2 0-16,-3-1 0 0,2 1 0 16,-1-4 0-16,1 4 0 0,1-1 0 15,1 1 0-15,-1-1 0 0,1 0 0 16,1 0 0-16,1 2 0 0,-1-2 0 16,-1-1 0-16,1-2 0 0,-1 2 0 15,0 0 0-15,-1 1 0 0,0 0 0 16,-1-1 0-16,0 1 1 0,1 2-1 0,-2-3 0 15,2 0 1-15,-1 1-1 0,0-1 1 16,2 1-1-16,0-1 0 16,-2 0 1-16,2 1-1 0,0 1 0 0,1 0 0 15,-2-2 0-15,0 1 0 0,-1-3 0 16,2 3 1-16,1 0-1 0,0-2 0 16,-1 0 0-16,2 2 1 0,0-1-1 15,2 2 0-15,-3-2 0 0,0 0 0 16,-3-1 1-16,2 2-1 0,-1 0 0 0,0 0 0 15,1 1 0-15,-1-1 0 0,-1 0 0 16,3 3 0-16,-1-3 0 0,-1 0 1 16,0 1-1-16,0 0 0 0,1 0 0 15,1 0 0-15,-1-1 0 0,1 0 0 16,1 0 0-16,1 0 1 0,-2 0-1 16,2-1 1-16,-1 1-1 0,1-2 1 15,1 1-1-15,0 1 0 0,-1 0 1 16,1 0-1-16,-1-1 1 0,0 1 0 0,0 0-1 15,-2 0 1-15,0 0 0 16,0 0-1-16,0 0 1 0,0 0 0 0,0 0 1 16,-1-1 0-16,0 1 1 0,1-1 0 15,-1 1 1-15,1 0-1 0,-1-2 0 16,1 2 0-16,1 0-1 0,0-1-1 16,-1 0 0-16,3 1 0 0,-1-1-1 15,-1 1 1-15,1 0-1 0,-1 1 0 16,0 0 1-16,0 0-1 0,-1-1 0 0,1 1 0 15,0-1 1-15,-1 1-1 0,2-2 0 16,1 1 0-16,0-1 0 0,0 0 1 16,0-1-1-16,2 1 0 0,-1-1 1 15,-1 0-1-15,-1 0 1 0,1 0-1 16,-2 0 0-16,2 0 0 0,-3 0 1 16,1-1-1-16,0 1 0 0,1 1 0 15,0-2 0-15,0 2 0 0,-1-1 0 16,0 0 0-16,0 1 0 0,0 0 0 15,0-1 1-15,-1 2-1 0,0-2 0 0,1 0 0 16,0 1 0-16,-1-1 0 0,2 0 0 16,-2 1 0-16,-1-2 0 0,0 2 0 15,0-1 0-15,-1 0 0 0,-1 0 0 16,0-1 0-16,0 1 1 0,0-1-1 16,-2 1 0-16,1-1 1 0,-2-1 0 15,1 1 0-15,-1 0 1 0,0-2-1 16,-1-2 1-16,-1 2-1 0,-1-4 1 0,1 1-1 15,-1-1 1-15,-2 0 0 0,-1-2 0 16,0 1 1-16,-1-2 0 0,-1 1 0 16,-1-1 1-16,0 0-1 0,-2-2 0 15,1 0-1-15,0 1 0 0,-3-1 1 16,2 1-2-16,0 0 1 0,-2-1-1 16,0 1 0-16,0 0 0 0,0 1 1 15,0 0-1-15,-1-1 1 0,0 1 1 16,0 1-1-16,0 2 1 0,1 0 0 15,-1-2-1-15,0 2 0 0,-1 0 0 0,1 2-1 16,-1-2 0-16,0 1-2 0,-1 1 0 16,1 1-5-16,-2-2-5 0,-1 3-8 15,-3 1-53-15,-4 0-43 0,-4 2-83 16,-6 0-185-16</inkml:trace>
  <inkml:trace contextRef="#ctx0" brushRef="#br0" timeOffset="169799.34">2685 9636 116 0,'-1'-2'28'15,"1"2"1"-15,0 0-18 0,-1-2-3 16,0 1-2-16,0 0 0 0,3 1-1 16,-4 0 1-16,1-1 3 0,-2 1 2 0,-1-1 4 15,-1 1 2-15,1-1 2 0,-3 0 2 16,1 0-1-16,-1 2 0 15,0-1-3-15,-1 0-2 0,2 1-3 0,-3-2-2 16,1 2-2-16,-1-1-2 0,0 0 0 16,0 0-2-16,0 0 0 0,0 1-2 15,-1 0 0-15,1-1 0 0,-1 2 0 16,0-2 1-16,-2 2 2 0,0-1 4 16,0-1 3-16,0 0 3 0,-2 0 3 15,0 0 2-15,1 1 0 0,1 0-2 0,0-1-1 16,-1 0-2-16,0 0-2 0,1 1-2 15,0-1-1-15,0-1 0 0,0 1-2 16,1 0 0-16,2 0-2 0,-3-1 0 16,0 0-1-16,0 0 0 0,1 0-1 15,0-1 1-15,-1 1-1 0,-2 1 0 16,5-1-1-16,0 0 0 0,0 2-1 16,1 0 0-16,2-1-1 0,0 1 0 0,0 1 0 15,1 0-1-15,1-1 0 0,0 2 0 16,1-1-1-16,0 1-1 0,2 2 1 15,0-1 0-15,-1 3-1 0,2 0 1 16,-1 2 0-16,2-1 0 0,0 1 1 16,-1 1-1-16,2 0 1 0,0-1-1 15,1 1 1-15,0-1 0 0,-1 0-1 16,1 0 1-16,-1-1 0 0,1 0 0 16,1 0 0-16,-3-1 0 0,3 1 0 15,0 1 0-15,2 4 0 0,-2-2 1 0,0-1-1 16,-1 3 0-16,-1-1 0 15,0 0 0-15,0 1 0 0,-4-4 0 0,3 4 0 16,0-2 0-16,4 1 0 0,-4-1 0 16,2-1 0-16,-2 0 0 0,1-1 0 15,1-1 1-15,-1 0-1 0,-5-1 0 16,4 0 0-16,0 0 0 0,2 0 0 0,-3 2 0 16,0-2 0-16,1 0 0 15,-1 2 0-15,1 0 0 0,-1 0 1 0,-1-2-1 16,1 0 0-16,-2 1 0 0,5 4 0 15,-3-2 0-15,1-1 0 0,-3 0 0 16,1 0 0-16,1 1 0 0,0-1 0 16,-3-3 0-16,4 3 0 0,-1-1 0 15,4 3 0-15,-3-3 0 0,1 1 0 16,0-1 0-16,-1 0 0 0,0-1 0 16,-1 1 0-16,0-3 0 0,1 2 0 0,0 0 0 15,3 2 0-15,-4-3 0 0,0-2 0 16,1 3 0-16,-2-1 1 15,1-1-1-15,0 1 0 0,-3-2 0 0,4 1 0 16,-2 0 0-16,3 2 0 0,-2-1 1 16,-2 1-1-16,-1-1 0 0,2 2 0 15,-1 0 0-15,1 1 0 0,-5-1 0 16,5 1 0-16,-1 0 0 0,2-1 0 16,-2 1 0-16,-1-2 0 0,0 1 0 15,1-2-1-15,-1-1 1 0,2 0 0 0,-3 1 0 16,4-3 0-16,-1 0 0 0,5 1 0 15,-3 0-1-15,-1-2 1 0,0 1 0 16,0 0 0-16,-1 0 0 0,2 1-1 16,-4 0 1-16,2 0 0 0,2 1 0 15,3 3 0-15,-3-3 0 0,-1 0 0 16,-1 0 0-16,1-1 0 0,0 1 0 16,0-1 0-16,-5-2 0 0,5 3 0 15,1-1 0-15,-2-1 0 0,3 1 0 0,-1-1 0 16,0 0 0-16,0 1 0 0,0 0 0 15,0-1 0-15,1 1 0 0,-1-1 0 16,1 1 0-16,1 1 0 16,-2-2 0-16,1 0 0 0,-2 0 0 0,1 0 0 15,-1-1 0-15,-1 1 0 0,1-2 0 16,0 2 0-16,0-1 0 0,3 2 0 16,-2 0 0-16,-1-1 0 0,0-1 0 15,1 2 0-15,-2-2 0 0,1 1 0 0,-2-2 0 16,1 1 0-16,0 1 0 0,3 1 1 15,-3 0-1-15,0-3 0 0,1 1-1 16,-1 0 1-16,2-1 0 0,-1 0 0 16,0-1-1-16,0 1 1 0,1 0 0 15,0-2 0-15,0 3 0 0,0-1 0 16,-2-1 0-16,0 1 0 0,1-1 0 16,-1 0 0-16,3 2 0 0,-2-2 0 0,-1 0 0 15,1 0 0-15,-1 1 1 16,2 1-1-16,1 0 0 0,-2-1 0 15,-1 1 0-15,0-1 0 0,3 4 0 0,-2-4 0 16,0 1 0-16,-5-5 0 0,4 5 0 16,2 0 0-16,-1 1 0 0,-1-2 0 15,0 2 0-15,0-1 0 0,6 6 0 16,-6-6 0-16,-1 1 0 0,-1-1 1 16,1 2-1-16,2-1 0 0,-2-1 0 15,0 2 0-15,0-1 1 0,1 0-1 0,2 2 0 16,-2 0-1-16,0-2 1 0,-3 1 0 15,4 2 0-15,0 0 0 0,0-1 0 16,-1 1 0-16,0-1 0 0,0 2-1 16,4 1 0-16,-5-1-1 0,1-2-1 15,0 1-2-15,1 0-1 0,-1 0 0 16,1-2-1-16,-1 1 1 0,0-1 0 16,0 0 1-16,2 1 1 0,-3-3 1 0,2 1 0 15,-5-3 1-15,4 4 1 0,1-1 0 16,-1 0 0-16,2 1 0 0,-1 0 1 15,0-1-1-15,3 3 1 0,-2-3-1 16,-1-1 0-16,-3-1 0 0,4 2 0 16,-1-2 1-16,1 2-1 0,1-2 1 15,-1 1-1-15,-1 0 1 0,5 1-1 16,-4 0 1-16,1-2 0 0,-4-1 0 16,2 2 0-16,1 0-1 0,0 0 1 15,-1 0 0-15,1 1 1 0,-1-1-1 0,4 3 0 16,-4-2 0-16,1 0 0 0,-1-1 0 15,0 2 0-15,0-1 0 0,0 0 0 16,0 1 0-16,0 0 0 0,0 0 0 16,0 1 0-16,0-1 0 15,0 1 0-15,-2-3 0 0,1 3 0 0,4 2 0 16,-3 0 0-16,2 0 0 0,-1 1 0 16,0-2 0-16,2 4 0 0,-1-2 0 15,-1-2 0-15,-1 1 0 0,2 0 0 16,0 1 0-16,0-1 0 0,-1-1 0 0,0 1 0 15,-1-1 0-15,3-1 0 0,-2-1 0 16,0 0 0-16,-1 2 0 0,2-1 0 16,-3-1 0-16,2 1 0 0,-1 0 1 15,0-1-1-15,-1 1 0 0,0-1 1 16,1 0-1-16,0 1 1 0,4 2-1 16,-5-1 1-16,2 0-1 0,-2 2 0 15,1-2 0-15,0 2 1 0,-1-1-1 16,-1-2 0-16,2 2 0 0,1-2 0 0,-2-2 0 15,1 3 0-15,3-2 0 0,-2 1 0 16,0 0 0-16,0-1 0 0,1 1 0 16,1 2 0-16,-1-2 0 0,-2-1 0 15,-1-2 0-15,1 2 0 0,0-1 0 16,-1 0 0-16,2 1 0 0,-3 0 0 16,3 0 0-16,0 2 0 0,0-1 0 15,-1 1 0-15,3-1 0 0,-5 0 0 16,4 1 1-16,-3-1-1 0,3 1 0 0,-3-2 0 15,1 2 0-15,-1 0 0 16,2-1 0-16,-2-1 0 0,4 5 0 0,-3-4 0 16,0 0 0-16,1-1 0 0,-2 1 0 15,1 0 1-15,1 1-1 0,-4-4 0 16,4 3 0-16,-1 0 0 0,3 4 0 16,-3-4 0-16,-1 0 0 0,1 0 0 15,0 2 0-15,-1-2 0 0,1 2 0 0,-2-4 0 16,2 5 0-16,0-1 0 0,2 2 1 15,-2-2-1-15,0 0 0 0,-2 0 0 16,1 2 0-16,-1-2 1 0,2 1-1 16,-4-1 0-16,1 0 0 0,3 1 0 15,3 2 0-15,-5-3 1 0,0-3-1 16,1 0 0-16,0 1 0 0,2-2 1 16,-4 1-1-16,0-4-1 0,3 3 1 0,0 0 0 15,4 0 0-15,-4 0 0 0,-1-1 0 16,3 2 0-16,-3 0 0 0,0 1 0 15,2 1 0-15,-5 1 0 0,2-1 1 16,1 1-1-16,4 2 0 0,-5-3 0 16,1-1 0-16,-2 0 0 0,2-1 0 15,1 1 0-15,-1-1 0 0,-5-3 0 16,5 2 0-16,1-1-1 0,2 2 1 16,-2-2-1-16,1 0 1 0,-1-1-1 15,0 1 0-15,1-1 1 0,1 0-1 16,-3-2 0-16,1 3 1 0,0-2 0 0,5 3 0 15,-4-3 0-15,0 2 0 0,0 0 0 16,1-1 0-16,-1 0 0 0,0 2 0 16,-2-4 0-16,2 2 0 0,0 2 0 15,3 0 1-15,-4-1-1 0,2-1 1 16,-3-2 0-16,0 2 0 0,2 0 0 16,-2-1 0-16,-2-1 0 0,3 1 0 15,0 1 0-15,1 1-1 0,1 0 0 16,-1-2 0-16,2 1-1 0,-3 0 1 15,1-1 0-15,2 1 0 0,-1 1 0 0,-1-2 0 16,1 1 0-16,-2 0 0 0,2 0 0 16,1 1 0-16,-2-1 1 0,2-1 0 15,-3 1 1-15,3-1-1 0,1 2 1 16,-1-2 0-16,1 0 0 0,-2 1 0 16,2 0 0-16,1 1-1 0,1-1 1 0,-2-1-1 15,2 0 1-15,-1 2 0 0,3 0-1 16,-2 1 1-16,1-2-1 0,0 2 0 15,0-1 0-15,-1 1 0 0,1-1 0 16,-1 0 0-16,0 0 0 0,-1-1 1 16,-1 2-1-16,1-2 1 0,-1 2 0 15,0 0-1-15,1 0 1 0,0-3-1 16,0 4 1-16,0-2-1 0,2 0 0 0,-2-1-1 16,0 1 1-16,0-1-1 0,0 1 1 15,3-2-1-15,-3 0 1 16,-1 2-1-16,1 0 0 0,1-1 1 15,0 0-1-15,0 0 0 0,-1 2 0 0,0-1 0 16,2-1 1-16,0-4-1 0,-3 2 0 16,0 2 0-16,1-1 1 0,-2 1-1 15,1-1 0-15,-1 2 1 0,-1-1-1 16,2 0 1-16,-2-2-1 0,1-3 0 16,-1 4 1-16,-1-1-1 0,0 1 1 15,0 0 0-15,-1 0 0 0,0-1 0 16,1 6 0-16,-1-6 0 0,0 2-1 0,-1-5 0 15,1 4 0-15,0 1-2 0,1 1 0 16,-2-3-2-16,1 2 0 0,0 0-2 16,0 2 0-16,0-1 0 0,-1-2 0 15,0-4 1-15,1 6 1 0,-1-1 2 16,1-2 0-16,-1 2 2 0,1-1 0 16,-1 0 0-16,0 3-1 0,1-3-2 15,-1 0-16-15,1-3-50 0,1 4-23 0,-3 2-66 16,-1 1-146-16</inkml:trace>
  <inkml:trace contextRef="#ctx0" brushRef="#br0" timeOffset="179641.4">4385 10006 85 0,'0'0'30'0,"0"-1"2"0,1 1 0 16,-1 0-15-16,0 0-4 0,0-1-1 15,1 2-4-15,-1-1-3 0,0 0 0 16,-2-2 0-16,2 2 1 0,-1 0 2 16,1-1 2-16,0 1-1 0,0 0 1 15,0-1-1-15,2 2-1 0,-3-1-2 0,1-1-3 16,-3 1 0-16,4 0-3 0,-1 0 0 15,-1 0-2-15,1 0 0 0,1 0-1 16,-1 1 0-16,3-1 0 0,-3 0 0 16,0 1 1-16,-2 1 0 0,2-2 0 15,0 0 1-15,0 1 0 0,-1 1 0 16,1-1 1-16,-1 1 0 0,2-2 0 0,-2 3 0 16,1-1 0-16,-1 1 0 0,0 1 1 15,0-2 0-15,0 1 1 0,0 1 0 16,-1-1 1-16,0 1 0 0,0-1 0 15,-1 1 0-15,1 0 0 0,-2 2 0 16,2-3 0-16,1 0 0 0,0-1-1 16,0 0 1-16,1 0 1 0,-1-1 0 15,4-1 1-15,-4 1 1 0,1-1 0 16,-2 0 0-16,1 1 0 0,1 1-1 16,0-1-2-16,0 1 0 0,0 0-1 15,0-1-1-15,0 3 0 0,0-3-1 0,0 1 0 16,-1-2 0-16,0 1 0 0,1 0 1 15,0 0-1-15,1 1 0 0,-1-1 0 16,1 0 1-16,0 2-1 0,0-2 0 16,-1-1 1-16,0 0-1 0,1 0 1 15,-1 1-1-15,0-1 0 0,0 0 1 16,0 1-1-16,1 0 0 0,-2-1 0 0,2 1 1 16,-1-1-1-16,-2 0 0 15,3 0 0-15,0 0 1 0,-1 1-1 0,1 1 0 16,0-1 0-16,0-1 0 0,1 3 1 15,-1-2-1-15,-1 0 0 0,0-1 0 16,2 1 0-16,-2-1 0 0,1 1 1 16,0 0-1-16,1 0 0 0,0-1 0 15,0 0 0-15,0 1 1 0,0-1-1 16,-1 0 1-16,1 1-1 0,0-1 0 16,1 0 1-16,-2 0-1 0,2-1 0 15,-2 1 0-15,3 1 0 0,-2 0 0 0,0 0 0 16,2 0 0-16,-2-1 0 0,2 2 0 15,-1-2 0-15,0-1 1 0,0 1-1 16,1-1 0-16,-2 0 0 0,2-2 1 16,0 2 0-16,3 0-1 0,-2 0 1 15,-1-1 0-15,0 0 0 0,0-1 0 16,1 3-1-16,0-2 1 0,-3-1-1 16,3 0 0-16,0 2 0 0,2 2 1 15,-1-2-1-15,-2-1 1 0,1 0 0 0,0 0 0 16,-1 1 0-16,-1-1 0 0,-1-3 0 15,2 5-1-15,-2-2 0 0,4 3 0 16,-3-2 0-16,0-1 0 0,1 2 0 16,0-2-1-16,-1 0 0 0,0 2 1 15,-3-2-1-15,3 1 0 0,-2 0 1 16,7 4-1-16,-6-3 1 0,1 1 0 16,-2 0 0-16,2-1 0 0,-1 0 0 15,2 1 0-15,-7-4 0 0,6 3 0 0,-1 0 0 16,4 0 0-16,-4 0 1 0,1 0-1 15,-1 0 0-15,0 0 0 0,0 0 0 16,-2-1 0-16,0 0 0 0,1 1 0 16,2 0 0-16,-1 1 0 0,0-1 0 15,0-1 1-15,1 2-2 0,-2-3 1 16,1 2 0-16,0 0 0 0,-1-1 0 16,2 1 0-16,-1 0 0 0,0-2 0 15,1 3 0-15,0-2 0 0,-1 1 0 16,0-1-1-16,2 0 1 0,-1 0 0 15,2 2 0-15,-1-2 0 0,0 1 0 0,0-1 0 16,0 0 1-16,0 0 0 0,0 0 1 16,-1-2 1-16,-1 0 2 0,2 0 0 15,-1 0 2-15,1 0 0 0,0-1 0 16,0 0 0-16,0 2-2 0,1-1-1 16,-1 2-1-16,1-1-1 0,0 1 0 15,-2 0-2-15,1 0 1 0,0 1-1 0,-1-1 0 16,3-1-1-16,-2 2 1 15,1 0 0-15,1-1 0 0,-1 0 0 0,0 0 0 16,0 1 0-16,-1 1-1 0,0-2 1 16,-1 1 0-16,2-1 0 0,-3 1 0 15,0 0 0-15,1-1 0 0,-1 1 1 16,0 0-1-16,1 0 0 0,-2 0 0 16,2 0 0-16,0 0 0 0,1-1 0 15,1 1 0-15,-1 0 0 0,1-1 0 16,-1 1 0-16,1 0 0 0,1-1 0 0,0 2 0 15,-1-2 0-15,1 0 0 0,-2 0 0 16,1 1 0-16,0 0-1 0,0 0 1 16,0 0 0-16,1 1 0 0,0 0 0 15,-1 2 0-15,0-2-1 0,1 0 1 16,-5-2 0-16,4 2 0 0,-2-1 0 16,-1 0 0-16,2 1 0 0,-2-2 1 15,1 1-1-15,4 3 0 0,-4-3 0 16,0 0 0-16,-1-1 0 0,1 0 0 0,2 2 0 15,0-1 0-15,0 0 0 16,-1 0 0-16,1 1 0 0,0-1 0 0,-1 0 0 16,-1 0 0-16,-3-2-1 0,2 2 1 15,2 0 0-15,-2 0 0 0,2 1 0 16,0-1 0-16,-1 1 0 0,3 2 0 16,-3-3 0-16,0 0 0 0,-1-2 0 15,1 2 0-15,0 0 1 0,1 0-1 16,-1 0 0-16,2 1 1 0,-3 0-1 15,3 1 0-15,-1-2 0 0,-1 0 0 0,-2 0 1 16,2 0-1-16,-1-1 0 0,0 1 0 16,0-1 0-16,0 1 0 0,1 1 0 15,0 0 0-15,-1-1 0 0,2 0 0 16,-3-1 0-16,3 1 0 0,0 0 0 16,0 0 0-16,0-1 0 0,-1 1 0 15,2 0 0-15,1 2 0 0,-2-2 0 0,0 0 0 16,1-1 0-16,-2 1 0 0,1 0 0 15,-1 1 1-15,1-2-1 0,1 1 0 16,0 0 0-16,-1 1 0 0,0-1 0 16,1 0 0-16,0-1 0 0,-1 1 0 15,0-1 1-15,0 1-1 0,-1 0 0 16,1-1 0-16,1 1 1 0,-1 1-1 16,1 0 0-16,0-2 0 0,-1 0 1 15,0 1-1-15,0 0 0 0,-1-1 0 16,1 1 0-16,0-1 0 0,0 1 0 0,1 2 0 15,-1-3 0-15,1 1 0 0,-2 0 1 16,-1 0-1-16,3 1 0 0,-1-1 0 16,0 0 0-16,0 0 0 0,0 0 0 15,2 1 0-15,-2 0 0 0,1-1 0 16,-2 1 0-16,-1-1-1 0,1 2 1 16,0-1 0-16,-1 0-1 0,0 1 1 0,-1-1-1 15,1 0 1-15,-1 0 0 0,1 0-1 16,-1 1 1-16,0-1 0 0,-1-1 1 15,2 0-1-15,0 0 0 0,-2 0 1 16,1 1-1-16,1-1 1 0,-1 0 0 16,0 0-1-16,-1 0 1 0,0 0-1 15,2 0 1-15,-1-1-1 0,0 0 1 16,0 1-1-16,2-1 0 0,-2 1 0 16,1-1 0-16,-1 1 1 0,-1-1-1 15,0 1 1-15,0-1-1 0,1 1 2 16,0 0-1-16,-1-1 0 0,2 0 1 0,0 1-1 15,1-2 0-15,-1 1-1 0,-1-2 1 16,2 0-1-16,0 0 0 0,-1 0 0 16,2 0 0-16,-2 1 0 0,1-1 1 15,1 1-1-15,-1 0 0 0,-1 0 1 16,1-1-1-16,0 1 1 0,0-1 0 16,0 1 0-16,-1-1 1 0,-1 1-1 0,0-1 1 15,-1 1 0-15,0 0 0 0,0-1 0 16,0 0 0-16,0 1 0 15,0 0 0-15,0 1 0 0,0-2-1 0,1 1 0 16,-1 0 0-16,0 1-1 0,0-2 1 16,-1 1-1-16,0-2 0 0,1 3 0 15,-1-1-1-15,1 0 1 0,0 1-1 16,-1 0 1-16,1 0-2 0,0 1 0 16,0 0-4-16,0 0-5 0,0 0-8 15,1 0-10-15,-1 2-13 0,1-2-30 0,0 0-44 16,0 1-92-16</inkml:trace>
  <inkml:trace contextRef="#ctx0" brushRef="#br0" timeOffset="185207.97">5566 10010 82 0,'0'1'30'0,"1"-1"4"0,-1 0-1 0,-1-1-4 15,1 1-3-15,0 0-2 0,0 1-2 16,0-2-4-16,-1 1-5 0,2 0-4 16,-1 0-2-16,0 0-1 0,0 0-2 15,0 0-1-15,0 0-1 0,0 0 0 16,-1-1 0-16,1 1-2 0,1 0 0 16,-2 0 0-16,1 0-2 0,1 0 1 15,-1 0-1-15,0 0 0 0,0 1 0 0,0-1 1 16,0 0-1-16,0 0 1 0,0 1 0 15,0-2-1-15,0 2 1 0,0-1-1 16,0 0 0-16,0 1 0 0,-1 0 0 16,1 0 0-16,1 0 1 0,-2 1 0 15,2 0 0-15,-2 0 1 0,1 0 0 16,0 0 0-16,-1 0 0 0,1 0 0 0,0 1 0 16,0-1 0-16,-1 1 0 0,1 0 0 15,0 0 0-15,0 0-1 16,-1 1 1-16,0 0 0 0,0-1 0 0,0 0 0 15,1 0 1-15,-1-1-1 0,1 1 0 16,0-2 0-16,-1 1 0 0,1 0 0 16,0-2 0-16,-1 1 0 0,2 1 0 15,-1-1 0-15,0 0-1 0,0 2 1 16,1-2 0-16,-1 1 0 0,0 1 0 16,0-2 1-16,1 2-1 0,0-2 0 15,-1 0 0-15,1 2 0 0,0-3-1 0,0 2 1 16,-1-1 0-16,0 1 0 0,0-2 0 15,1 0 0-15,-1 1 0 0,1 0 0 16,-1 0 0-16,0 0 0 0,1-1 0 16,-1 2 0-16,0-1 0 0,0 0 1 15,1-1-1-15,-1 1 0 0,0-1 0 16,0 0 0-16,0 0 0 0,0 0 1 16,0 0-1-16,0 1 0 0,0 0 0 0,0-2 0 15,0 1 0-15,0 0 0 16,0 0 0-16,1 1 0 0,-1-2 0 0,0 1 0 15,1 1 0-15,0-1 0 0,1 0 0 16,-2 0 1-16,1 0-1 0,1 0 1 16,0 0 0-16,0-1 0 0,0 0 0 15,0 2 1-15,1-1-1 0,0-1 2 16,-1 1 0-16,1-2 1 0,0 1 1 16,0 0 0-16,1 0 0 0,-2 1-1 15,1-1 0-15,1 0 0 0,0 2-2 16,-1-1 0-16,-1-1 0 0,1 0 0 0,0 0 0 15,1 1 1-15,0-1 2 0,0 0 1 16,0 0 1-16,1-1 1 0,0 2-1 16,0-2 1-16,-1 1-2 0,1 0 0 15,-1-1-3-15,-1 0 0 0,1 1-2 16,0 1-1-16,-1-2 1 0,1 1-1 16,-3 0 0-16,2 1 0 0,-1 0 0 15,-1 0 1-15,2 0-1 0,-3 0 0 0,2 0 0 16,0-1 0-16,0 1-1 15,1 0 1-15,0 0 0 0,-1 0 0 0,0 0 0 16,0 0 0-16,1 0 0 0,-1 1 1 16,1-1-2-16,-1-1 1 0,0 1 0 15,0 0 0-15,-2 0 0 0,3 0 0 16,-2-1 0-16,0 2 0 0,0-1 0 16,0 0 0-16,1 0 0 0,0 1 0 15,0 0 0-15,-1 1 0 0,1-2 0 16,0 0 0-16,0 1 0 0,1-1 0 0,-2 0 0 15,1 0 0-15,0 0 1 0,1 1-1 16,-1 0 0-16,1 0 0 0,-1 0 1 16,1-2-1-16,-1 2 0 0,2-1 0 15,0 0 0-15,-1-1 1 0,0 1-1 16,0-1 0-16,1 2 0 0,0-1 0 16,-1-1 1-16,0 1-1 0,0 0 0 0,-1 0 0 15,1 0 0-15,-1 0 0 16,1 0 0-16,-1 0 0 0,1 0 0 0,-1 1 0 15,1-1 0-15,0 0 0 0,-1 0 0 16,1 0 0-16,-1 0 1 0,1-1-1 16,-1 1 0-16,1 0 0 0,-2 0 1 15,2 1-1-15,-2-1 1 0,2 0-1 16,-2 1 0-16,1-1 0 0,0-1 0 16,0 1 0-16,1 0-1 0,-2-1 1 0,2 0 0 15,0 1 0-15,-1 0 0 0,2 0 0 16,-1 0 0-16,1 0 0 0,0 1 0 15,0-2 0-15,0 1 0 0,0 1 0 16,-1-1 0-16,0-1 0 0,-1 1 0 16,0 0 0-16,-1 1-1 0,1 0 1 15,-1-2 0-15,0 2 0 0,1 0 0 16,0-1 0-16,-1 0 0 16,1 0 0-16,-1 0-1 0,0 0 1 0,1 0 0 15,-1 0 0-15,0 1 0 0,-1-1 0 16,1 0 0-16,0 0 0 0,1 1 0 0,-1-1 0 15,-1 0 0-15,1 1 0 0,0-1 0 16,0 1 0-16,0-2 0 0,-1 1 0 16,0 0 1-16,1 0-1 0,-1 0 0 15,0-1 0-15,0 1 0 0,1 1 0 16,0-1 0-16,-1 0 0 0,0-1 0 16,2 2 0-16,-2 0 0 0,0-1 0 15,0 0 0-15,1 0 0 0,-1 1 1 0,0-1 0 16,-1-1-1-16,2 1 2 0,-1 0-1 15,0 1 1-15,1-1-1 0,-1-1 1 16,0 0 0-16,0 2 0 0,0-1 1 16,0-1-1-16,0 0 0 0,0 1 0 15,0 0-1-15,1 1 1 0,-1-2 0 16,0 0-1-16,0 1 0 0,0 0 0 16,0-2-1-16,1 1 1 0,-1-1-2 0,0 2 1 15,1-1-1-15,2-1 1 0,-2 0-1 16,1 1 1-16,0-1 0 0,-2 0 0 15,2 1 0-15,-1-2 1 0,0 2 0 16,-1 0 0-16,1 0-1 0,-1 1 1 16,1-1 0-16,0-1-1 0,-1 2 1 15,1-1-1-15,-1-1 0 0,0 1 0 16,-1-1 0-16,2 2 0 0,-1-1 0 16,0 2 0-16,0-2 0 0,1 1-1 15,-1-2 1-15,1-1-1 0,-1 1 1 16,1-1 0-16,0-1 0 0,0 1 1 0,0-1-1 15,1 2 1-15,-2-2 0 0,0 1-1 16,0 1 1-16,0-1-1 0,0 0 0 16,0 1 1-16,-2 0 0 0,2 0-1 15,0 0 1-15,0 2 0 0,0-1 0 16,0 0-1-16,-1 0 1 0,1 0-1 16,-1 0 0-16,1 1 0 0,-2-1-1 0,2 0 1 15,0 0-1-15,1 0 0 0,-1 1 0 16,0 0-1-16,1 1 0 0,-1-1-1 15,0 0-1-15,-1-1-2 0,0 2-4 16,1-2-9-16,0 2-11 0,0-2-11 16,0 2-25-16,-1 0-41 0,0 1-83 15</inkml:trace>
  <inkml:trace contextRef="#ctx0" brushRef="#br0" timeOffset="189047.23">6152 9970 96 0,'-1'-1'20'0,"-1"1"1"16,2-1-15-16,0 1-6 0,0 2 0 16,0-1 1-16,0 0 0 0,-1-1 3 15,0 0 1-15,0-1 1 0,1 2 0 16,-2-3 0-16,2 1 0 0,0 1-2 16,1 3-2-16,-1-3-2 0,0 1 0 15,0-1 0-15,-1 0-1 0,2 1 0 0,0 1 0 16,-3-4 1-16,2 5-1 0,2 0 1 15,1 0 0-15,-2 0 0 0,1 0 0 16,-1-1 0-16,1 1 1 0,0-1-1 16,-1 0 0-16,0 0 1 0,0 0-1 15,1 1 1-15,1 1 0 0,-1-3-1 16,-1 1 1-16,2 0 0 0,-2 0 0 0,0 0 0 16,2-1-1-16,-4-1 1 0,2 2 0 15,1 0 0-15,1 2 0 0,-3-2 0 16,2 1-1-16,-2 0 1 0,2 2 0 15,-2-2 0-15,1 2-1 0,-2-3 1 16,1 3 0 0,1 0 0-16,2 0 1 0,-3-1 0 0,0 0 1 0,0 0-1 15,1 0 1-15,-1-1-1 0,0 1 0 16,-2 0 0-16,3-1 0 0,-1 0-1 16,3 3 1-16,-4-2 0 0,2-1-1 15,-1 1 1-15,0 0 0 0,1-2-1 0,-1 1 0 16,-2-1 0-16,2 0 1 0,1-1-1 15,1 0 0-15,-2 1 0 0,1-1 1 16,-1-1-1-16,0 1 0 0,1 0 0 16,0 0 0-16,-3 0 0 0,4 0 1 15,-1 0-1-15,0 2 0 0,1-3-1 16,1 2 1-16,-1 0 0 0,1-1-1 0,0 0 1 16,-1 1 0-16,1-2 0 0,0 1 0 15,-1 1 0-15,4 1 1 0,-2-2 1 16,0 2-1-16,1-2 1 0,0 1 0 15,2 0-1-15,0-1 1 0,-2-1-1 16,2 2-1-16,0-1 0 0,2 1 1 16,-2 0-2-16,-1-2 1 0,1 1 0 15,-1 0 0-15,0 0 0 0,1 0 1 16,-2 0-1-16,0 0 1 0,2 1-1 16,3 1 0-16,-4-1 1 0,0 0-1 15,1-1 0-15,0 1 0 0,0-1 0 0,0 2-1 16,-4-5 1-16,4 4-1 0,-1 0 1 15,4 2-1-15,-4-1 0 0,-1-1 0 16,1-1 1-16,-1 3-1 0,-1-3 1 16,0 1-1-16,-2-3 1 0,2 2 1 15,2 0 1-15,1 0 1 0,-2-2 1 16,1 1 0-16,0 0 2 0,0 0 0 16,0 0 0-16,0-3 0 0,0 0 0 0,2 1-1 15,0 0-1-15,0 0-1 0,1-2-2 16,-1 1 0-16,1 0-1 15,0 2-1-15,0-1 1 0,-1 0-1 0,0 0 0 16,0 2 0-16,1 1 0 0,0 0 1 16,-2-1-1-16,0 1 1 0,1-1-1 15,0 2 1-15,-1-1 0 16,1-1 0-16,-3 0-1 0,2 0 1 0,-1 1-1 16,0 0 0-16,-2-1 1 0,1 1 0 0,-1 0 0 15,1 0 2-15,-1 0 0 0,0 0 1 16,-1-1 0-16,2 2 0 0,-2-2 0 15,1-1-1-15,0 2 0 0,0-1-1 16,0-1-1-16,0 0 1 0,2 2 0 16,-1-2 1-16,0 1-1 0,0 0 1 15,-1-1 0-15,-1 0 0 0,-1 1 0 16,1-2-1-16,1 1-1 0,0 0 1 16,0 0-2-16,0-1 1 0,4 2 0 15,-2-1 0-15,2 0-1 0,-5 1 0 16,3-2 1-16,2 1-1 0,-2-1 0 0,3 2 0 15,-3-2 1-15,1 1-1 0,3 0 0 16,-4-1 1-16,1-1-1 0,-1 2 0 16,1-2 0-16,0 2 1 0,1-2-1 15,1 1 0-15,-2-1 0 0,0 1 1 16,2-1-1-16,0 1 0 0,-1-1 1 16,-2 2-1-16,2-2 0 0,-1 0 1 15,1 1-1-15,-2 2 0 0,0-2 0 16,0 1 0-16,-1-1 1 0,0 2-1 0,0 0 0 15,2 1-1-15,-3-2 1 0,1 1 0 16,-1 0 0-16,1 0 0 0,-2 0 0 16,1 1-1-16,-1-2 1 0,2 2 0 15,0-1 0-15,-1 2 0 0,3-1 0 16,0 0 1-16,-1-1-1 0,2 0 0 16,0 0 0-16,0 0 0 0,2-1 0 0,-2 1 0 15,1 0 1-15,-2-1-1 0,2 2 0 16,0-2 0-16,-2 1 0 0,0-1 0 15,-1 0 1-15,0 1-1 0,1 0-1 16,-1 0 1-16,-2-1 0 0,-1 1 0 16,2-1 0-16,-1 2 0 0,2-1 0 15,0 0 0-15,-2 0 0 0,2 0 0 16,1 2 0-16,-1-1 0 0,-1-1 0 16,-3 2 0-16,2-2 0 0,1 0 0 15,0 0 0-15,-1-1 0 0,1 1 0 0,0 0 0 16,2-2 1-16,-3 2-1 0,1 0 0 15,-2-2 1-15,1 2-1 0,-1 0 0 16,1-1 0-16,-1 1 1 0,-1-2-1 16,1 1 0-16,1 1 0 0,-1 0 0 15,2-1 0-15,0 0 0 0,0 0 0 16,1 1 0-16,0-1 0 0,0 1 0 16,0 1 0-16,-1-2 0 0,0 2 0 15,0-1 0-15,0 1 0 0,0-2 0 16,0 2 0-16,0-2 0 0,0 2 0 15,0-1 0-15,1 0 0 0,-1-2 0 0,0 1 0 16,0 0 0-16,1-1 0 0,-1 0 1 16,0-1-1-16,0 2 0 0,-1-1 0 15,-1 0 0-15,1 1 0 0,-1 0 0 16,0 1 0-16,0 0-1 0,-1 0 1 16,-1-1 0-16,1 1 0 0,0 0 0 15,0 1-1-15,0 0 1 0,0-1 0 0,-1 1-1 16,3 1 1-16,-3 0 0 0,1 0 0 15,0 0 0-15,0 0 0 0,0 0 0 16,1-1 0 0,0 1 0-16,2-1 0 0,-1 1 0 0,1-1 0 0,1 1 0 15,-1-1 0-15,-2 0 0 16,1 2 0-16,0-1 0 0,-1 0-1 0,-1 0 1 16,1 0 0-16,-1 0 0 0,1 0 0 15,0 0 0-15,-1-1 0 0,0-1 0 16,1 1 0-16,-2 1 0 0,1-1-1 15,0-1 1-15,-1 2 0 0,1-1 0 0,1 1 0 16,-1-1 0-16,0 1-1 0,1-1 1 16,-1 1 0-16,1 0-1 0,0-1 1 15,-2 1 0-15,0 0-1 0,0-1 1 16,0-1 0-16,0 1 0 0,0 0 0 16,-1-2 1-16,0 1-1 0,1-1 1 15,2 1 0-15,-2 0-1 0,1-1 1 0,0 0-1 16,0 1 1-16,-1-1-1 0,1 0 0 15,0 0 1-15,0 0-1 0,0-1 0 16,0 1 1-16,0 0-1 0,0 1 0 16,-1-1 1-16,0 1 0 0,0-1 0 15,0 0 0-15,0 1 0 0,-1-1 1 16,0 1-1-16,0-1 0 0,1 0 0 16,-1 0-1-16,0 0 1 0,1 0-1 15,-1 1 0-15,1-1 1 0,0 0-1 16,0-1 1-16,-1 2-1 0,0-1 1 15,0 0 0-15,0-1 0 0,0 1 0 0,0 1 0 16,0 0 0-16,0-2 0 0,1 0-1 16,-1 2 1-16,-1-2 0 0,1 0 0 15,0 1 0-15,0-2 0 0,-1 1 0 16,0 0 0-16,0-2 0 0,0 0 0 16,0-1-1-16,1 0 1 0,-1 0-1 15,0 1 1-15,-1-2-1 0,2 1 0 0,0 1 0 16,-1 2 1-16,0-2-1 15,0 0 0-15,0 0 1 0,1 2-1 0,0-2 0 16,0 0 1 0,0-1-2-16,-1-1 1 0,2 0 0 0,1 0 0 0,-2-2-1 15,1 1 1-15,-1 0-1 0,0 1 1 16,1 0-1-16,-1 1 1 0,1 1-1 16,0-1 1-16,0 1 0 0,-1 0 0 15,0 0 0-15,0 1 0 0,0 1 0 16,0 0 0-16,0 1 0 0,0 0-2 0,1 1 0 15,0 1-1-15,-1-1-1 0,0 1 0 16,0 0-1-16,0 1 0 0,0-1 1 16,0 1 1-16,0-1 1 0,0 2 0 15,1-1 0-15,-2 0 1 0,1 0 1 16,0-1-1-16,0 1 1 0,-1 0 0 16,1-1 0-16,-1 1 0 0,0-1 0 0,1 0 0 15,-1 0 0-15,1 1-1 0,-1-2-4 16,0 1-8-16,0-1-15 0,-1 1-36 15,1 0-47-15,1 0-112 0</inkml:trace>
  <inkml:trace contextRef="#ctx0" brushRef="#br0" timeOffset="196855.97">7968 9992 135 0,'0'0'31'0,"0"0"1"0,0 0-19 16,0 0-8-16,0 0-2 0,0 0-2 16,0 0-1-16,0 0 0 0,2 0 0 15,-3 0 0-15,1 0 0 0,-2 0 0 16,2 0 3-16,0 0 3 0,-1-1 3 16,1 1 3-16,0 1 3 0,0-2 4 15,1 2 1-15,0-1 1 0,-1 0-2 0,1 1-1 16,0-1-3-16,-1 0-3 0,0 1-4 15,0-2-2-15,0 2-3 0,0-1-1 16,0 2-2-16,0-2 0 0,-1 2-1 16,-1-1 1-16,2 0 0 0,-1 2 0 15,1-1 0-15,-3-1 0 0,2 1 0 16,1-1 0-16,1 2 1 0,-1-2-1 16,-1 0 0-16,1 0 0 0,0 0 0 0,0 0 0 15,-1 0 0-15,1-1 0 0,0 1 0 16,-1 1 0-16,1 1 0 0,0 0 0 15,0 0 0-15,-1 0 0 0,0 0 0 16,1 0 0-16,0-1 0 0,-1 0 0 16,1 1 0-16,-1-2 0 0,4 1 0 15,-3 0-1-15,1 1 1 0,-1-2 1 16,1 0-1-16,-1 1 0 0,0 0 1 16,0-2-1-16,0 1 0 0,0 2 0 15,3-1 1-15,-2 0-1 0,0-1 0 16,-1-1 0-16,0 1 1 0,0-1-1 0,0-1 0 15,-1 1 1-15,0 2-1 0,0 0 0 16,1 2 1-16,0-3-1 0,-1 2 0 16,0 0 1-16,1 0-1 0,-2 0 0 15,2-1 0-15,-2 2 0 0,1 1 1 16,1 0-1-16,2 3 0 0,-4-4 0 16,2 1 0-16,-1-1 0 0,1 0 0 0,-1-1-1 15,2 0 1-15,-4-3 0 0,4 3 0 16,0-1 0-16,0-1-1 0,0 0 1 15,-1 0 0-15,0-2 0 0,0 1 1 16,0 1-1-16,0-1 1 0,-1 0 0 16,2 0-1-16,-2 1 1 0,5 1 0 15,-3-2 0-15,-2 0-1 0,2 0 1 16,0-1-1-16,0 2 1 0,1-1-1 16,-5-2 1-16,4 1-1 0,2 1 1 0,1 2-1 15,-2-2 0-15,1 0 1 16,-1-1-1-16,1 1 1 0,1 0-1 0,-2-1 1 15,-2-2-1-15,3 3 0 0,-2 0 0 16,3 2 0-16,-3-3 1 0,0 1-1 16,1 0 0-16,0-1 0 0,-1 1 0 15,1 0 1-15,-2-3-1 0,1 2 1 16,1 0-1-16,0 2 0 0,0-2 0 16,0 1 0-16,-2-1 1 0,1 0-1 15,1 1-1-15,0 0 1 0,-2-2 0 0,1 3 0 16,0-1 0-16,2 3 0 0,-2-3 0 15,1 0 0-15,-1 0 0 0,0 0 0 16,2 0 0-16,-2 0 1 0,-1-2 0 16,3 1 0-16,-1 0 1 0,2 1 0 15,-2-2 1-15,0-1-1 0,3 1 1 16,-2-1 0-16,0 0-1 0,0-1-1 16,1-1 0-16,-1 3 0 0,0-1 0 0,0 3 0 15,-1-1-1-15,1-1 1 16,0 1-1-16,-1 0 1 0,1 1-1 0,-1-1 0 15,0-1 0-15,0 1 0 0,-1 1 0 16,-2 2 0-16,3-2 0 0,-1-1 0 16,0 1 1-16,1 0-1 0,-1-1 0 15,1 1 0-15,2-2 0 0,-2 2 0 16,1-1 0-16,-1 3 0 0,1-3 1 16,1-1-1-16,-1 1 2 0,-1 0-1 15,2-2 1-15,-1 2-1 0,-1 0 1 0,1 0-1 16,-1 0 1-16,2-1-1 15,-1 2 0-15,-1 0 0 0,-1 0 0 0,2 0 0 16,-1-1 0-16,0 1 0 0,-1 1-1 16,2-1 1-16,0 0-1 0,2 0 1 15,0 0-1-15,-1-1 0 0,0 0 1 16,0 1-1-16,0-1 0 0,0 0 0 16,-3-1 0-16,2 1 0 0,-1 2 1 15,2-1-1-15,-2-1 0 0,1 0 0 0,0 2 0 16,0-1 0-16,1-1 0 0,0 0 0 15,-1 0 1-15,2 1-1 0,0 0 0 16,-1-4 0-16,0 4 0 0,0-1 0 16,-1 1 0-16,0 0 0 0,2-1 0 15,-2 1 0-15,-1 3 1 0,3-4-1 16,-1 1 0-16,3-4 0 0,-1 4 1 0,-2-1-1 16,1 0 0-16,0 0 0 0,0 0 0 15,-1 0 0-15,-2 3 0 0,1-3 0 16,1 1 0-16,1-3 0 0,-3 4 0 15,1-1-1-15,-2 0 1 0,1-1 0 16,-1 1 0-16,2 0-1 0,-2 3 1 16,2-2 0-16,0-1 0 0,0-1 0 15,0 1 0-15,0 0 0 0,0 0 0 16,0 1 0-16,0-1 0 0,-2 0-1 16,2 3 1-16,-1-3 0 0,0 0 0 15,-2-2 0-15,1 2 0 0,1 0 0 0,0 1 0 16,1 0 0-16,-1-2 0 0,1 2-1 15,3 0 1-15,-4 0 0 0,1-1 0 16,-3-3 0-16,2 3-1 0,1 0 1 16,-1 0 0-16,0 0-1 0,0 0 1 15,0 1 0-15,3 2 0 0,-3-3 0 16,1 1 0-16,0 0 0 0,0-1 0 16,1 0 1-16,0 0-1 0,1 0 0 15,0 1 0-15,0 0 0 0,2-1 0 16,-2 1 1-16,-1-1-1 0,-1-1-1 15,-1 2 1-15,2-1 0 0,-3 1 0 0,2-1-1 16,-1 0 1-16,0 0 0 0,1 2 0 16,0-2 0-16,0 1 0 0,-1-1 0 15,2 1 0-15,1 0-1 0,-1 1 1 16,0-1 0-16,1 0 0 0,-1 1 0 16,2 1 0-16,-2-2 0 0,0 0 1 15,-3-1-1-15,3 1 0 0,1 0 0 16,0 0 0-16,-1-1 0 0,2 0 0 0,0 0 0 15,2 1 1-15,-1-1-1 0,-1 0 0 16,-2-3 0-16,2 3 0 0,0 0 0 16,0-1 0-16,0 1 0 0,0 0 0 15,-1-1 0-15,2 5 0 0,0-4 0 16,-1 0 1-16,0 0-1 0,0 0 0 16,-1 1 0-16,-1 0 0 0,1 0 0 15,-3-1 0-15,2 1 0 0,0 0 1 0,-2-2-1 16,1 2 0-16,3-2 0 0,-3 0 1 15,2 2-1-15,-2-1 0 0,0 0 0 16,1 0 0-16,-1-2 0 0,-2 3 0 16,3-1 1-16,-1-1-1 0,3-1 0 15,-1 2 0-15,-1 0 0 0,2 0 0 16,-1 0 0-16,1-1 0 0,0 0 0 16,-3 3 1-16,3-3-1 0,-1 0 0 15,2-1 0-15,-2 1 0 0,-1 1 0 0,0-2 1 16,-1 0-1-16,1 1 0 0,0 1 0 15,-3-1 0-15,3 1 0 0,1-2 0 16,0 1 0-16,-1 1 0 0,1-1 0 16,-1 0 0-16,1 0 0 0,0 0 0 15,-1 0 0-15,-2 1 0 0,3 0 0 16,-2-1 0-16,3 2 0 0,-4-1 0 16,3-1 1-16,-2 0-1 0,0 0 0 15,1 0 0-15,0 1 0 0,-1-5 1 16,2 4-1-16,-1-1 0 0,3 2 0 0,-2-1 0 15,1 0 1-15,0-1 0 0,2 1-1 16,0 0 1-16,0-1 0 0,-1-2 0 16,3 2 0-16,0 0 0 0,0 1-1 15,0-2 1-15,1 3-2 0,-1 0 1 16,0 2 0-16,2 0 0 0,-2 0 0 16,3 0 0-16,-2-1 0 0,0 0 0 0,2 3 1 15,-2-6-1-15,0 0 0 0,1 1 0 16,-2-3 1-16,2 2-1 0,-1-2 1 15,-1-2-1-15,1 2 1 0,-1 1-1 16,1 2 0 0,0-2 0-16,-2 2 1 0,-2 0-2 0,0 0 1 15,-1 1 0-15,0 0 0 0,-2-2-1 0,0 3 1 16,0-1 0-16,2 3-1 0,-3-3 1 16,2 1 0-16,-3-1 0 0,0 1 0 15,1-1 0-15,-1 1 0 0,-1-2 0 0,2 1 0 16,0 0 0-16,0 2 0 0,1-1-1 15,-1 0 1-15,-1 0 0 0,1 0 0 16,-2 1 0-16,2 0-1 0,-2-1 1 16,2 1 0-16,-1-1 0 0,3 1 1 15,-2-1-1-15,0 1 0 0,0 0 0 16,0-1 0-16,-1 1 0 0,2 0 1 16,-4-2-1-16,4 2 0 0,-2-2 0 15,1 3 1-15,-1-1-1 0,2-1 1 16,-1-1-1-16,1 1 1 0,-1 0-1 0,0-1 0 15,1-2 0-15,-1 2 0 0,-1 1 0 16,2 2 0-16,-2-3 0 0,0-1 0 16,-1 2 0-16,1 0 0 0,0-1 0 15,-1 1 0-15,-2-4 0 0,2 3 0 16,0 1 0-16,2 0 0 0,-3-1 0 16,0 0 0-16,0 0-1 0,0 0 1 15,0 0 0-15,0 0 0 0,-2-1 0 16,3 2 1-16,-1-1 0 0,1 0 0 0,-1 0 0 15,0 0 1-15,-1 0 1 0,2 0 0 16,-2 0 1-16,1-1 1 0,-2 1 1 16,2 0 1-16,0 0 0 0,3 2 0 15,-4-2 1-15,2 0-1 0,-1 0 0 16,0 0-2-16,0 0 0 0,1 0-2 16,-4-2 0-16,4 3-1 0,-2-1 0 15,3 1-1-15,-2-1 0 0,0 0 0 0,-1-1-1 16,2 2 1-16,-1-1-1 0,0 0 1 15,-2-2 0-15,2 2 0 0,0-1 1 16,2 3 0-16,-3-3 1 0,2 1 1 16,-2 0-1-16,1-1 1 0,0 1-1 15,0 1 0-15,-2-2-1 0,3 1-1 16,-1-1 0-16,0 1 0 0,1 1-1 16,-2-2 1-16,1 1-1 0,0 0 0 15,0 0 1-15,0 0 1 0,-1 1-1 0,1-2 1 16,0 1 0-16,-1-1 0 0,0 1-1 15,1-2 0-15,0 1 0 0,0 0-1 16,-1 1 0-16,0-2 0 0,0 2 0 16,0-3 0-16,-1 2 1 0,1-3-1 15,0 1 0-15,0 1 0 0,1-1 0 16,-2 0 0-16,1 1 0 0,1-1 0 16,-1 2 0-16,0-1 0 0,1 0 1 15,0 0-1-15,0 1 0 0,0-1 0 0,-1 1 0 16,0 1 0-16,0-2 0 0,1 0 0 15,-1 1 0-15,1 0 0 0,-1-1 0 16,2 0 0-16,-1 0 0 0,-1 1 0 16,1 0 0-16,-2-1 1 0,1 0-1 15,1 1 0-15,-1 0 0 0,1-1-1 16,-1 0 1-16,2-1 0 0,-1 1 0 16,0 1 0-16,0-1 0 0,0 2 1 15,0-1-1-15,0 0 0 0,-1 1 0 0,1 0 0 16,0-1 0-16,1-1 0 0,-1 1 0 15,0 1-1-15,0-1 1 0,0 1 0 16,0 0 0-16,0 0 0 0,-1 3 0 16,1-3 0-16,0 0 0 0,1-2 0 15,-1 2 1-15,-1-1-1 0,1 0 1 16,0 1-1-16,-1-1 1 0,1 1-1 16,-1 0 1-16,1-1-1 0,0 0 0 15,0-1 1-15,0 1-1 0,0-1 0 0,0 0 0 16,0 2 0-16,-1-1 0 0,1 0 0 15,0 2 0-15,0-1 0 0,-1 0-1 16,2-3-1-16,-1 3-3 0,0 0-8 16,0 0-17-16,-1 0-18 0,0 0-26 15,-1 0-17-15,0 4-54 0,-1-2-90 16</inkml:trace>
  <inkml:trace contextRef="#ctx0" brushRef="#br0" timeOffset="197787.39">7988 10015 80 0,'0'-1'23'0,"0"0"1"0,0 0-7 0,0 0-9 16,-1 1-4-16,1 0-5 15,-1 0-2-15,1 1-4 0,-2 1-1 16,2 0-2-16,0 3-4 0,0 0-8 0,0 1-10 15,0 1-27-15</inkml:trace>
  <inkml:trace contextRef="#ctx0" brushRef="#br0" timeOffset="201784.12">9249 9707 289 0,'-4'-1'57'0,"-1"-2"-1"16,3 2-52-16,-1-3-14 15,2 0-3-15,0-1 0 0,-2 0 3 0,2-1 3 16,-2-1 2-16,0 1 4 0,0 1 6 16,-1 0 4-16,1 1-1 0,0 1-1 15,-1-2-3-15,0 3-11 0,1-1-13 16,1-1-13-16,-1 1-7 0,1 1-1 16,0-2 1-16,1 2 10 0,-1-1 15 15,2 2 20-15,0-1 15 0,-1 1 12 0,1 0 4 16,0 0 1-16,0 0-4 0,1 0-8 15,1 0-6-15,1-2-6 0,1 1-4 16,1-2-2-16,2 1-2 0,1-1 1 16,2-1 0-16,2 1 2 0,1-1-1 15,2-1 0-15,4-1-1 16,1 0 0-16,4-1-1 0,4-1-1 16,0-3-1-16,3 0 0 0,0-3 0 0,0-1 0 15,2-1-1-15,-1-1 2 0,0-1 0 0,2-1 1 16,2 1 2-16,1-2 1 0,4 0 2 15,3-1 1-15,0-1 1 0,0 1 0 16,1-1-2-16,2 1-1 0,0 0-2 16,2 1-1-16,0-2-1 0,0 1-2 15,2 3-2-15,0-2 1 0,0 1-1 16,0 1-1-16,2-3 1 0,-1 3 0 16,2-1-1-16,0-3 1 0,0 1 0 0,0 0-1 15,1 0 1-15,1 2-1 0,0-1 0 16,-1 2 1-16,1-2-1 0,-3 0 1 15,1-1 0-15,-1-1-1 0,-2-3 1 16,-1-2 0-16,0 0-1 0,-2 1 1 16,1-3-2-16,-2 0 1 0,-1 1 0 15,-1-1 0-15,0 1 0 0,-2-2-1 16,1-1 1-16,-3 1 0 0,0 1-2 16,-3-5 0-16,-2 0-1 0,-1-1 0 15,-3 1 0-15,-2 0 0 0,1 1 0 16,-1-2 2-16,-1-2 0 0,-3 2 1 0,-1 1 1 15,0-4-1-15,-4 0 1 0,0-1 0 16,-2 2 0-16,0 3 0 0,-1 1-1 16,-1-2 1-16,-2 3-1 0,-1-2 1 15,-2 3-1-15,-1-1 0 0,-2-1 1 16,0 0-1-16,-2 0 1 0,0 4-1 16,-2 0-1-16,1 0 0 0,-3 3-2 0,-1-1 0 15,-1 1 0-15,-3 0 1 0,0 0 0 16,-2 0 1-16,0 1 1 0,-2 0 1 15,-1 1 2-15,-1 3 0 0,0 0 1 16,-2-1-1-16,-1 2-1 0,-1 1 2 16,-2 2-1-16,-1-1 1 0,-1 1-1 15,-1 2 0-15,-1 0 2 0,-2 0 1 16,1 1 1-16,-1 1 0 0,0 1 0 16,-3-1 0-16,-2 2 1 0,1 0 1 15,-2 2-2-15,1-1 0 0,0 1 0 16,0 1-1-16,2 2 0 0,1 0-1 0,-1 2-1 15,-1-1-2-15,-2 0 1 0,1 1-1 16,0-1 1-16,-1 0 0 0,-1-2-1 16,1-1 1-16,0 1-1 0,2-1 0 15,-3 1 0-15,1-2-1 0,0 2-1 16,0 1-1-16,-2-1-1 0,1-1 0 16,-1-1-1-16,-2 1 0 0,-1 2 0 0,0-1 0 15,-4 0 1-15,1 2 1 0,1 1 0 16,0 1 0-16,-1 0 1 0,2-1 0 15,-3 2-1-15,1 0 1 0,0 0-1 16,-3 1-2-16,-1 0 0 0,-1 1 0 16,-1 1-2-16,0 2 1 0,3 0 0 15,-4 1-1-15,2 0 2 0,0 1-2 16,1 0 0-16,-1 0 1 0,-2-1 1 16,2 0-1-16,2 2 2 0,2-1-1 15,0 2 2-15,2 1 1 0,0-1 0 0,1 0 0 16,0 1 0-16,0 2 0 0,-1 0 0 15,0 0 0-15,-1 1 1 0,0 1 0 16,3 1 0-16,0 1 0 0,0 0 1 16,1 0 0-16,-2 0 1 0,1 1-1 15,1-2 0-15,-1 2 0 0,0-1-1 16,1 1-1-16,-2-1 1 0,1-1-2 0,1 0 1 16,0 1 0-16,-1 0-1 0,-1 0 1 15,-3 0 0-15,1 0-1 0,-1-1 0 16,-2 2 1-16,-2-2-2 0,0 0 1 15,1 0-1-15,1 1 0 0,3 0-2 16,-1-1 1-16,2 1-2 0,0 0 0 16,1 2 0-16,-2-3 1 0,1-2 2 15,-1 1-1-15,0-2 1 16,0-1 1-16,0-1 0 0,0-1-2 0,2 2-3 16,-1 0-1-16,-2 0-1 0,1 1 0 15,-1 0-1-15,0 0 0 0,-1-2 3 0,-1-1 2 16,0-1 1-16,3-1 1 0,2-1 1 15,1-1 1-15,1 3 0 0,-1-4 1 16,3 1 0-16,-1 0 4 0,-1 0 0 16,2 0 2-16,-1 0 1 0,0-2 0 15,2 1 1-15,0 0 0 0,2-1-2 16,2 0-2-16,-2 0-1 0,4 0 0 0,0 0-1 16,1 2-2-16,1-3 1 15,-1 1 0-15,0-1-1 0,-1 0 1 0,0-1 1 16,1-1 0-16,-1-1 1 0,1 1 1 15,0-1 0-15,1 1 2 0,2-1 0 16,0-2 1-16,1 2 1 0,1 0-1 16,0-1-2-16,2 2 0 0,1 0-2 15,3 2 0-15,1 0-3 0,2 1-2 16,1-1-1-16,2 2-4 0,1 0-3 16,1-1-3-16,0 0-5 0,2 1-7 0,0 0-11 15,1 0-12-15,2 1-15 16,2-1-31-16,-1 0-53 0,2-2-108 0</inkml:trace>
  <inkml:trace contextRef="#ctx0" brushRef="#br0" timeOffset="202384.42">7852 7183 377 0,'0'-4'74'0,"-1"1"0"16,1-1-68-16,0 3-17 0,1 0-8 0,0 0-3 15,1 0-1-15,-1 1-2 16,0 0-1-16,-1 0 1 0,2 0 7 0,-2-1 12 15,0 1 8-15,-2-2 5 0,1 1 4 16,-1 0 4-16,0 0 0 0,-2-2 1 16,-1 1-3-16,0-1-1 0,1 2 0 15,-2-3-1-15,-1 4-1 0,-2-2-1 16,1 1 1-16,-2 1 0 0,-2 0 0 16,0 1-1-16,-1 1 0 0,1 0-1 15,0 1-1-15,0 2-2 0,0 1-3 0,1 1-1 16,-1 2 0-16,2 1-1 15,-2-1 0-15,1 3 0 0,0-1 0 0,-1 0 1 16,0 1 0-16,0 1 1 0,1 1 2 16,1 0 0-16,-1 0 1 0,1-1 0 15,1-1 1-15,2-2 1 0,0-3-1 16,1 0-1-16,2-2-1 0,1-3-1 16,1 1 0-16,2-1-2 0,0 0 0 15,2-1 0-15,1 1 1 0,1-1 0 0,1 0 1 16,3-1 1-16,1 0-1 0,1 0 2 15,3-1-2-15,1-1 0 0,0 0 0 16,1-1-1-16,2 1-1 0,-1-1 0 16,3-1 0-16,0 2-1 0,0-2 0 15,1 2 1-15,1 0-1 0,0-1 0 16,0 1 0-16,-1 0 0 0,0-1-4 16,0 2-7-16,-1-1-18 0,-1 1-30 0,0 1-34 15,-1-2-66-15,-1-1-140 0</inkml:trace>
  <inkml:trace contextRef="#ctx0" brushRef="#br0" timeOffset="204881.08">8304 7028 291 0,'3'-1'61'0,"-2"2"1"16,-1 0-44-16,-1-2-16 0,-1 2-3 15,1-2 1-15,1 1 2 0,-5-2 2 16,3 2 1-16,0 0 2 0,-1 0 5 16,1 0 3-16,-2 0 4 0,-1 1 2 15,4 2 0-15,-6-2 2 0,0 0-3 0,0 1-3 16,-1 1-4-16,-1 0-4 0,-2 1-3 15,2 1-3-15,-4-1-1 0,1 2 0 16,-1 1-1-16,-2-1 1 0,0-1-1 16,-1 3 1-16,-1 2-1 15,2 0 0-15,-2 0-1 0,1 2 1 0,0 1-1 16,-1 1 1-16,-1 0 0 0,0-2 0 16,-2 0 1-16,-2-1-1 0,0-1 1 0,-2 0-1 15,0-1 1-15,1 0-1 0,-4 0-1 16,3 0 1-16,0 1-1 0,-1 1 0 15,-1-1 1-15,0-4-1 0,3 3 1 16,0 0 2-16,2 0-1 0,0 0 1 16,1-1 0-16,2-2 1 0,3 7 0 15,-2-7 0-15,3-2-1 0,0-2 1 16,2 2-1-16,3-1 0 0,2 0 1 16,0-1-2-16,3-1 1 0,2 0-1 15,2 2 0-15,-2-3-1 0,2 0 1 16,-3-1-2-16,4 0 1 0,0 1-1 0,1-1 0 15,0 0 1-15,2-1 0 0,2 0 1 16,2 2 0-16,0-3-1 0,0 0 1 16,-4-2-1-16,3 2 0 0,-1 2 0 15,1-1 0-15,-2 2-1 0,0-1 0 16,-1 0 1-16,4 5-1 0,-4-4 0 16,1-1 0-16,-2-2 0 0,1 3 1 0,1 0-1 15,0 0 0-15,1 1 0 0,0-1 0 16,1 0 0-16,1 2 1 0,1-3-1 15,0 2 0-15,2-4 0 0,-1 4 0 16,2 0 0-16,0 0 0 0,1 0 0 16,1 1 0-16,0 1 0 0,1 2 0 15,2-2 0-15,-1-1 1 0,1 2 0 16,1-1 0-16,1 1 0 0,0-3 0 16,1 2 0-16,0 1 0 0,-1 0 0 15,0-1-1-15,-1 2 0 0,-2-1 0 0,-3 2 0 16,-3-2 0-16,1 0 0 0,-3-1 0 15,0-1 0-15,-3 1-1 0,1 0 1 16,2-1 0-16,-4 0 0 0,0 0 0 16,1 3 0-16,-2-4 0 0,-1 0 1 15,1 1-1-15,-2-1 0 0,2 0 0 16,-1 1 1-16,-2-4-1 0,1 3 0 16,0 0 1-16,1 1-1 0,-1-2 1 15,-1 1 0-15,0-1-1 0,0 0 0 16,0 0 1-16,0 1-1 0,0-3 1 0,0 3-1 15,0-1 0-15,2 3 0 0,-1-2 0 16,-1-1 0-16,0 0 0 0,1 0 0 16,-1 0-1-16,0 1 1 0,-2-3 0 15,3 3 0-15,-1 0 0 0,2 2 1 16,-2-2-1-16,0-1 0 0,1 2 0 16,-1-2 0-16,0 0 0 0,0 0 1 15,-2-3-1-15,3 5 1 0,-1-1-1 0,3 0 1 16,-4-1 0-16,0 0 0 0,0-1 0 15,0 2 0-15,0-2 0 0,-1 0-1 16,-2-1 0-16,2 2 1 16,0-1-1-16,1 2 0 0,-1-2 0 0,-1-1-1 15,0 0 1-15,0 0 0 0,1 0-1 16,-1 0-1-16,-1-1-2 0,0 2-4 16,2 0-9-16,3 3-32 0,-5-5-58 15,2 1-79-15,1 0-189 0</inkml:trace>
  <inkml:trace contextRef="#ctx0" brushRef="#br0" timeOffset="205588.65">7539 7395 247 0,'-1'-3'65'0,"-1"1"4"0,1 0-32 0,-4-2-12 15,3 3-6-15,2 0-4 16,-2-1-5-16,2 3-4 0,-1-2-3 15,1 2-2-15,-1-2 0 0,0 1 1 0,0 0 0 16,1 0 3-16,-2-1 1 0,2 1 0 16,0 0 1-16,1 0-1 0,-1-1-1 15,-1 1-1-15,2 0-2 0,0 0-1 16,0 0-1-16,0-2 1 0,2 0 1 16,4 0 2-16,-1-4 0 0,5 3 1 0,1-3 1 15,1 0-1-15,2-2 1 16,3-1-2-16,0-2 0 0,3 2-2 0,-2-5 0 15,3 0-1-15,2 1 1 16,0-2-2-16,1 1 1 0,1 1-1 0,2-1 1 16,-1 0-1-16,2 1 0 15,-3-2 1-15,1 3-1 0,0-2 0 0,-6-4 0 16,1 4 0-16,-3 1 1 0,-3-1-1 16,0 1 0-16,-3 1 0 0,0 2 0 15,2 4 1-15,-4-3-1 0,-2 2 0 16,4 0 1-16,-5 0-1 0,-1 3 0 0,-2 1 0 15,-1-1 1-15,-1 4-1 16,-1 0 0-16,-3 0-2 0,2 0-3 0,-1 0-10 16,0-5-19-16,0 5-18 0,0 0-18 15,0 1-15-15,-3-1-48 0,0 3-70 16</inkml:trace>
  <inkml:trace contextRef="#ctx0" brushRef="#br0" timeOffset="206341.41">7500 7383 250 0,'3'2'54'0,"-1"-2"1"15,2 0-37-15,-1-3-16 0,2 2-2 16,1 0 2-16,1 0-1 0,1 1 0 16,-1 0 1-16,1-1 3 0,2 2 2 15,-1-2 3-15,-1 0 2 0,-2-3 4 16,3 2 1-16,0 0 1 0,-1-2-2 16,2 1-1-16,-1 1-2 0,2-1-2 15,2 4-2-15,-3-3-3 0,2 1-1 0,-1-1-1 16,3 4-1-16,-2-1-1 0,2 2-1 15,-1 0 0-15,1 1-1 0,2-1 1 16,0 5-1-16,-2-5 0 0,0 0 1 16,0 0 0-16,1-2 1 0,0 0 0 15,0 0 1-15,2-1 1 0,-2 2 1 16,3-2 0-16,0 1 0 0,-1 1-1 16,-1-1 1-16,-3-1-2 0,-2 1 0 15,1 0-1-15,-3 1 0 0,1 0-1 0,-3 1 1 16,0-1-1-16,1 3 0 15,-1-1 0-15,-2-1 0 0,0-1 0 0,-2 2 0 16,0-2 0-16,-1 1 0 0,0-1 0 16,0 0 0-16,-1 1 1 0,0-1-1 15,0-1 1-15,0 1 0 0,-1-2-1 16,0 1 1-16,-1-1-1 0,1 1 0 16,0 1 1-16,0-2-2 0,0 0 0 15,0 2-4-15,0-2-5 0,0 0-7 0,-1 0-12 16,0 0-26-16,0-2-36 15,0-1-61 1,1 1-128-16</inkml:trace>
  <inkml:trace contextRef="#ctx0" brushRef="#br0" timeOffset="206662.55">7631 7316 179 0,'0'1'47'0,"2"1"3"0,1-1-10 16,0 1-22-16,1-1-5 0,1 0 2 15,1 2 0-15,1-1 1 0,1-2-1 16,2 1 0-16,2 1-2 0,2-2 0 16,1 0-2-16,2 0-2 0,3 0-3 15,1 1-4-15,3 0-11 0,2 0-19 0,1 0-41 16,1-3-53-16,3 0-127 0</inkml:trace>
  <inkml:trace contextRef="#ctx0" brushRef="#br0" timeOffset="-210296.89">16854 13146 229 0,'-1'13'61'0,"0"-3"-1"16,0-6-6-16,-1-1-47 0,1 1-16 0,0 1-7 16,1-2-2-16,1-1 1 0,-1 0 3 15,0 0 8-15,0-1 10 0,0 1 12 16,-1-2 7-16,1 0 4 0,-1 1 2 15,1-1 0-15,-1 0-6 0,0 0-7 16,1 0-7-16,0 0-4 0,2 0-4 16,0 0-2-16,2 2-2 0,0-1 1 15,2 1 1-15,3 3 1 0,1-2 1 16,3 3 0-16,1-1 0 0,4 1 0 16,1 2 0-16,4 1 0 0,2-2-1 0,1 1 1 15,0-1-1-15,2-2 0 16,0-2 0-16,0-2 0 0,-2-5 0 0,1 2 0 15,-2-4 1-15,1 0-1 0,-1-2 1 16,0-1 0-16,0 1-1 0,0-1 0 16,0-3 0-16,-1 0-2 0,0-5-1 15,-1 0-1-15,-2-1-2 0,0-4-1 16,-3 0-4-16,-2-3-2 0,0-2-5 16,-3 2-2-16,-2-1-1 0,-2-1 3 0,-1-1 3 15,-3 1 4-15,0 1 7 0,-4 2 9 16,-2 1 9-16,-1-2 6 0,-1 3 5 15,-2 1 1-15,-2 2 2 0,0-1-2 16,-1 1-3-16,-2 1-5 0,1 2-4 16,-3 0-5-16,0-2-2 0,-2-1-3 15,-2 3-1-15,-2 1-1 0,-1 0-3 16,-3 1-1-16,0 3-3 0,-1 2-2 16,-2 4-2-16,-2 1-2 0,-1 3-1 15,-1 2 2-15,-1 4 2 0,-1-1 3 0,-3 4 2 16,-2 3 2-16,0 2 2 0,-1 1 1 15,3 4 0-15,-1 1-3 0,3 2-9 16,5 4-21-16,4 4-44 0,4 2-57 16,5 6-137-16</inkml:trace>
  <inkml:trace contextRef="#ctx0" brushRef="#br0" timeOffset="-203638.07">9554 9787 122 0,'-4'7'29'0,"2"-1"1"16,-1-1-17-16,0 2-5 0,1 0-2 15,0 0-1-15,0 2-1 0,1-2 0 16,-1 1 0-16,1 1-1 0,1-1 1 16,1 0-1-16,-2 1 0 0,1-2 0 15,3 3 0-15,-3-2-1 0,0 1-1 16,1-1 1-16,0 2 0 0,1-1-1 16,-1 0 0-16,1 1 0 0,0 1 0 15,1-1-1-15,0 0 1 0,1 0-1 0,0-1 0 16,1 2 0-16,-1-1 0 0,1-1 0 15,-1 1 0-15,1-1 1 0,0-1-1 16,0-1 1-16,-1 1-1 0,1 1 1 16,2-1 0-16,-1 1-1 0,1-1 1 15,0 2 0-15,1 0-1 0,1-1 1 16,1-1 0-16,-1 0-1 0,1-2 1 16,0 0-1-16,0-2 1 0,1-2-1 15,-1-2 0-15,1-1 0 0,1-1 0 16,-1-1 0-16,1 0 0 0,1-2 0 0,0 1-1 15,0 1 0-15,0-1-1 0,-1 1 1 16,1-2-1-16,-2 0 0 0,1 0 0 16,-2 0 0-16,2 0-2 0,-1 0-4 15,0-1-6-15,-1 0-19 0,0 0-3 16,-1-1-22-16,0 0-42 0</inkml:trace>
  <inkml:trace contextRef="#ctx0" brushRef="#br0" timeOffset="-203368.79">9921 9657 88 0,'-10'-4'20'0,"-1"1"0"0,-1 0-14 16,0-1-3-16,0 3-3 0,-3-2-3 16,0 3-10-16,1 0-7 0,-2 0-14 0,1 2-33 15</inkml:trace>
  <inkml:trace contextRef="#ctx0" brushRef="#br0" timeOffset="-202217.36">9605 9798 121 0,'1'-5'39'0,"-1"1"3"0,0 0-2 0,0-1-13 16,1 1-7-16,0 0-4 0,0-1-3 15,2 0-4-15,1-2-4 0,2-1-3 16,1 0-2-16,1 0-1 0,3-1 0 15,0-1 0-15,2 1 0 0,-1 0 0 16,0 0 1-16,1 1-1 0,0-1 0 16,-1 2 0-16,1 0 1 0,0 1-1 15,0 1 1-15,1 1 0 0,-1 0-1 16,1 1 1-16,0 0 0 0,-2 0-1 16,-1 2 0-16,1-1 1 0,-2 0-2 15,0 1 1-15,-1 1-2 0,-1 1 0 0,0 0 0 16,0 1-1-16,-1 0 0 0,-1 1-1 15,1 2 1-15,0 0-1 0,-2 0 0 16,1 2-3-16,0 2-2 0,-1 1-2 16,1 0-2-16,-2-1-3 0,0 1 1 15,0 2 0-15,-2 0 3 0,0 0 3 16,-1 0 2-16,1 0 4 0,-1 1 1 16,0 2 1-16,0 0 2 0,1 0-1 15,-1 2 0-15,0 1-6 0,0 1-15 0,-1 0-16 16,-1-1-43-16</inkml:trace>
  <inkml:trace contextRef="#ctx0" brushRef="#br0" timeOffset="-199824.92">10268 10025 149 0,'0'1'31'0,"1"-1"-1"0,-1 1-24 15,1 0-6-15,-1-1-2 0,2 1 0 16,0 0 0-16,-1 0 1 0,1 0 1 16,-1 0 0-16,1 2 2 0,-1-2 1 15,0 0 2-15,0 2 1 0,0-1 2 16,0 1 0-16,0 0 1 0,1 0-2 16,0 1-2-16,0 0 0 0,1-1-2 0,1 0-1 15,-1-1-1-15,2 0 0 0,1 0-1 16,-1-1 2-16,3 1-1 0,1-2 3 15,-1-1 1-15,0 1 1 0,2-1 1 16,0 0 0-16,1-1 0 0,-1 1 0 16,2 0-1-16,0 1 0 0,2-1-1 15,-2 2 0-15,1-1-1 0,0 1 0 16,1-1 1-16,0 0-2 0,-1 1 0 16,1-1 0-16,1 1 0 0,0 1 0 15,1-3 0-15,-1 3 1 0,0-2-1 0,-1-1 1 16,-1 2-1-16,0-1 0 0,0-1 0 15,-1 4-1-15,-1-4 0 0,-1 2 0 16,0 1 0-16,1-2 1 0,-3 1 0 16,0 0 0-16,0 0 1 0,-1 0 1 15,1 0 1-15,0 0-1 0,1 0 2 16,0 1-1-16,0-1 0 0,1 0-1 16,2 0-1-16,-1-1-1 0,0 0 0 15,1 0-1-15,1-1-1 0,0 0-1 16,0 0 1-16,-1 1-1 0,1 0 1 0,0 0-1 15,1 0 1-15,-1-1-1 0,-2 0 0 16,2 2 1-16,-1 0-1 0,-1-2 0 16,0 2 0-16,0 0 0 0,-2 0 0 15,1 0 0-15,0-1 1 0,0 0-1 16,1-1 0-16,0 1 0 0,0-2 1 16,1 0-1-16,0 0 0 0,0 0 0 15,1-1 1-15,0 2-1 0,0-2 1 16,1 1-1-16,0 0 0 0,1 1 0 0,-1 0 0 15,-1 0 1-15,1-1-1 0,-1 2 0 16,0 0 0-16,0 1 0 16,-1 0 0-16,1 1 0 0,-1-2 0 0,-1 1 0 15,0-1 0-15,-1-1 0 0,2 1 0 16,-1 0 1-16,-1-1-1 0,2 2 1 16,-2-2 0-16,1 2-1 0,0-1 1 15,-1 0 0-15,-1 0-1 0,1 0 1 16,-1 0-1-16,0 1 1 0,-1 0-1 15,-1 1 0-15,0-1 0 0,1 2 1 0,-1-2-1 16,1 2 1-16,-1-2-1 0,1 2 1 16,1-1-1-16,0-1 1 0,1 1 0 15,0-1 0-15,1 0-1 0,-2 0 1 16,2-2 0-16,0 1 0 0,-1 0 0 16,3 0 0-16,-3 0 0 0,3 0 0 15,-2 0 0-15,3 0 0 0,0 1 0 0,-1 0 0 16,0 1 0-16,2 0 0 0,-2 0 0 15,1-1-1-15,-1 3 1 0,-2-3 0 16,1 2 0-16,0-1 0 0,-1 1 0 16,1-2 1-16,0 1 0 0,0-1 1 15,2 0-1-15,-2-2 1 0,2 0-1 16,-1 0 1-16,0 0-1 0,1 0 0 16,-1-1 0-16,0 0 1 0,1 0-1 15,-1 0 1-15,2-1 0 0,0 1 0 16,0 0 0-16,1 2 0 0,1-1-1 0,-2 1-1 15,1 1 0-15,0-1 0 0,-1 1 0 16,1 0 0-16,-2-1 0 0,1 2 0 16,0-2 1-16,0 0 2 0,-2 1 0 15,1-1 0-15,-2 0 1 0,2 0 1 16,-2 0-1-16,1 0 1 0,0 1-2 16,0 1 1-16,1 0-1 15,-1-1-1-15,0 3 0 0,0-1 0 0,0-1 0 16,1 1 1-16,1-1-1 0,-1 1 1 15,2-1 0-15,-1 1-1 0,2-2 0 0,-1 3 0 16,1-1-1 0,0-1-1-16,0 1 0 0,-2-2 0 0,1-1 0 15,-1-1 0-15,0-2-1 0,-1 1 1 0,0-1 0 16,0 0 0-16,1 2 0 0,-1-2 0 16,1 1 0-16,0-2 0 0,1 2 0 15,-1-1 0-15,0-1 0 0,1 0 0 0,0 1-1 16,-2 0 1-16,-1-1-1 0,1 1 1 15,-1 1-1-15,-2-1 0 0,0 2 0 16,-2 0 1-16,-2-2-1 0,1 4 0 16,-2-2 1-16,-1 2-1 0,-1-2 0 15,-1 0 1-15,-2 1-1 0,0 0 1 16,-1-1-1-16,0-1 1 0,0 2-1 16,0 0-2-16,0 1-2 0,1 1-13 15,-1-4-25-15,1 1-54 0,0 0-73 0,2-2-171 16</inkml:trace>
  <inkml:trace contextRef="#ctx0" brushRef="#br0" timeOffset="-198549.57">13381 10032 162 0,'-1'-4'48'0,"1"1"4"16,-2 0-17-16,1 0-2 0,0 2-6 16,0-1-4-16,1 2-3 0,0-1-1 15,0 0-3-15,0 1-3 0,0 0-2 16,0 0-2-16,0 0-3 0,0 0-2 16,0-1-2-16,0 2-2 0,0-1-1 15,0 0-1-15,0-1 0 0,0 0-1 16,0 2 1-16,2 0 1 0,1-1 2 0,1 0 0 15,1 1 1-15,4 2 1 0,2 0 0 16,1-1 0-16,1 0-1 0,4 3 0 16,-1 1 0-16,-3-1-1 0,2 2 0 15,2 0 1-15,0 0-1 0,3-2 2 16,-2 1 0-16,5-3 0 0,1 1 0 16,3 0 1-16,0-2 0 0,0-1 1 0,-2 1 1 15,2-3 1-15,-1 2 2 16,-1-3 0-16,1 0 0 0,3 1 0 0,1 0-1 15,2 2-3-15,-5-2-1 0,0 1-1 16,-2 1-2-16,-5-1 0 0,-3 1-1 16,0 0 0-16,-1-2 1 0,2 3-1 15,1-2 1-15,-2 3-1 0,4-1 0 16,1-1 0-16,-1 2 1 0,-1 1-1 16,-1-2 0-16,0 1 1 0,7-2-1 15,-2 1 1-15,-1 0-1 0,-2 0 2 0,-1-3 1 16,-1 0 2-16,0-1 3 0,3 0 2 15,0-1 2-15,6-2 0 0,-1-2 1 16,2 1-2-16,4 0-1 0,-1-2-2 16,-4 2-3-16,-3 1 0 0,-3-1-2 15,0 1 0-15,-1 0-1 0,-4 0 0 16,0 3 0-16,-1-2 0 0,-3 2-1 16,4 0 0-16,-6 1 0 0,-3 1-1 15,0 0 0-15,-2 0 1 0,-2 0-1 0,0 0-1 16,-5 1 1-16,4-1 0 0,-2 0-1 15,-1-1-1-15,1 1-4 0,-1 0-8 16,1 2-18-16,-2 0-34 0,-1 0-36 16,1 1-70-16,-3 1-148 15</inkml:trace>
  <inkml:trace contextRef="#ctx0" brushRef="#br0" timeOffset="-192116.6">2579 10375 157 0,'0'0'37'15,"1"-2"-1"-15,1 0-20 0,-1-1-12 16,3 0-7-16,0 0-4 0,-2-1-1 16,3 1-2-16,-1 0 0 0,0 0 0 15,0 0 1-15,-1 0 4 0,-2 1 3 16,1 1 7-16,-2-1 6 0,1 1 3 16,-3-2 2-16,3 1 2 0,-1 1 1 0,0 0-2 15,0 0-4-15,1-1-4 0,-1 1-4 16,3 1-2-16,-3-1-2 0,0 0-3 15,-2-2 0-15,1 2 0 0,1 0-1 16,0 0 1-16,0 0 0 0,-1 0 0 16,0 1 2-16,2 0 1 0,-1 0 1 15,-1 0 3-15,-1-1 3 0,2 1 1 16,0 0 2-16,0 1 1 0,0-2-1 0,0 2 0 16,-2-1-3-16,2 0-3 0,-1 0-2 15,0 0-2-15,-1 1-2 0,1 0 1 16,-1 0-1-16,2 1 0 0,-2 1 1 15,1-1 0-15,-2 2 0 0,2-1 0 16,-3 1 1-16,3 0 0 0,-3-1 0 16,1 2 1-16,1 1-1 0,0 0 2 15,0-1-1-15,-1 2 1 0,1-1 0 16,0-1 0-16,0 0 1 0,-1 0 0 16,0-1 2-16,0 0 0 0,2 0 1 0,0 0 0 15,-1-1 0-15,1 0-1 0,0-1-1 16,2 1-2-16,-1-3 0 0,0 1-2 15,-1-1 0-15,1 0 0 0,-1 0 0 16,2 1-1-16,-1-1 2 0,0-1 0 16,0 2 0-16,1-1 2 0,-1 1 0 15,1-1-1-15,-2-2 1 0,1 2-2 16,0 0 0-16,0 0-1 0,0 0-1 16,0 0-1-16,0 0 1 0,1 1-1 15,0 1 1-15,0-1 0 16,0-1 0-16,0 1 0 0,0-1 1 0,0 2-1 0,1-1 0 15,-1-1 0-15,1 0-1 0,0 0 1 16,-1 1 0-16,1 1 0 0,-1-2 1 16,0 1-1-16,1 0-1 0,-1-1 1 15,0 1 0-15,1 0 0 0,0 1 0 16,1-2 0-16,-1 1 0 0,2 0 0 16,-1 1 0-16,0-1 0 0,1-1 0 15,1 0 0-15,-1 2 0 0,1-2 0 0,-1 1 0 16,2-1 0-16,-2 1 0 0,0-1 0 15,0-1 0-15,1 1 0 0,0 1 0 16,-2 0 0-16,0-1 0 0,1 0 0 16,0 1 0-16,0 1 0 0,0-1-1 15,1-1 1-15,0 0 0 0,-1 0 0 16,1 0 1-16,-1 1-1 0,1-2 0 16,1 1 0-16,-2-1 1 0,1 1-1 15,1-2 1-15,0 1-1 0,-1-2 1 16,0 1-1-16,-1 1 0 0,2 0 0 0,-1-1 1 15,-1 1-1-15,0 1 0 0,0 0 0 16,0-1 0-16,-1 1 0 0,-1 0 0 16,1 1 0-16,-1-1 0 0,1 0 0 15,-2 0 0-15,3 0 0 0,-1 0 0 16,0 0 0-16,2 0 0 0,-1 0 0 16,0-1 0-16,1 2 0 0,-1-1 0 15,0 0 0-15,0 0 0 0,-1 0 0 0,0 1 0 16,2 0 0-16,-1 0 0 0,-1-1 0 15,1 1 0-15,1 0 0 0,-1-1 0 16,1 1 0-16,-1 0 0 0,0 1 0 16,-1-1 0-16,0 0-1 0,-1 0 1 15,1 1 0-15,-1-1-1 0,1 1 1 16,-1-1 0-16,2 0 0 0,-1 1-1 16,1-1 1-16,1-1 0 0,0 1 0 0,0-1 0 15,1 0 0-15,0 0 0 0,0 0 0 16,0 0 0-16,0 0 0 0,0 0 1 15,0 0-1-15,-1 0 0 0,1 0 0 16,0 0 0-16,-1 1 0 0,0-1 1 16,-1 0-2-16,0 1 1 0,0 0 0 15,-1-1 0-15,1 0 0 0,0 0 0 16,1 1 0-16,-1-1 0 0,1 0 0 0,-1 1 0 16,1-1 0-16,1 0 0 15,0 0 1-15,-2 0-1 0,1 0 0 0,0 0 0 16,0 1 0-16,0 0 0 0,-1-1 0 15,0 0 0-15,1 1 0 0,-1-1 0 16,0 0 0-16,1-1 0 0,-1 1 0 16,1 0 0-16,0 0 0 0,0 0 0 15,-1 1 0-15,1-2 0 0,0 3 0 16,-1-2 0-16,0 1 0 0,0 1 0 16,1-1 0-16,-2 0 0 0,1 0 0 15,0 0 0-15,-1-1 0 0,-1-1 0 16,2 0 0-16,-2 1 0 0,2-2 0 0,0 2 0 15,1 0 0-15,-1 0 0 0,1 0 0 16,0 0 0-16,0 1 0 0,-1 0 0 16,1 0 0-16,0-1 0 0,1 0 0 15,-1-1 0-15,1 1 0 0,2 0 0 16,-2-2 0-16,2 1 0 0,-3-1 0 16,3 1 0-16,-2 0 0 0,0-1 0 15,0 2 0-15,0 0 0 0,1 0 0 0,-1 0 0 16,0 0 0-16,0 0 0 0,0 0 0 15,0 0 0-15,-2 0 0 0,1 0 0 16,0 1 1-16,1 0-1 0,0-1 1 16,0 1 0-16,0-1 1 0,1 0-1 15,-1 0 1-15,2-1 0 0,-2 0 0 16,1 0 0-16,-1 1 0 0,0-1-1 16,0 0 0-16,0 1-1 0,1 0 0 15,-2-1 1-15,1 1-1 0,1-1 0 16,-1 1 0-16,-1 0 0 0,0-1 0 0,0 1 0 15,1 0 1-15,-1 0-1 0,0 0 0 16,0-1 0-16,0 1 0 0,0 0 0 16,0-1 0-16,-1 1 1 0,1-1-1 15,0 1 0-15,0 0 0 0,-1 0 0 16,1 0 1-16,-1 0-1 0,1 0 0 16,-1 0 1-16,1 0-1 0,0 0 1 15,0 0-1-15,1-1 1 0,1 1-1 0,-1 0 1 16,1 0-1-16,-1 0 0 0,0 0 0 15,0 0 1-15,-1 1-1 0,2 0 0 16,0-2 0-16,-2 2 0 0,2-1 1 16,-1 0-1-16,0 0 0 0,0 0 1 15,1-1-1-15,-1 1 1 0,2 0 1 16,-1-1 0-16,1 1 0 0,0 0 0 16,1 0 0-16,0 0 0 0,0-1 0 15,0 0 0-15,0 0 0 0,0 0 0 16,1 0 1-16,-1 1-1 0,0 0 1 15,0 0-1-15,0 0 0 0,-1 0 0 0,0 0 0 16,-1 0-1-16,0 0 1 0,0 1 0 16,0 0 0-16,0-1 1 0,0 1-1 15,0-1 0-15,1 1 0 0,-1-1-1 16,0 0 0-16,0 0 0 0,0 1-1 16,-1-1 0-16,1 0 0 0,-1 0 1 15,2 1-1-15,0 0 0 0,-1-1 1 0,1 0-1 16,2 2 1-16,-2-2 0 0,2 0-1 15,-2 1 1-15,1-1-1 0,-1 2 0 16,0-1 1-16,0 0-1 0,0 0 0 16,0 0 0-16,-1 0 1 0,-1 0-1 15,1-1 0-15,0 0 0 0,0 1 0 16,1-2 1-16,-1 2-1 0,1 0 0 16,-1 1 0-16,0-2 0 0,1 1 1 15,-1-1-1-15,1 1 0 0,-1-1 0 16,1 1 0-16,0-1 1 0,1 1-1 15,-1 0 0-15,-1 0 0 0,0-1 0 0,1 2 0 16,-2 0 1-16,1-1-1 0,0 0 0 16,-2 0 0-16,1 0 0 0,1 0 1 15,-2-1-1-15,2 0 2 0,-1 0-1 16,0 0 0-16,1 0 0 0,0 0 0 16,0 1 1-16,0-1-1 0,0 0 0 0,-1 1 0 15,1-1 1-15,0 0 0 0,1 0 1 16,-2-1 0-16,2 1-1 0,1 0 1 15,-1-1 0-15,0 1 0 0,1 0 0 16,1 0 0-16,-1-1 0 0,0 0 1 16,1-1-1-16,0 1 0 0,0-1 0 15,-1 0-1-15,1 0 0 0,1 0 1 16,0 1-1-16,-1 0-1 0,0 0 1 16,1-1 0-16,-1 1 0 0,0 0 0 15,1 1 0-15,-1-2 1 0,0 2-1 0,-1-1 1 16,1 1-1-16,0-1 0 0,0 0 0 15,0-1 0-15,-1 1-1 0,1 1 0 16,0-1 0-16,-1-1 0 0,0 1-1 16,1 1 1-16,-1-1-1 0,0 1 1 15,0-1 0-15,0 0 0 0,0 0 1 16,0 1-1-16,0 1 0 0,1-1 1 16,-1 1-1-16,1 1 1 0,0-1-1 15,-1 1-1-15,0-1 1 0,0 2 0 0,0-1-1 16,0 0 1-16,0 0-1 0,0 0 1 15,1 0 1-15,0-1-1 0,1 0 1 16,0 1-1-16,1-1 1 0,-1 0-1 16,1-1 0-16,-2 0 0 0,1 2-1 15,0 0 1-15,-2-2-1 0,1 1 0 16,-1 0 0-16,0 2 0 0,0-3 1 16,-1 1-1-16,0-1 0 0,0 1 0 15,0-1 0-15,0 0 0 0,1-1 1 16,0 0-1-16,0 1 1 0,-1-2-1 0,0 0 1 15,0 0-1-15,1-1 1 0,-1 1-1 16,-1 0 0-16,1 1 1 0,0-1-1 16,-1-1 1-16,1 2-1 0,-1-1 1 15,1 1 0-15,0-1 0 0,0 0 0 16,-1 1 0-16,1 0 0 0,1 0-1 16,0 0 1-16,-1 0-1 0,1 1 0 0,0-2 1 15,0 1-1-15,1-1 0 0,0 0 0 16,0 1 0-16,1 0 1 0,0 1-1 15,-1 0 0-15,0 0 0 0,-1 1 0 16,-1 0 0-16,0-2 1 0,-2 0-1 16,2 1 0-16,-2-1 0 0,1 1 0 15,-1 0 0-15,2-1 1 0,-1 0-1 16,0 1 0-16,-2-1 0 0,2 0 0 16,0 0 0-16,0 0 1 0,0 0-1 15,0 0 0-15,0 1 0 0,1-1 0 16,-2 1 0-16,2-1 0 0,0 0 0 0,-1 0 0 15,1 0 0-15,-1 1 0 0,0-1 1 16,1 0-1-16,-1 1 0 0,-1 1 0 16,0-1 0-16,-1 0 0 0,1 1 0 15,1-1 0-15,-2 0 0 0,0 0 0 16,0 0 0-16,0 0 0 0,0 0 0 16,-2 0 0-16,1 0 0 0,0 0 0 15,-1 0 0-15,0 1 0 0,0 0 0 0,-1-1 0 16,1 0 0-16,-1 0 0 0,-1-1 0 15,1 0 1-15,-1 1-1 0,1 0 0 16,-1 0 1-16,0 0-1 0,-1 0 1 16,1 0-1-16,0 0 0 0,0 0 1 15,-1 0-1-15,1 0 1 0,0-1-1 16,-1 0 1-16,1-1-1 0,0 1 1 16,1-2-1-16,-1 0 0 0,1-2 1 15,0 0-1-15,-1 0 0 0,0-1 0 0,1 0 0 16,-1 0 0-16,1 0 0 0,0 0-1 15,0 1 1-15,0-2-1 0,-1 2 0 16,1-2 1-16,0 2-1 0,0 0 0 16,0 1 1-16,-1 1 0 0,0 0 0 15,0 2 0-15,1 0 0 0,-2 0 0 16,0 1 0-16,0-1 1 0,0 0-2 16,1 1 1-16,-2 0 0 0,1 0 0 15,0 0 0-15,1 0 0 0,-1 0 0 0,0 0-1 16,0-2 1-16,1 1 0 0,0 0 0 15,-1-1 0-15,1 0 1 0,0 0-1 16,0-1 0-16,-1 1 0 0,2-1 0 16,-2 1 1-16,1-1-1 0,-1 1 0 15,1-1 0-15,-1 3 0 0,0-1 1 16,1 1-1-16,0-1 0 0,-1 1 0 16,0-1 0-16,0 1 0 0,0-1-1 15,1 1 1-15,-3 0-1 0,2 0 0 0,0 0 0 16,2 2 0-16,-1-1-1 0,-1 0 1 15,0-1-1-15,2 3 1 0,-1-1 0 16,0 1 0-16,-1-1 0 0,1 2 1 16,0 0 0-16,-1 1 0 0,0-1 0 15,3 1 0-15,-3 0 0 0,1 0 1 16,-2-1-1-16,2 0 0 0,0 1 0 16,0 0 0-16,-2-1 0 0,1-1 0 15,0-1 0-15,1 2 1 0,0-1-1 0,-1 0 0 16,1 0 0-16,-1-2 0 0,0 2 0 15,1-1 0-15,-2 0 1 0,1-1-1 16,0 0 0-16,0 0 0 0,0 0 0 16,0 0 0-16,-1-2 0 0,2 3 0 15,-1-2 0-15,0 0 0 0,0-1 1 16,0 2-1-16,2-1 0 0,-1 0 1 16,-2 0-1-16,2 0 0 0,-1 0 1 15,0 0-1-15,0 0 0 0,0 0 0 16,1 0 0-16,-1 0 1 0,0 0-1 0,-1 1 0 15,1-1 0-15,0 0 0 0,-1 0 1 16,0-1-1-16,0 1 0 16,1 1 1-16,0-2-1 0,0 1 1 0,0 1 0 15,0-1 0-15,0 0 0 0,-1 0 0 16,-1-1 1-16,1 2-1 0,0-1 1 16,-1-1 0-16,-1 1-1 0,-1 0 0 15,2 0 0-15,-2 0 0 0,0 0-1 0,0 0 1 16,0-1-1-16,-1 1 0 0,1 0 0 15,-1 0 0-15,1 0 0 0,-1 0 0 16,1 0 0-16,-1 0 1 0,0 0-1 16,1-1 0-16,-1 1 0 0,1-1 1 15,-1 0-1-15,1 1 0 0,-1 0 1 16,0 1-1-16,0-1 0 0,0 1 0 16,-2 0 1-16,1 0-1 0,-1 0 0 0,1 0 0 15,-2 0 0-15,2 1 1 0,0-2-1 16,1 2 0-16,-2-1 0 0,2 0 0 15,-1 1 0-15,0-1 0 0,0 1 0 16,0 0 1-16,0-1-1 0,1 1 1 16,0 0 0-16,-1 0 0 0,1-1-1 15,-1 1 1-15,0 0-1 0,0 1 0 16,-1-2 0-16,1 2 0 0,0 0 0 16,0 0 0-16,-1-1 0 15,1-1 0-15,-1 1 0 0,2 1 0 0,-2-1 0 0,1-1 0 16,-1 2 0-16,1-1 0 0,0 1 0 15,-1-2 1-15,0 1-1 0,2-1 0 16,-3 0 0-16,3 0 1 0,-3-2-1 16,2 1 0-16,0 1 0 0,0-1 1 15,0 1-1-15,1 0 0 0,1-1 1 16,-1 1-1-16,1-1 1 0,-1 0-1 0,0-1 1 16,1 1-1-16,-1 0 0 0,0 1 0 15,1-1 0-15,0 0 0 16,1 0-1-16,1 0 1 0,-2 0-1 0,2 0 0 15,-1 0-1-15,-1 0 1 0,1 0-2 16,-1 0 1-16,-1-1 0 0,1 2-1 16,-2-1-1-16,0 0 0 0,-2-1-2 15,1 0-1-15,-2 0-4 0,0 1-4 16,-2-1-12-16,1 2-12 0,0-1-13 16,0 3-20-16,-1-2-28 0,1 2-56 15,-1-2-104-15</inkml:trace>
  <inkml:trace contextRef="#ctx0" brushRef="#br0" timeOffset="-183139.23">2731 10476 227 0,'0'0'56'0,"0"0"-1"16,-1 0-25-16,2 0-23 0,-1 0-16 0,1 0-7 15,0 0-3-15,1-4-3 0,0 2-5 16,0-1-2-16,1-2 1 0,-1 1 9 15,1 0 2-15,-1-1 5 0,-1 2 8 16,1 1 12-16,-2-1 12 0,0 1 8 16,-1 0 4-16,0 0 3 0,-1 2 0 15,-1-1-3-15,1 1-5 0,-2 0-5 16,1 1-4-16,0-1-4 0,0 1-1 16,0 1-2-16,1-1-2 0,-1 0-2 15,1-1-2-15,-1 1 0 0,0 0 0 0,1-1 2 16,-3 0 3-16,2 0 2 0,-1 1 2 15,1 0 1-15,-1-1 0 0,-2 0-1 16,0 1-2-16,-1 1-2 0,0-1-3 16,-1 1-2-16,0 0-2 0,0 1-1 15,-1 1-1-15,-1 0 0 0,0 0 0 16,-1 1 0-16,1 1 1 0,-1-1 0 16,0-2 1-16,1 1 1 0,2-2 1 15,1 0 2-15,0-1 0 0,2-1 0 0,1 1 0 16,1-1 0-16,0 0-2 0,1 0-1 15,-1 0-1-15,3 0-1 0,-2 0 0 16,0 0-1-16,2 0-1 0,-1 0 1 16,-1 0-1-16,1 0 0 0,0-1 0 15,1 1 0-15,0 0 0 0,-1 0 1 16,1 0-1-16,0 0-1 0,-1 0 1 16,1 0 0-16,0 0 0 0,0 0-1 0,0 0 1 15,0 0-1-15,0 0 1 0,0 0-1 16,0 0 0-16,0 0 0 0,0 0 0 15,0 1 0-15,0 0 0 0,-1 0 1 16,1 0-1-16,-1 2 1 0,1 0 0 16,0 1 0-16,0 0-1 0,0 1 1 15,0 1 0-15,0 0 0 0,0 0 0 16,0 1 0-16,0-1-1 0,0 1 1 16,-1 0 0-16,0-1 0 0,0 1 0 15,0-1-1-15,0 1 1 0,1-1 0 16,-1 1 0-16,0-1-1 0,0 0 1 0,0 0 0 15,-1 0 0-15,-1-1 0 0,2 1 0 16,-2 0 0-16,2 1 0 0,-2 0 0 16,1 0 0-16,-2 2 0 0,1 0 0 15,0 0 0-15,0 0 0 0,-2 0 0 16,2 1 1-16,0 0-1 0,0-1 0 16,0 0 0-16,0 0 0 0,0 0 0 0,1-1 0 15,-1 1 0-15,0-2 0 0,1 1 0 16,0 0 0-16,0 0 0 0,1-1 0 15,0 1 0-15,0-1 0 0,1 0 0 16,0-2 0-16,0-1 0 0,1 1 0 16,0-1-1-16,0 0 1 0,-1-1 0 15,0-1 0-15,1 1 0 0,0 0 0 16,0 1 0-16,0-1 0 0,0 0 0 16,0 0 0-16,0 1 0 0,0 1 0 15,0-1 0-15,-1 0 0 0,0-1 1 0,1 0-1 16,-1-1 0-16,1 0 0 0,-1-1 0 15,1 2 0-15,-1-2 0 0,1 0 0 16,-2 1 0-16,2-1 0 0,-1 2 0 16,0-1 0-16,0-2 0 0,1 1 0 15,-1 0 0-15,-1 0 0 0,1-1 0 16,1-1 1-16,-1 1-1 0,0 1 0 16,0 0 1-16,0-1-1 0,0 0 0 0,0 0 0 15,0-1 1-15,0 1-1 0,0 0 0 16,0 0 0-16,0 0 0 0,0 1-1 15,0 0 1-15,0-1 0 0,0 1 0 16,0 0 0-16,0 0-1 0,0-1 0 16,1 1 0-16,-1 0 0 0,2 0 0 15,-1 0 0-15,0 1 0 0,1-2 1 16,0 1 0-16,1 1 0 0,2-1 0 16,-1 1 0-16,1 0 0 0,1 0 0 15,-1 0 0-15,2 1 0 0,-1-1 0 0,-1 0 0 16,0 1-1-16,-1-1 1 0,0 0 0 15,-1-2 0-15,1 1 0 0,-1 0 0 16,1-1-1-16,0 1 1 0,-1-2 0 16,1 2 0-16,-1-1 0 0,2 1-1 15,-2-1 1-15,0 0 0 0,0-1 0 16,1 1 0-16,-1 1 0 0,1-1 0 16,0 0 0-16,0 0 0 0,0-1 0 0,1 1 0 15,0 1 0-15,-1-3 0 0,1 1 0 16,0 0 0-16,1 1 1 0,1 0-1 15,-2 0 0-15,1-1 1 0,0 0 0 16,-1 1 0-16,1-1 0 16,0-1 0-16,-1-1 0 0,-1 1 0 0,2-1 0 15,-1 1 0-15,0 0-1 0,0 1 1 16,-1-1 0-16,0 0 0 0,-1 1 0 16,-1-1 0-16,1 1 0 0,-1 0 0 15,0 0 0-15,-1 0 0 0,1 0 0 0,-1 1 0 16,0 0 0-16,1 1 0 0,-2-1 0 15,1-1-1-15,0 1 1 0,0 1-1 16,1 0 0-16,-1 0 1 16,0-1-1-16,1 1 0 0,-2-1 0 0,2 0 1 15,-2 0-1-15,1 0 0 0,0-1 0 16,0 1 0-16,-1-1 1 0,1 1-1 16,0 0 0-16,1 0 0 0,-2 1 0 15,2 0 0-15,-1-2 0 0,1 2 0 0,-2-2 0 16,0 0 0-16,1 1 0 0,0-2 1 15,0 2-1-15,0 0-1 0,0-1 1 16,-1 2-1-16,1-1-2 0,-1 0-3 16,2 2-10-16,-2-3-22 0,1 1-37 15,-1 0-26-15,1-2-65 0,1-1-134 16</inkml:trace>
  <inkml:trace contextRef="#ctx0" brushRef="#br0" timeOffset="-168912.8">4419 10809 70 0,'2'-1'20'0,"0"0"1"0,-1 2-5 16,1-2-7-16,-1 0-3 0,0 0-1 0,-1 1-2 16,0-1 1-16,1 1 0 0,-1 0 1 15,1-1 1-15,-1 2 3 0,0-2 2 16,0 1 2-16,0 0 3 0,0 0 2 15,0 0 0-15,0 0 2 0,0 0 1 16,0 0-2-16,-1 0-1 0,2 0-2 16,-1 0-3-16,0 0-2 0,0 0-2 15,-1-2-3-15,1 2 0 0,-1 0-1 16,1 0-1-16,0-1-1 0,-1 0 0 16,1 1 0-16,0 1 0 0,0-1 1 0,-1 0 1 15,1-1 0-15,0 0 1 0,0 1-1 16,-1 0 0-16,1 0-1 0,0 0-3 15,0 0-4-15,1 0-6 0,-2 0-13 16,1 0-26-16,-1-1-17 0,2 1-42 16,-2 0-88-16</inkml:trace>
  <inkml:trace contextRef="#ctx0" brushRef="#br0" timeOffset="-165558.97">4445 10776 126 0,'0'-3'37'16,"1"1"5"-16,-1 0-1 0,0 1-11 0,0-1-3 16,0 1 0-16,0 0 0 0,0 0-1 15,0 0-3-15,-1 1-5 0,1-1-3 16,-1 1-3-16,0-1-1 0,0 1-2 15,1 0-1-15,0 0-3 0,-1 0-1 16,1-1-2-16,-1 0-2 0,1 1-1 16,0-1 0-16,0 1-1 0,0-1 0 15,0 1 0-15,0 0 0 0,0-1 1 16,0 1 1-16,0-1 1 0,0 0 1 16,0 1 0-16,0 0 2 0,0 0 1 0,0 0 0 15,-1 0 1-15,1 0 0 0,0-1-1 16,0 1 0-16,-1-1-1 0,1 1-1 15,-1-1-1-15,1 1 1 0,0-1 2 16,0 1 1-16,-1 0 2 0,1 0 1 16,0 0 1-16,-1 0 0 0,0 0 0 15,1 0-2-15,-1-1-3 0,1 1-1 16,-1 1-3-16,1-1-1 0,0 1-1 0,0 0-1 16,0 0 0-16,0 1 0 15,0-1 1-15,0 1 1 0,0 0-1 0,0 0 1 16,0 1 0-16,0 0 0 0,0 1 0 15,0-1 0-15,0 1 0 0,0 0 0 16,1 0 0-16,-1-2 1 0,0 1-1 16,0 0 0-16,0-1 0 0,1 1 1 15,-1-1-1-15,0 0 1 0,1 1-1 16,0 0 0-16,-1-2 1 0,0 3-1 16,1-3 0-16,-1 2 0 0,0-1 0 15,0 0 1-15,1 0-1 0,-1 0 0 0,1-1 0 16,-1 0 0-16,1 2 1 0,-2-2-1 15,1 1 0-15,0 1 0 0,-1 0 0 16,0 0 0-16,1 1 0 0,0-1 0 16,0 0 0-16,0 1 0 0,0-1 0 15,0-1 0-15,0 0 0 0,0-1-1 16,0 1 1-16,1 0 0 0,-1-1 0 16,1 0-1-16,-1 0 1 0,1 0 0 15,-1 0-1-15,1-1 1 0,-1 1 0 16,1 0-1-16,-1 0 0 0,2 1 1 15,-1-2-1-15,0 1 1 0,0 0 0 0,1 0-1 16,-1 0 1-16,0-1 0 0,-1 1 0 16,1 0-1-16,0-1 1 0,1 1-1 15,-2 0 1-15,2 0 0 0,0-1-1 16,-1 0 1-16,1 1 0 0,1 0 0 16,0 0 0-16,-1 0-1 0,2-1 1 15,-1 0 0-15,1 1-1 0,0 0 1 0,-1-2-1 16,1 1 0-16,1 1 0 0,0-2 1 15,1 1-1-15,-1-1 0 0,0 1 1 16,0-1-1-16,0 0 1 16,0-1-1-16,0 2 1 0,-1-1 0 0,2 0 0 15,1 0-1-15,-1 0 1 0,-1 0 0 16,1 1 0-16,0-1 0 0,-1-1 0 16,0 1 0-16,0 0 0 0,-1-1 0 15,2 1 0-15,-1 0 0 0,1 0 0 0,-1-1 0 16,0 1 0-16,0 0 0 0,0 0 0 15,0-1 0-15,1 1 0 0,0 0 0 16,-1 0 0-16,0 1 0 0,0-1 0 16,-1 0 0-16,1 1 0 0,-1-1 0 15,0 0 0-15,1 0 0 0,0 0 1 16,0 0-1-16,-1 1 0 0,1-2 0 16,0 2 0-16,0-1 0 0,-1 1 0 0,1-1 0 15,-1 1 0-15,1-1 1 0,1 1-1 16,-1 0 0-16,2 0 0 0,-2-1 0 15,1 1 0-15,1-1 0 0,-2 1 0 16,1-1 0-16,1 0 0 0,-2 1 1 16,1 0-1-16,2-1 0 0,-3 1 0 15,1-1 0-15,1 1 0 0,0 0 0 16,0-1 0-16,0 0 1 0,0 0-1 16,0 0 1-16,0 1 0 0,0-2-1 0,-1 0 1 15,1 2 0-15,0 0-1 0,-2 0 1 16,2 0-1-16,-1 0 0 0,0 0 1 15,1 0-1-15,-2 0 0 0,0 0 0 16,0 0 0-16,0 0 0 0,1 0 0 16,1 1 1-16,-3-1-1 0,1 0 0 15,-1 1 0-15,1 1 0 0,1-1 0 16,-2 0 0-16,0 0 1 0,1 2-1 16,1-1 0-16,0 0 1 0,0 1-1 0,0-1 1 15,1-1-1-15,0 1 1 0,0-1-1 16,-2-1 1-16,2 1-1 0,-1 0 1 15,1-1-1-15,-1 0 2 0,1 0-1 16,1-1 1-16,-1 1 0 0,0-1 1 16,-1 1 0-16,1 0-1 0,2 0 1 15,-2 0-1-15,0 0 0 0,1 0-1 16,0 0 0-16,0 0 0 0,0 0-1 16,-1 0 1-16,0-1-1 0,0 1 0 0,0 0 0 15,1 0 0-15,0 0 1 16,-1 1-1-16,0-1 0 0,-1 2 0 0,1-1 0 15,0 0 0-15,0 0 0 0,-2 0 0 16,1 0 1-16,0 0-1 0,0 0 0 16,0-1 0-16,-1 2 0 0,0-2 0 15,0 1 0-15,0 1 0 0,1-1 0 16,-1 0 0-16,1 1 0 0,-1-1 0 16,0 0 0-16,0 1 0 0,-1-1 0 15,0-1 0-15,0 2 0 0,-1 0 0 16,0-1 0-16,-1-1 0 0,1 2 0 0,0-1 1 15,-1 0-1-15,0-1 0 0,-1 0 0 16,0 1 0-16,1 0 0 0,0 0 0 16,-2-1 0-16,0 2 0 0,2-2 0 15,-1 1 0-15,0 1 0 0,0-2 0 16,0 1 0-16,0 0 0 0,0 0 0 16,0 0 0-16,0 0 0 0,0 0 1 15,1-1-1-15,-2 1 0 0,0-1 0 16,1 0 0-16,0 0 0 0,0 0 0 0,-1 0 0 15,0 0 0-15,0 0 1 0,2 0-1 16,-2-1 1-16,0 1-1 0,0 0 1 16,1-1 0-16,-1 0-1 0,1-1 1 15,0 1-1-15,0-1 1 0,-1-1-1 16,2-1 1-16,-1 1-1 0,0 0 0 16,0-1 1-16,-1 1-1 0,0-2 1 15,0 2-1-15,0-1 1 0,0 1-1 0,0-1 1 16,0 0-1-16,-1-1 1 15,1 1 0-15,-1 1-1 0,1 0 1 16,-1 0-1-16,0 0 0 0,0 1 1 16,1 1-1-16,0 0 0 0,-1-1 0 0,1 1 0 15,-1 0 0-15,1 0 0 0,0 0 0 16,-1 2 0-16,1-2 0 0,0 1 0 16,0 0 0-16,-1 0 0 0,1 1 0 15,1-2-1-15,-1 1 1 0,0 0-2 16,1 1 0-16,-2-2-1 0,2 2-2 0,-1-2-4 15,0 1-20-15,0 0-20 0,1 1-23 16,-1 0-18-16,1 0-55 0,2 0-95 16</inkml:trace>
  <inkml:trace contextRef="#ctx0" brushRef="#br0" timeOffset="-163844.03">5609 10801 184 0,'0'0'45'0,"-1"-2"-1"0,1 1-13 15,1-1-27-15,-1 2-10 0,0-1-4 16,1-1-1-16,-1 2-2 0,0-1 0 16,0 1 0-16,0 0 4 0,0 0 7 15,-1 0 6-15,1 0 6 0,0 0 2 16,1 0 2-16,-1 0 0 0,0 0-1 16,0 0-3-16,0 0-3 0,1 1-3 0,-1 0 0 15,0 0 0-15,2 0 0 16,-2 1 0-16,2 0 1 0,0-1-1 0,-1 0-1 15,3 2-1-15,-2-1-1 0,0-1 0 16,0 2-1-16,1-1 0 0,-1 0 0 16,0 1 1-16,0-1-1 0,1 2 0 15,0 0 0-15,0-1 0 0,0 2 0 16,0 1 0-16,-1-2 0 0,2 1 0 16,-2 0 0-16,1-2 1 0,-2 1-1 0,1-2 0 15,0 0 0 1,0 0 1-16,0 0 1 0,-1-1 1 0,-1-1 0 0,1 1 1 15,-1 0 0-15,0-1-1 0,0 0 1 16,-1 0-2-16,2 1 0 0,0 0-1 16,0-1-1-16,-1 1 0 0,1 0 1 15,-1 0-1-15,1-1 0 0,1 1 0 16,-1 0 0-16,0 0 0 0,1 0 1 16,0-2-1-16,0 2 0 0,1-1 1 15,-1 0 0-15,2 0 0 0,1 0 0 0,-1 0-1 16,1 0 1-16,-1-1 0 0,1 0 0 15,2-1 0-15,-2 1-1 0,1-1 1 16,0 0-1-16,0 1 1 0,0 0-1 16,1-1 0-16,-1 1 0 0,1 0 1 15,0-1-1-15,-1 1 0 0,1 1 0 16,-2-3 0-16,0 2 0 0,1 0 0 16,1 1 1-16,-2-1-1 0,2 0-1 15,-1 1 1-15,1 1-1 0,0 0-1 0,-2-1-1 16,2 1 0-16,-2 1-1 0,0 0-1 15,0-1 0-15,0 1 0 0,0-1 0 16,-1 0 1-16,0 1-1 0,-1 0 2 16,0-1 0-16,0 2 0 0,-1-2 1 15,0 1 0-15,0 0 0 16,-1 1 0-16,1-1-1 0,-1 0 1 0,-1 0-1 16,1-1 1-16,0 0 0 0,0 0 0 15,0 0 1-15,-1-1 0 0,1 1 1 0,-1-1 0 16,0 0 1-16,0 0 0 0,0 0 0 15,-1 0 1-15,1 0 0 0,0 0 1 16,0 0 1-16,0 0 1 0,0 0 1 16,0 0 2-16,0 0 3 0,0 0 4 15,0 0 3-15,0 0 2 0,0 0 2 16,0-1 0-16,0 0-3 0,0 0-2 16,0-1-4-16,-1-1-5 0,0 0-3 15,0 0-3-15,1-1-3 0,0 0 0 0,0 0 0 16,0 0-1-16,1 1 1 0,-1-1-1 15,0 0 1-15,0-1 1 0,0 1 1 16,0-1 0-16,0 2 0 0,-1 0 1 16,1 0 0-16,0 2 1 0,0-1 0 15,0 2-1-15,0-1 0 0,0 1-3 16,-1-1-2-16,1 1-7 0,0 0-8 16,0 0-6-16,0 0-8 0,0 1-14 15,0-1-15-15,0 0-10 0,0 1-33 16,0 0-59-16</inkml:trace>
  <inkml:trace contextRef="#ctx0" brushRef="#br0" timeOffset="-161973.15">6208 10824 192 0,'-1'0'48'16,"0"0"0"-1,0-1-22-15,0 0-16 0,1 1-2 0,-1-1-1 0,0 0-3 16,1 1-2-16,-1 0 1 0,0-1 1 0,0 1 2 16,1 0 2-16,0 1 2 0,0-2 2 15,0 1 1-15,0 0-1 0,0 0-2 16,-1 1-2-16,0 0-3 0,-1 0-1 15,1 3-3-15,0 1-1 0,0 1 0 16,-1-1 0-16,2 2-1 0,-1 0 1 16,0-2-1-16,0 0 0 0,1 0 0 15,-1-1 0-15,1 1 0 0,0-1-2 16,0 1 0-16,0-1 0 0,0 0-1 16,1-1 1-16,-1-1-1 0,1 2 1 15,1-3 1-15,-1 0 0 0,0 1 1 0,1-1 0 16,0 2 1-16,0-2 0 0,-1 0-1 15,2 1 1-15,-1-1 0 0,0 0 0 16,1-1 0-16,0 0 0 0,0 0 1 16,0 1-1-16,1 2 0 0,0-2 1 15,-2-1-1-15,1 0 1 0,0 2-1 16,0-1 0-16,0 0 0 0,0-1 1 16,-1 0-2-16,2 2 1 0,0 1 0 15,0-2 0-15,1 0 0 0,0-1 0 16,0 1 0-16,2-1 1 0,0-1 1 0,1-1 1 15,0 1 0-15,1-2 0 0,3 3 0 16,-3-2 0-16,1 0-1 0,2 0 0 16,-1-1-1-16,0 0-1 0,0 0 1 15,-1-2-1-15,2 2 0 0,-1-1 1 16,1 3 0-16,-2-4 0 0,1 2 1 16,0-1 0-16,-1 1 1 0,-1-1 0 15,2 1-1-15,-2-2 1 0,3 2-1 0,-1-1-1 16,-2 3 0-16,3-2 0 0,-2-1 0 15,1 1-1-15,0 0 1 0,-1 0 0 16,0 1 0-16,2-1 0 16,-3 2 0-16,1 0 0 0,1 4 1 0,-2-3 0 15,0 0 0-15,1 0 0 0,0 0 0 16,0 0 1-16,2 1 0 0,-3-2-1 16,4 0 2-16,2 2 0 0,3 1-1 15,-3-2 0-15,0 0 0 0,0-1 0 16,-1 0-1-16,0-1-1 0,-1-1 0 15,-4-2-1-15,3 3 0 0,-2-1 1 0,2 3-1 16,-2-1 0-16,1 0 1 0,-2 0-1 16,1 0 1-16,-1 1 0 0,2 0 0 15,-2-4 1-15,2 4-1 0,0-2 0 16,2-1-1-16,0 2 1 0,0-1 0 16,-1 1-1-16,2-1 0 0,0 1 0 0,0 0 0 15,-1 2 1-15,0-3-1 0,1 3 0 16,5 0 0-16,-7-1 1 0,1 1 0 15,-1-4 0-15,1 4 0 0,0-1 1 16,-1-2 1-16,-5-1 0 0,5 2 1 16,-1-1 1-16,1 0 0 0,-1-2 0 15,-1 3 0-15,1-1-1 0,0 0-1 16,-2-1-1-16,1 1 0 0,0 2-2 16,0-2 0-16,0 1 1 0,-2 0-1 15,2 2-1-15,0 2 1 0,0-1 0 16,2 1 0-16,-2 0 0 0,0 0 0 15,2 0 0-15,-2-1 0 0,1 1 0 0,0-2 0 16,0 2 0 0,1-3 0-16,1 0 0 0,-1 1 0 0,2 1 0 0,-1-1 0 15,1-1 0-15,-2-2 0 0,0 4 0 16,1 1 1-16,-4-1-1 0,0-3 0 16,0 2 0-16,-3 0 0 0,2 1 0 0,-2-1 1 15,-1 0-2-15,1-1 1 0,0 2-1 16,-2-1-1-16,1 0-1 15,-1 0-1-15,1 0 0 0,-2 1-1 0,1 0 0 16,-2 1 2-16,3-1 0 0,-3 1 1 16,0 0 1-16,-2 0 0 0,1 0 2 15,-1-2-1-15,1 1 1 0,0 0-1 16,-1 0 0-16,0-1 1 0,2-1-1 16,-2 1 2-16,0-1 2 0,-1 0 3 15,1 0 3-15,0 0 1 0,1-1 1 0,-2 1 0 16,1-1-1-16,0 0-2 0,1 1-4 15,-1-1-1-15,-1 0-2 0,-1 1 0 16,1-3-1-16,0 2 0 0,0-2 1 16,0 2-1-16,-1-4 0 0,2 3 0 15,0-1-2-15,-2 0 0 0,1 0-3 16,-1-3-3-16,0 3-3 0,2 0-3 16,-1 1-4-16,1 0-6 0,0 2-7 15,0-2-11-15,2 4-13 0,-1-2-20 0,-2-1-3 16,-1-1-36-16,3 0-53 0</inkml:trace>
  <inkml:trace contextRef="#ctx0" brushRef="#br0" timeOffset="-159602.36">7939 10706 172 0,'-2'-1'44'0,"-1"0"2"0,2 0-21 0,1 1-6 15,-2-1-4-15,1 0-2 0,4 2 2 16,-3-1 2-16,-1-1 1 0,1 2 2 16,1-1 2-16,-1 1 1 0,1 0-1 15,-3-2-2-15,1 2-4 0,2 1-3 16,-4-2-3-16,0 4-3 0,1 0-2 16,-1 1-2-16,1 3 1 0,0-2-1 15,-1 2 0-15,4 2 0 0,-3-2 0 0,0 1 0 16,2-2 0-16,-2 1 0 0,1-2 0 15,0 1 0-15,0-1-1 0,-1-2 0 16,2 0 0-16,-1 1 0 0,2-1-1 16,-1 1-1-16,-2 0 1 0,3-1 0 15,1 0-1-15,0 1 0 0,1 0 0 16,-2-3 0-16,3 2 1 0,0-2-1 16,0 1 0-16,-2-1 0 0,-1 3 0 15,1-5 0-15,0 1 1 0,0 0-1 16,1-1 1-16,-1-1 0 0,1 1 1 0,0-3 0 15,0 2 1-15,-1-1-1 0,-3 2 1 16,4-2-1-16,0 1 0 0,-1 0 0 16,1-1-1-16,0 0-1 0,1 1 1 15,2-3-1-15,-3 2 1 0,0-1-1 16,-1 3 0-16,2-1 0 0,1 0 0 16,-2 0 1-16,2 0-1 0,0 0 0 0,0 1 0 15,2-4 0-15,0 4 0 0,-2-2 1 16,0 0-1-16,1 1 0 0,2 0 0 15,0-2 0-15,1 1 0 0,-1-1 0 16,1 2 0-16,2-2 0 0,-1 0 0 16,0 1 0-16,2-1 0 0,-2 1 0 15,2 2 0-15,-2-1 0 0,1 0 0 16,0 0 0-16,-1 0-1 0,-1 1 1 16,3 0 0-16,-2-1 0 0,-1-2-1 0,2 3 1 15,0-1-1-15,1 1 1 16,0-1-1-16,-1 0 1 0,2 1 0 0,0 2 0 15,-3-4 0-15,2 2 0 0,-7-2 0 16,5 2 0-16,0-1 0 0,-1 1 0 16,0-1 0-16,0 0 0 0,0 1 0 15,5 2 0-15,-6-2 0 16,1 0 0-16,-2-2 0 0,2 1 0 0,0 0 0 16,-1 1 0-16,0-2 0 0,0 3 0 0,1-1 0 15,0 2 0-15,-1-1 0 0,1 0 0 16,0-1 0-16,1 2 0 0,-1-2 0 15,0 1 0-15,0 0 0 0,-1 1 0 16,1-2 0-16,-1 4 0 0,0-3 0 16,0-1 0-16,-1 2 0 0,1 0 0 15,1 0 0-15,-1-1 0 0,2 1 0 16,0-2 0-16,-2 3 0 0,3-3 0 0,-1 1 0 16,-2 0 0-16,-1 0 0 15,0-1 0-15,0 2 0 0,1-1 0 0,-1 0 0 16,1 1 0-16,-1 0 0 0,3-1 0 15,-4 1 0-15,1 0 0 0,-1-2 0 16,-2 2 0-16,1 0 0 0,0 0 0 16,0 1 0-16,0 1 0 0,1 0 0 15,0 0 0-15,1 0 0 0,0-2 0 16,-2 0-1-16,1 0 1 0,0-1 0 16,0 1 0-16,-1 0 0 0,-1-2 0 0,1 1-1 15,-1 1 1-15,1-2 0 0,0 1 0 16,0-1 0-16,0 2 0 0,2 0 0 15,-2-1-1-15,2 3 1 0,-1 0 0 16,-1 0-1-16,0-1 0 0,0 0 1 16,-2 2-1-16,1-3 0 0,-1 1 0 15,1-1 1-15,0 0 0 0,-1 0-1 16,-1 0 1-16,1-1 0 0,-1 2 0 16,0-3 0-16,-1 1 0 0,0-2 0 15,-1 1-1-15,1 0 1 0,-1 0 0 0,1 0 0 16,0 0-1-16,-1 0 1 0,1 1 0 15,-1-1 0-15,0 0 0 0,0-1 0 16,0 1-1-16,0 1 1 0,0-1 0 16,0 0-1-16,1 0 0 0,0-1 0 15,1 2-1-15,-1-3 1 0,0 0-1 16,1 1 1-16,0-2 0 0,0 1 1 16,0-1 0-16,1-1 0 0,0 0 0 15,-1 1 1-15,0 0 0 0,0-1 1 16,-1 1 0-16,0-1 2 0,0 1 0 0,-1 1 2 15,1-1 1-15,-1-1 1 0,1-1-1 16,-1 1 0 0,1-1-1-16,-1 0-1 0,0 0-1 0,-1 0-1 0,1 2-1 15,0 0 0-15,0 2 0 16,0 0-1-16,-1 0-1 0,0 1-1 0,2 0-1 16,-1 0-2-16,0 0-4 0,-1-2-8 0,2 2-16 15,-1 0-28-15,0 1-33 16,-1 0-63-16,0 0-134 0</inkml:trace>
  <inkml:trace contextRef="#ctx0" brushRef="#br0" timeOffset="-153540.89">6840 6864 81 0,'-1'-2'23'0,"-1"1"3"0,0-1-9 16,1 1 0-16,-1 0 4 0,-1-1 2 16,0 1 2-16,2 0-1 0,1 0-3 0,-2 1-2 15,1-1-2-15,0 0-2 16,-1 0-4-16,2 1-1 0,1 0-2 0,-3-1-1 15,2 1-1-15,0 0-1 0,2 0 0 16,1-1-1-16,0 1-1 0,-1-2-1 16,3 1 0-16,1-1 0 0,0-2 0 15,2 2-1-15,-2-1 0 0,2-1-1 16,0 0 2-16,-1 0-1 0,1-1 2 16,-1 0 0-1,1 1 1-15,0 0 0 0,1 0 1 0,-2 0-1 16,3 1 0-16,-1 0 0 0,1-1-1 0,0 0 0 0,0 0-1 15,2 0-1-15,1 1 0 0,0-1 0 16,-1 1 0-16,0 0-1 0,-2 2 0 16,3-2 1-16,-3 2 0 0,-1-2 1 15,0 2 1-15,-2 1 0 0,1-2 1 16,0 1 0-16,0 0 0 0,-1 1 0 16,0 0-1-16,0-1 1 0,1-1 0 0,0 2 0 15,-1-2 1-15,1-1 0 0,1 2 0 16,0-2 0-16,0 0 0 0,-2-1 0 15,1 0 0-15,0 1 0 0,0-1 0 16,-1 0-1-16,1 0 0 0,-1 1 1 16,0 0-1-16,0-1 0 0,-1 1 1 15,2-1-1-15,-1 0 0 0,1 1 0 16,-2 0-1-16,3-1 0 0,1-1 0 16,-1 1-1-16,1-1 0 15,1 2-1-15,-1-1 0 16,2-1 0-16,0 0 0 0,1 2 1 0,0-2 0 15,0 0 0-15,1-1 1 0,-1 1-1 0,0 1 0 0,-1-1-1 16,-1 1 0-16,1 2-1 0,0-1 0 16,-1 0-1-16,1 3 1 0,1-2 0 15,0 2 0-15,-2-1 0 0,3 1 0 16,-2-2 0-16,1 4 0 0,0-4-1 16,-1 1 1-16,2 1 0 0,-1 0 0 15,1-2 0-15,2 1 0 0,-1 0 0 16,0 1 0-16,1-1 0 0,1 0 0 0,1-1 0 15,0 0 0-15,-1-1 0 0,1-1 0 16,1-2 1-16,0 2-1 0,-1 0 0 16,1 0 0-16,1 1 1 0,0-1-1 15,-1 0 0-15,-1-1 0 0,1 1 0 16,-1-1 0-16,0-2 1 0,0 0-1 16,1-1 0-16,2 2 0 0,-1-2 0 15,3 3 0-15,-1-2 1 0,0 1-1 0,0 1 0 16,0-1 0-16,1-1 1 0,-1 2-2 15,-1-1 1-15,1 0 0 0,0 0 0 16,1 1 0-16,0 0 0 0,-2 1 0 16,2-1 1-16,0-1-1 0,0 1 0 15,1 0 0-15,-1 0 0 0,0 1 0 16,1 1 0-16,1-1 0 0,-2 1 0 16,0 0 0-16,-1 0 0 0,-1 0 0 0,0 0 0 15,-1-3 1-15,0 1-1 0,-1 0 0 16,0 1 0-16,-3-2 0 0,0 2 0 15,0 1 0-15,1 1 0 0,-1 0 0 16,0 1 0-16,1 0 0 0,1 1 0 16,0 0 0-16,-1-1 0 0,-1 2 0 15,2-1 0-15,-2 0 0 0,1 0 0 16,0-1 0-16,0 1 1 0,0 1-1 16,0-2 0-16,0 1 0 0,1 0 0 15,-2 0 0-15,2 1 0 0,0-1 0 0,-1 0 0 16,0 0 0-16,1 1 1 15,-1 0-1-15,2 0 0 0,0 0 0 0,1 0 0 16,-1 0 0-16,2 0 1 0,1 1-1 16,2-1 0-16,0 2 0 0,-1-2 0 15,2 0 0-15,1-1 0 0,1-1 0 16,-3-1 0-16,3 0 0 0,-1-1 0 16,1 0 0-16,1 0 0 0,-1 1 0 15,-1 0 0-15,2-1 0 0,0 1 0 16,1 0 1-16,-3-1-1 0,0 0 1 15,1 1-1-15,0 0 1 0,-2-1 0 0,-1 1 0 16,0-1 0-16,-1 2 0 0,2 0-1 16,-1 0 1-16,0 1 0 0,2 0-1 15,-1 1 1-15,0 1 0 0,-1-2-1 16,-1 0 2-16,-2 0-1 0,1 0 1 16,-1 0 1-16,-2 0 0 0,1-1 0 15,-3-1 0-15,1 1-1 0,-1 0 1 16,0 0-2-16,1 0 1 0,1 0-1 0,1 1-1 15,2 1 1-15,0 0-1 0,1-1 1 16,-2 0-1-16,1 0 0 0,1 1 0 16,-2-1 0-16,1-1 0 0,3 0 0 15,-1-1 1-15,-1 1-1 0,0-1 0 16,-1 0 0-16,1 0 0 0,0-1 0 16,0 3 1-16,2 0-1 0,0 0 0 15,1 1 1-15,-1 0 1 0,2-1 0 0,1 2 0 16,0-1 0-16,-2-3 1 0,2 0-1 15,-1-1 0-15,0 0 0 0,0-1-1 16,1 1 0-16,2 0 0 0,0 0 0 16,-1 2 0-16,2-2 0 0,0 0 1 15,0 1-1-15,-1-1 0 0,0-1 0 16,-1 1 0-16,2-2-1 0,0 2 1 16,1 1-1-16,-2-1 0 0,2-1 0 15,-1 3 0-15,-1-1 0 0,2 3 1 16,0 0-1-16,-1 0 0 0,-1-1 0 0,-2 3 0 15,0-2 0-15,-1 3 0 0,1 0 0 16,-1 0 0-16,0 0 0 0,2 4 0 16,-2 0 0-16,1 1 0 0,1 0 0 15,-3 0 0-15,0 1 0 0,0 1 0 16,-1 1 0-16,2 1 0 0,2 1 0 16,0 2 0-16,0 0 0 0,1 3 1 0,3 1-1 15,-1-1 0-15,1 1 0 0,-1 1 0 16,2-1-1-16,1 2 1 0,-3-1 0 15,0 0 0-15,-1-2-1 16,0-1 1-16,-1 1-1 0,2 0 0 0,0-2 0 16,-2 0-1-16,-1 2 0 0,1-1 0 15,-1 1 0-15,-2 1 0 0,-3 1 0 16,-1 1 1-16,1-2-1 0,0 1 1 16,-2-2 1-16,-2 1 0 0,0 0 0 0,0-4 0 15,-1 1 0-15,2 2 0 16,-5-2 1-16,2-1-1 0,0 1 0 15,0-2 0-15,-2 1 0 0,0-1 0 0,-4-1 0 16,1 1 0-16,-3 0 0 0,-3 0 1 16,-1 0 0-16,-2-2-1 0,-1 3 2 15,1-1-1-15,0 0 2 0,0 0 0 16,0 2 1-16,-1 1-1 0,-1 0 1 0,0 1 0 16,-1-1-1-16,0 2-1 15,-1-1-1-15,0-2 0 0,-2 0 0 0,0 1-1 16,0-2 1-16,0 1-1 0,-2 2 0 15,0 0 0-15,0 0 0 0,1 2 0 16,-1 2 1-16,2 0-1 0,-1-1 0 16,3 1 0-16,-1 0 0 0,0 0 1 15,1 0-1-15,0-1 0 0,0 1 0 16,0 0 0-16,-2-3 0 0,1 0 0 16,-1-1 0-16,0 0 1 0,-1-1-1 15,2 0 0-15,-1-2 0 0,-1 0 1 0,0 0-1 16,1 0 0-16,-2-1 0 15,2-2 1-15,-2 2-1 0,0-2 1 0,0 2 0 16,1-3 0-16,0 1-1 0,0 1 1 16,0-2-1-16,1 0 0 0,0 1 0 15,0-3 0-15,0 1 0 0,-1-2 1 16,1 0-1-16,-1 0 1 0,-2-2 0 16,-2 1 0-16,1-1 0 0,-2 1 1 15,-1-1 0-15,0 0-1 0,0 1 0 0,-1-2 1 16,2 2-2-16,1-1 1 0,-1 0 0 15,1-1-1-15,-1 1 0 0,0 2 0 16,0-1 0-16,0 0 0 0,-2 1-1 16,-1 0 0-16,2 0 0 0,-3-1 1 15,1-2-1-15,-2 2 0 0,1-1 0 16,-1 3-1-16,0-1 1 0,-3-1-1 16,1 1 0-16,-1-1 1 0,0-1-1 15,0-1 1-15,-1-1 0 0,-1 0 0 16,0-1 1-16,0 0 0 0,0 1 0 0,-1 0 0 15,1 2 0-15,2-1 1 0,-1 1-1 16,2 0 0-16,0 1 1 0,2-1 0 16,0 1 0-16,-2-1 0 0,0-1 0 15,1 2 1-15,-1-1-1 0,-2 0 0 16,-1-1 0-16,-2 0 0 0,1 0 0 16,-2 0-1-16,-1-2 1 0,-1 1 0 0,-1-1 0 15,-1 0 1-15,1 0 1 0,1 1 1 16,1 0 1-16,1 1 0 0,0-1 0 15,3 2-1-15,1-2-1 0,1 1 0 16,-2-1-1-16,2 1-1 0,0-1 0 16,-2 1-1-16,2 0 1 0,0 2-1 15,0 0 0-15,0-1 0 0,2 1 0 16,-1-2 0-16,1 0-1 0,1 0 1 16,-1-1 0-16,2-3 0 0,0 1 1 15,0 1-1-15,0-1 1 0,1 0-1 0,2 0 0 16,0 0 1-16,0 0-1 0,1 0-1 15,1 0 1-15,0 0 0 16,1 0 0-16,1-1-1 0,0 1 0 0,-1-1 0 16,2 1-1-16,-1 0 0 0,0 0 0 15,1 1-1-15,0-1 0 0,-2 1 1 16,0 1-1-16,1-2 1 0,-1 1 0 16,-1 0 0-16,1-1 0 0,-2 2-1 15,2-1 1-15,-2 0-1 0,0 1 0 0,-1-1 1 16,-1 2 0-16,-1-2 0 15,-1 1 0-15,1 2 1 0,-1 0 0 0,-1 0 1 16,3 0-1-16,-2 1 1 0,1 1-1 16,-1-1-1-16,1 0 0 0,-1 1 0 15,1-1-1-15,-1 1 1 0,0-1 0 16,0-2 0-16,-1 1 2 0,1-1-1 16,0 0 1-16,1 0 0 0,0 0 0 0,1-3-1 15,0 3 0-15,2-2 0 0,-1 1-1 16,2-3 0-16,-1 2-1 15,0 0 1-15,1 0 0 0,0 0 0 0,0-2 1 16,0 1 0-16,2-1 0 0,0 0 0 16,-1-1 1-16,2 2 0 0,0-1-1 15,0 0 1-15,0 1 0 0,0 0 0 16,0-1 0-16,1 1 0 0,0-1 0 16,-1 1 0-16,0 1 0 0,1-1 0 15,0 0 0-15,-1 1 0 0,0 1 1 0,1-1 0 16,-1 1 0-16,-2-1 0 0,1 0 0 15,0 1 1-15,-1 0 0 0,-1-1 1 16,0 1 1-16,0 0 1 0,0 0 0 16,0 2 1-16,-2 0 0 0,-1 1-1 15,2 0 1-15,0 0-1 0,-2-1-1 16,0 2 0-16,0-2 0 0,-2-1-2 16,1 1 1-16,-3 0-2 0,-1 1 1 15,1-1-1-15,1 2 0 0,-1 0 0 16,1 0 2-16,0 1 0 15,0 1 2-15,0-2 0 0,1 1 1 0,0 0 0 0,-1-1 0 16,2 1-1-16,-1-1-1 0,-2 0-1 16,2 1-1-16,-1-1 0 0,-3 0 0 15,1-1-1-15,-1 2 1 0,1-1-1 16,-1 0 0-16,0 0 0 0,0 0 0 16,1 1 0-16,0 0-1 0,0 0 0 0,-1 1 0 15,1-2 0-15,-1 1-1 0,2 1 0 16,0-1 1-16,0 1-1 0,1-1 1 15,2 1 0-15,0 0 0 0,-1-2 0 16,0 0 0-16,1-1 0 0,1 1 0 16,-1-1 0-16,0 1-1 0,0-1 1 15,2 2-1-15,-1 0 0 0,1 1-1 16,-2-2 1-16,2-1-1 0,-1 0 0 16,1 0 1-16,-1 0 0 0,1 1-1 15,-1-2 2-15,1 0-1 0,2 2 1 16,0-1-1-16,0 0 1 0,0-1 0 0,0 0-1 15,1 1 1-15,-2 1-1 0,0-1 1 16,0 0 0-16,1 1-1 0,-1-2 1 16,1 1 0-16,0-1 0 0,0 0 0 15,0 1 0-15,0-2 0 0,0 0 1 16,1 2-1-16,0-1 0 0,1-1 0 16,1 3 0-16,1-3 0 0,0 2 0 15,0 1 0-15,-1-1 0 0,0 0 0 0,-1 0 0 16,0 0 0-16,-1-1 0 0,1 0 0 15,-1-1 0-15,1 1 1 0,-1-1-1 16,0 2 1-16,1 0-1 0,0 0 1 16,-1 0-1-16,0 1 0 0,0 0 0 15,1 0 1-15,0 0-1 0,-1 0 0 16,0-1 0-16,0-1 0 0,0 0 0 16,0-1 1-16,0-1 0 0,0-1-1 15,-1 0 1-15,2 1 0 0,1 0-1 16,-1-1 0-16,0-1 1 0,2 2-1 0,-1-1 0 15,2 1 0-15,-2-1 0 0,-1-1 0 16,1 4 0-16,-1-1 0 0,0 0 0 16,-3 0 0-16,1 0 0 0,0 2 1 15,-2-1-1-15,1 0 0 0,0 0 0 16,-1 1 1-16,0 1-1 0,0 0 1 16,-1 0-1-16,-1 0 0 0,1 0 0 15,-3 0 0-15,0 1 0 0,-1 1-1 0,0 0 1 16,0-1-1-16,-1 1 0 0,0 1 0 15,1 3 1-15,-2-3-1 0,-2 2 0 16,-1-1-1-16,0 1 1 0,-3 0-1 16,0 0 0-16,-2-3-1 0,2 2 1 15,1 1-2-15,0-1 0 0,-1 0 1 16,2-1-1-16,-1-1-1 0,0 1 0 16,0-2 1-16,-1 1 1 0,2-1 0 15,0 2 1-15,0-1 0 0,3-1 0 16,-5 1 1-16,-1 2 0 0,-2-2 1 0,-2 1-1 15,-1-2 1-15,2 1 0 0,-3 0 0 16,3-3 0-16,2-2 1 0,2 2 0 16,2-3 0-16,1-1 0 0,-1-1 1 15,3 0-1-15,0 0 0 0,1 0 0 16,2-2 0-16,-2 1-1 0,4-1 1 16,3 3-1-16,-3-2 0 0,1 0 0 15,1-2 1-15,3 2 1 0,0 0 0 0,0-1 0 16,-3-1 0-16,5 0 1 0,0 0-1 15,4 3 0-15,-3-3 0 0,0 1 1 16,1-1-1-16,1 0-1 0,-1 1 1 16,1 0 0-16,-4-3-1 0,3 3 0 15,1 0 0-15,0 2 0 0,-1-1 0 16,-2-2 0-16,2 1 0 0,-2 0 0 16,0 0 0-16,0 1 0 0,-2-4-1 15,3 4 1-15,-1 0-1 0,5 2 0 16,-4-2-1-16,0-1 0 0,1 1-1 0,0-2-2 15,0 1 0-15,1 1-2 0,-2-5-3 16,1 6-3-16,1-1-12 0,1 5-56 16,-3-4-29-16,-2 0-75 15,-1 0-165-15</inkml:trace>
  <inkml:trace contextRef="#ctx0" brushRef="#br0" timeOffset="-152469.72">6945 6611 193 0,'0'-2'54'0,"0"-5"3"0,0-2-22 16,0 6-7-16,2 0 0 0,-1-1-3 15,0 1-4-15,0 1-3 0,-1 2-4 16,2 3-2-16,-2-3-1 0,0 1 1 16,-2-5 1-16,2 5 1 0,-1 2 0 15,-1 0 1-15,-1 3 0 0,-1 1-1 0,0 0-3 16,-1 7-3-16,-2-2-1 0,0 0-2 15,-3 0 0-15,1 1-2 0,-2 1-1 16,0 1 0-16,-1 2 0 0,-1 0-1 16,1-1 0-16,0 1 0 0,-1 2-1 15,-2-3 1-15,-2-2-1 0,3 0 1 16,1 0 0-16,0-1 0 0,1-1 0 16,1-3 0-16,2 0 2 0,5 1-1 15,-2-2 0-15,3-2 1 0,-2-2-1 0,3 1 0 16,1 1-1-16,2 1 0 0,1-3 0 15,0 3-1-15,2-1 0 0,5 2 1 16,0-3-1-16,2-1 2 0,0-4 0 16,6 3 1-16,2 1 0 0,2-2 0 15,2-1 0-15,2 1-1 0,-1-2 0 16,6 5-1-16,-4-2 0 0,1 1-2 16,-1 0-7-16,2 2-27 0,-1 4-63 0,1 3-78 15,-5-2-193-15</inkml:trace>
  <inkml:trace contextRef="#ctx0" brushRef="#br0" timeOffset="-144438.55">2602 11235 174 0,'-2'-2'51'0,"0"0"6"15,0 1-17-15,-1-1-6 0,0 0-1 16,1 2 0-16,-1-2-3 0,1 0-3 16,0 2-3-16,0-1-4 0,0 0-3 15,0 0-3-15,1 1-3 0,-1-1-2 16,1 1-3-16,0 0-2 0,0 0-1 16,-1 1-2-16,0-1 0 0,2 0 0 0,-1 1-1 15,0-1 0-15,-1 0 0 0,2 0 0 16,-1 0 1-16,1 0-1 0,-1 0 0 15,0-1 1-15,1 2-2 0,0-1 1 16,1 1-1-16,-1-1-1 0,0 0-1 16,0 0 0-16,1 1-1 0,0-1 1 15,0 0-1-15,0 0 2 0,1 2-1 16,2-1 2-16,-1 0 0 0,-1-1 0 16,3 2 1-16,-1-1 0 0,0 0 0 0,0 0 1 15,0-1-1-15,1 1 0 0,0 2 0 16,-1-2 0-16,1-1 0 0,-2 1 0 15,1 0 1-15,0 0-1 0,0 0 0 16,-1-1 0-16,-1 0 0 0,2 0 0 16,-2 0 0-16,1 1 0 0,1 0 0 15,-2-1 0-15,1 0 0 0,1 1 0 16,0-1 0-16,-1 1 0 0,0-1 0 0,0 0 0 16,1 0 0-16,0 1 1 0,-1-1-2 15,1 0 1-15,0 0 0 0,-1 0 0 16,1-1 0-16,-1 1 0 0,0 0 0 15,-1 0 0-15,2-1 0 0,-1 1 0 16,1 1 0-16,-1-2 1 0,1 2-1 16,0-1 0-16,1 0 0 0,-1 0 0 15,0 1 0-15,0-1 0 0,1 0 0 16,-1 0 0-16,0 0 0 0,0 1 0 16,1-1 0-16,-2 1 0 0,0-1-1 15,-1 1 1-15,1-1 0 0,0 1 0 16,-1-1 0-16,2 1 0 0,0 0 0 0,0 0 1 15,0 0-2-15,0 0 1 0,1 0 0 16,0 1 0-16,-1-1 0 0,0 1 0 16,1 1 0-16,0-1 0 0,0-1 0 15,-1 1-1-15,1 0 1 0,1 0 0 16,-1 0 0-16,1 0 0 0,0-1 0 0,-1 2 1 16,0-2-1-16,0 1 0 0,-2 0 1 15,1-1-1-15,-1 1 1 0,2-2 0 16,-2 2 0-16,1-1 0 0,-1 0-1 15,1 1 1-15,0-1 0 0,0-1 0 16,-1 2 0-16,0-2 0 0,1 1 0 16,1 0-1-16,0 0 0 0,-1 1 0 15,0-2 1-15,1 0-1 0,-1 1 0 16,2 0 0-16,-1-1 0 0,-1-1 0 16,2 1 1-16,1 1-1 0,-1-1 0 15,1 1 0-15,-2-2 0 0,2 1 0 0,0 1 1 16,-1-2-1-16,1 2 0 0,0-1 0 15,-1-1 0-15,0 1 0 0,-1 0 0 16,1 0 0-16,-1 0 0 0,0 0 0 16,0 0 0-16,1 0 0 0,-1 0 0 15,1 0 0-15,0 0 1 0,0 1-1 16,-2-1 0-16,3 0 0 0,-2-1 0 16,1 1 1-16,-1-2 2 0,1 0 1 15,0-2 0-15,1 2 1 0,0-2-1 0,-1 3 1 16,1-2-1-16,0 0-2 15,-1 1-1-15,1 2-1 0,-2-2 1 0,0 1-1 16,-1 0 0-16,1 0 0 0,-1 0 0 16,1 0 0-16,1 0 0 0,0 0 0 15,0 1 0-15,1 0 0 0,0-1 0 16,-1 0 0-16,1 1 0 0,-1 0 0 16,0-1 0-16,1 2 0 0,-1 0 0 15,1-1 0-15,-2 1 0 0,1-1 0 16,0 0 0-16,0 1 0 0,-1-1 0 0,0 0 0 15,0 1 0-15,1 0 1 0,0 0-1 16,0 0 0-16,0 0 0 16,1 0 0-16,0 0 0 0,0-1 0 0,1 1 0 15,-2-1 0-15,2 0 0 0,-1 0 1 16,0 0-1-16,0 1 0 0,0-1 0 16,-2 0 0-16,2 1 0 0,-1 0 1 15,-1 0-1-15,2 0 0 0,0-1 0 0,-2 2 0 16,2-1 0-16,-1 0 0 0,0-1 0 15,1 2 0-15,-1-1 0 0,0 1 1 16,1-1-1-16,-1 0 1 0,1 1 0 16,-1-1 0-16,1 0-1 0,0 1 1 15,2-1-1-15,-2-1 0 0,1 2 1 16,0-1-1-16,1 1 0 0,-1 0 0 16,1 0 0-16,-1-1 0 0,1 3 0 15,-1-3 0-15,1 1 0 0,0 0 0 0,-1 1 1 16,1-2-1-16,-1 3 0 0,0-3 0 15,0 3 0-15,1-3 0 0,0 0 0 16,0 0 0-16,0 1 0 0,0-2 0 16,0 0 0-16,1 0 0 0,-1 0 0 15,0 2 0-15,0-1 0 0,-2-1 0 16,0 1 0-16,1-1 0 0,-1 1 0 16,1 0-1-16,-1-1 1 0,-1-1 0 0,2 3 0 15,0-1 0-15,-1 0 0 16,1-1 0-16,-1 1 0 0,1 0 1 15,0 0-1-15,-2-1 0 0,0-1 0 0,1 0 0 16,0 0 0-16,0 1 0 0,0-1 0 16,0 1 0-16,2-1 0 0,-2 1 0 15,1 0 0-15,-1 1 0 0,-1-1 0 16,2 1 0-16,-1 0 0 0,1 1 0 16,1-1 0-16,0-1 0 0,0 0 0 0,0 1 0 15,1-2 0-15,0 1 0 0,-1-2 0 16,2 2 0-16,-1-2 0 0,2 2 0 15,-1 0 0-15,0-2 0 0,-1 0 0 16,1 1 0-16,-1 1 0 0,-1-2 0 16,0 1 0-16,-1-1 0 0,0 0 0 15,0 2 0-15,0-2 0 0,-1 1 1 16,0-1-1-16,0 0 0 0,0 1 0 0,0 0 0 16,0-1 0-16,1 1 0 0,-1 0 0 15,0-1 0-15,1 1 0 16,-1 0 0-16,0-1 0 0,-1 1 0 0,1 0 0 15,-1 1 0-15,1-1 0 0,0 0-1 16,0 1 1-16,0-1 0 16,1 0 0-16,-2 1 0 0,2-1 0 0,-1 0 0 15,1 0 0-15,0 1 0 0,1 0 0 16,1 0 0-16,-1 0 0 0,2 0 1 0,-1-1-1 16,0 1 0-16,1-1 0 0,1 0 0 15,0 0 0-15,1-1 0 0,1 1 0 16,-1-1 0-16,1 1 0 0,-1-1 0 15,0-1 0-15,-1 2 0 0,-1-1 0 16,-2 0 0-16,2 2 0 0,-3 0 0 16,1-1 0-16,-1 1 0 0,-2 0 0 15,2 1-1-15,-1 0 1 0,0 0 0 16,-1 1 0-16,0-1 0 0,1-1 0 16,-2 1 0-16,2 1 0 0,0-1 0 0,1 0 0 15,-1-1 1-15,1 2-1 0,0 0 1 16,1-1-1-16,-1 1 0 15,-1 0 1-15,1-1-1 0,1 2 0 16,0-1 0-16,-1 0-1 0,1 0 1 0,1 1 0 16,-1 0 0-16,1 1 0 0,-1-1 0 15,2 0 1-15,1 0-1 0,-1 0 0 16,2 0 0-16,0-1 0 0,0 1 0 16,0-2 0-16,-1 0 0 0,0 0 0 15,-1 1 0-15,-1 0 0 0,0-1 0 0,-1 0 0 16,-1 0 0-16,1-1 0 0,1 2 0 15,-2-1 0-15,1-1 0 0,-1 1 0 16,1 0 0-16,0 0 0 0,0 1 0 16,-1-1 0-16,2-1 1 0,-2 0-1 15,2 0 0-15,0 0 0 0,-1 0 0 16,2-1 0-16,1 2 0 0,-1 1 0 16,1-2 0-16,-1-1 0 0,1 0 0 0,0 1 1 15,-1-2-1-15,0-1 0 0,0 0 0 16,1 1 0-16,1-1 1 15,-1 2-1-15,2-1 0 0,-2 0 0 0,0 0 0 16,1 0 0-16,-2 0 1 0,0-1-1 16,-2 1 0-16,0-1 0 0,0 1 0 15,0 1 0-15,-2-1 1 0,1 1-1 16,-2-1 0-16,1 1 0 0,-1 0 0 16,-1-2 1-16,1 2-1 0,-1 0 1 15,0 0 0-15,-2-1 0 0,1 2 0 0,0-1 0 16,0 0 0-16,0-1 0 0,-1 2 0 15,1-1 0-15,1 1-1 0,0 0 1 16,1 1-1-16,-1-2 0 0,-1 1 0 16,0 0 0-16,1 0 1 0,0 0-1 15,-2 0 0-15,1 0 0 0,0 2 0 16,1 1 0-16,0-3 0 0,0 2 0 16,1-1 0-16,0-1 0 0,1-2 1 15,0 2-1-15,0-1 0 0,2 1 0 16,-1-2 0-16,1 1 0 0,0 1 0 0,1 0 0 15,0-2 0-15,0 1 0 0,3 1 0 16,-2-2 0-16,1 2 0 0,-1-1 0 16,1 0 0-16,-1 0 0 0,1 0 1 15,-3-1-1-15,0 2 0 0,0-2 0 16,-2 0 0-16,-1-1 0 0,-1 1 0 0,-1 0 0 16,0 0 0-16,-1 1 0 0,1 2 0 15,-1-2 0-15,0 1 1 0,0 0-1 16,-1 1 0-16,0-1 0 0,0 1 0 15,-1-3 0-15,1 3 0 0,0 0 0 16,0 1 1-16,-2-1-1 0,1-1 0 16,1 0 0-16,-1 2 1 0,-1-2-1 15,0 0 0-15,0-1 0 0,0 1 0 16,1 1 0-16,-1 0 1 0,0 0-2 16,1 0 1-16,1 0-1 0,-1 0-1 0,1 1 1 15,0-2-1-15,-1 1 0 0,1 0 0 16,1 0 1-16,-1 1 0 0,1-1 0 15,0 0 0-15,-1 1 0 0,1-2 1 16,-1 1 0-16,0 0 0 0,-1 0 0 16,1 0 0-16,0 0 0 0,0 1 0 15,0-1 0-15,1 0 0 0,0-1 0 16,1 1 0-16,0 0 0 0,1 1 0 16,-2-3 0-16,2 2 0 0,0 0 0 15,1 4 0-15,-2-5 0 0,1 1 0 0,-1 0 0 16,1-1 0-16,-1-1 0 0,0 0 0 15,-2-4 0-15,2 6 1 0,-1-2-1 16,1 1 0-16,-2 0 0 0,2 1 0 16,-1-2 0-16,-1 1 0 0,2-1 0 15,-1 1 0-15,-1-2 0 0,1 2 0 16,-1-1 0-16,3 5 0 0,-2-4 0 16,-2-1 0-16,2 1 0 0,0 0 0 0,0-1 0 15,0 1 0-15,-2-3 0 0,2 3 0 16,0 0 0-16,1 1 0 0,0-2 0 15,-2 1 0-15,1-1 0 0,1-1 0 16,-1 1 0-16,0 0 0 0,0-3 0 16,0 3 0-16,0 1 0 0,3 1 0 15,-3-1 1-15,1-1-1 0,0 1 0 16,1-1 1-16,-2 0-1 0,1 0 0 16,-2-3 1-16,3 3-1 0,-1 1 0 15,3 0 0-15,-3-1 0 0,0 1 1 0,0-1-1 16,-2-1 0-16,0 1 0 0,1-1 0 15,-3-1 0-15,2 2 1 0,2 0-1 16,1 1 0-16,-2 0 0 0,0 0 1 16,0-1-1-16,0 0 0 0,-1 1 0 15,0-1 0-15,-2-2 0 0,2 3 0 16,-1-1 0-16,4 2 0 0,-4-2 0 16,1 1 0-16,-1-1 0 0,-1 0 0 0,4 1 0 15,-3 0 0-15,-2-2 0 16,4 2 0-16,-1 0 0 0,4 3 1 0,-2-2-1 15,-2-1 0-15,1-1 0 0,0 2 0 16,0-1 0-16,0 0 0 0,-3-2 0 16,3 2 0-16,-2 0 1 0,3 3-1 15,-4-3 0-15,2 0 0 0,0 0 0 16,-1 0 0-16,0-1 0 0,1 1 0 16,-1-2 0-16,1 3 0 0,0-1 0 15,-1 1 0-15,3-2 0 0,-1 2-1 0,1-1-2 16,0-1-7-16,2 0-25 0,0 1-30 15,2-1-27-15,0 0-62 0,2-1-129 16</inkml:trace>
  <inkml:trace contextRef="#ctx0" brushRef="#br0" timeOffset="-142329.2">9067 11410 135 0,'-3'-1'36'0,"-5"-3"0"0,5 3-8 16,0-1-17-16,1 1-4 0,-1-1-4 15,-1-1-2-15,-1 1-1 0,2 1-1 16,0-1 0-16,-2 2-2 0,-1-3 1 16,2 3 1-16,0 1 0 0,2 3 3 15,-3-4 4-15,1-1 6 0,1 1 5 16,1 1 4-16,-2-1 5 0,3 0 4 16,-3-2 1-16,3 2-1 0,0 0-3 0,1 2-4 15,0-2-6-15,0 0-6 0,-1 0-5 16,2-1-7-16,0 1-2 0,0 1-2 15,-1-3 0-15,2 3 1 0,1 0 1 16,3 3 4-16,-1-3 3 0,1 0 2 16,1 0 0-16,2-1 1 0,1-2-1 15,2 0 0-15,-2-1-1 0,4 1-1 16,1-1-1-16,3 4-1 0,-2-3-1 16,0-2 0-16,0 1-1 0,-1-2 1 0,2 2-1 15,-3-1 1-15,-1-2-1 0,1 3 0 16,1 0 1-16,2 4-1 0,-3-2 0 15,1-1 0-15,2 2 0 0,-1-2 0 16,1 1 0-16,1 1 0 0,1-3 1 16,2 0 0-16,0 2-1 0,1 1 1 15,-1-3-1-15,-1 1 1 0,-2-1-1 16,-1-1-1-16,-1 3 1 0,-3-3 0 16,-1-1 0-16,0 3 0 0,-1 0-1 0,-1-1 1 15,1 1 1-15,0 0-1 16,-1 0 0-16,1 3 1 0,0 0 0 0,0 0 0 15,2 1 0-15,0 1 0 0,-2-2 2 16,3 3 0-16,-1-1 1 0,1-1-1 16,1 2 1-16,1-2-1 0,-1 3-1 15,2-1-2-15,-3 0-2 0,3 0 0 16,-2 2 0-16,0-3 0 0,0 2 0 16,-2-1 1-16,-1 1 0 0,1 0 1 0,-3-1 0 15,0 1 0-15,0 0 0 16,-2-1 0-16,0 0 0 0,0 0 0 0,0 1 1 15,0 0 0-15,0 0-1 16,1 0 2-16,-1 0-1 0,1 1 0 0,1 0 1 16,-2 0-1-16,0 1 1 0,3-2 0 15,-1 0-1-15,-1 2 0 0,0 0 0 16,0-1 0-16,1 0-1 0,1 0 0 16,-1 3 0-16,1-1 1 0,2-1-2 15,-3-1 1-15,3 1 0 0,1-2 0 0,0-1 0 16,-1 0 0-16,1-1 0 0,-2-1 0 15,4 2 0-15,-3-3 0 0,-1 1 0 16,-1 2 0-16,0-5 0 0,1 3 0 16,-2-1 0-16,0 0 0 0,2-1 0 15,-3 0 0-15,2-2 0 0,-2 2 0 16,0 0 0-16,0 2 0 0,0-3 0 0,1 1-1 16,1-1-1-16,0-1-3 15,0 0-5-15,0 0-5 0,0-2-8 16,0 1-10-16,-1 0-13 0,0-3-26 0,1 2-5 15,0 0-38-15,0-2-62 0</inkml:trace>
  <inkml:trace contextRef="#ctx0" brushRef="#br0" timeOffset="-141580.08">11211 11452 519 0,'-5'-1'106'0,"-1"-1"-1"15,3 0-95-15,2 1-9 0,5 0-4 16,1-1 0-16,4-1 0 0,2-1 1 16,6-1 1-16,4-2 1 0,4 1 1 15,0-4 0-15,5 1 0 0,5 1 0 16,2-1 1-16,1 3-1 0,3 0 0 0,0 0-1 15,5 3 1-15,-1 1-1 16,-2 0 0-16,1 0 1 0,-2 1-1 16,-3 1 0-16,-2 0 0 0,-4 0 1 0,-5 1-1 15,0 1 0-15,-4 0 1 0,-3 0-1 16,-2 0 0-16,-2-1 1 0,-4 1-1 16,-2 0 0-16,-3-2 1 0,-2 2-1 15,-2 1 0-15,-2-1-1 0,-2 0-2 0,-2 4-2 16,-1 2-8-16,-3 3-53 15,-3 1-41-15,-3 3-77 0,-2 2-180 0</inkml:trace>
  <inkml:trace contextRef="#ctx0" brushRef="#br0" timeOffset="-85979.66">16501 2058 136 0,'-8'-15'41'0,"-2"-1"4"0,0 3-10 16,4 1-6-16,2 4-2 0,-2 0-4 15,2 0-2-15,-1 3-1 0,2 0-1 16,-1 0-2-16,2 1 0 0,0 1-2 15,1 1-3-15,1 1-3 0,1 2-5 16,-1-1-4-16,0 2-2 0,2 3-1 16,1 5 1-16,1 3 0 0,1 5 1 15,1 1 3-15,1 7 3 0,3 4 0 16,1 4 0-16,-2-1 0 0,0 3 1 0,-1-1-1 16,0 4 1-16,-3 2-2 0,-1 0 0 15,-2-2-1-15,1 0-1 0,1 0-1 16,1-1 1-16,0-1-1 0,-1-4-1 15,1-1 1-15,-2 0 0 0,-1-2 0 16,-2 2-1-16,0 1 1 0,-1-3-1 16,-1-2 0-16,0 1 1 0,0-2 0 15,0-1-1-15,1-4-1 0,2-2-4 16,-1-1-4-16,2-1-12 0,0-3-22 0,0-3-31 16,0 0-54-16,1-2-113 0</inkml:trace>
  <inkml:trace contextRef="#ctx0" brushRef="#br0" timeOffset="-84086.22">18217 1927 223 0,'0'-1'51'16,"0"3"1"-16,0 2-13 0,2 4-28 15,0 6-2-15,1 7 2 0,3 7 5 16,-1 7 4-16,0 7 4 0,1 3-1 15,1 6-1-15,-2 2-2 0,0 3-3 16,1-2-2-16,0 2-4 16,-3-3-2-16,0 0-3 15,1-4-2-15,-1-2-2 16,0-3 0-16,0 0-1 0,-2-5 0 0,3-3 0 0,-2-3 0 0,1-1 0 0,-2-4-1 16,1-4 0-16,1-4-4 0,-1-1-8 15,-1-4-9-15,1-2-12 0,1-3-21 16,0-5-31-16,0-1-54 0,1-3-105 15</inkml:trace>
  <inkml:trace contextRef="#ctx0" brushRef="#br0" timeOffset="-83278.36">20097 2070 226 0,'-1'-5'60'16,"1"1"5"-16,-1 0-31 0,0 0-7 0,1 1-2 0,0 1-1 15,-1 1-4-15,1 1-5 16,-2 2-5-16,0 4-1 0,1 4-1 0,-3 4-1 16,3 7 0-16,1 7 0 0,1 5 0 15,-1 5 1-15,0 4 0 0,1 8-2 0,2-1-2 16,-3 2 0-16,1-2-3 0,-1-1 0 16,1 1 0-16,1-4 0 15,0-6 0-15,1 1 0 0,-1-3-1 0,2-2 1 16,-1-3-1-16,-1-6 0 0,2-3-3 15,-1-2-7-15,-1-7-8 0,2-4-11 16,-1-2-15-16,0-4-23 0,0-1-17 16,2-3-44-16,-2-3-77 0</inkml:trace>
  <inkml:trace contextRef="#ctx0" brushRef="#br0" timeOffset="-82639.07">22076 1906 217 0,'0'1'51'0,"0"0"4"16,0 0-28-16,0 0-7 0,1 3-1 15,0 1 4-15,0 2 3 0,0 3 2 16,-1 5-2-16,1 2-2 0,0 5-1 0,1 2 0 16,-2 4-3-16,2 3-2 0,1 5-4 15,-2 1 0-15,1 2-2 0,-1 2-3 16,1 4 0-16,0 1-1 0,-1-2 0 15,0-1-2-15,3-2-2 0,-3-1 0 16,0-4-1-16,0-2 0 0,-2-6 0 16,1 1-2-16,-1-3 0 0,0 0-1 15,1-2-5-15,1-3-13 0,1-3-20 16,0-2-41-16,2-2-21 0,0-5-66 16,1-3-127-16</inkml:trace>
  <inkml:trace contextRef="#ctx0" brushRef="#br0" timeOffset="-81889.96">23864 1859 234 0,'1'-2'63'0,"-1"1"3"16,0 0-38-16,2 1-5 0,0 1-2 15,0 1-1-15,0 0-6 16,0 1-2-16,1 2 0 0,1 1 3 0,-1 3 3 16,0 3 1-16,1 10 0 0,1 8-1 15,1 10-2-15,0 5-4 0,-2 9-3 16,-1 8-3-16,0 11-1 0,0-1-2 16,-1 1 0-16,-2-2 0 0,-1 2-1 0,2 4 1 15,0-4 0-15,1-11 0 0,0-3-1 16,1-5 0-16,0-5-1 0,2-9-1 15,-1-9-3-15,-1-7-7 0,2-2-6 16,-1-4-9-16,-1-1-8 0,1-6-18 16,-2-1-28-16,1-4-11 0,1-5-44 15,0-4-80-15</inkml:trace>
  <inkml:trace contextRef="#ctx0" brushRef="#br0" timeOffset="94431.14">15691 3268 193 0,'-6'-10'64'0,"1"2"5"16,0-2-8-16,1 1-9 0,-1 1-15 15,4 2-8-15,-1 1-4 0,-1 0-6 16,1 1-3-16,0 1-5 0,0 0-3 15,2 1-1-15,-2 1 0 0,1 0 1 16,1 0-2-16,0 1-2 0,0 1-1 16,0-1-3-16,0 2 0 0,1 1-2 15,1 3 0-15,0 3 0 0,2 4 0 0,1 4 1 16,2 5 1-16,-1 2 0 16,2 4 0-16,-2 1 2 0,0 3 2 0,0 3 0 15,-1 1 1-15,0 2-1 0,3 1 1 16,-1-1-1-16,1 2 0 0,0-2-2 15,-3-6 1-15,1-2 0 0,-3-4 0 16,-2-2 0-16,-1-1 0 0,-4-1 0 16,-1-1-1-16,4 2 1 0,-1 0-1 0,-4 1 1 15,2 0 0-15,-1 0 0 0,6 3-1 16,-3-2 1-16,-4 1-1 16,0 2 0-16,4-1-1 0,-2 2 0 0,-1-2 0 15,-4-1 0-15,4 2 0 0,-1-2 0 16,1 0 1-16,-1-1 0 0,2-2 0 15,0 0 1-15,1 1 0 0,0-2 0 16,0 0 0-16,1 1 0 0,-1 0 1 16,1-2-1-16,-1-2-1 0,2-2 0 15,-1 2 0-15,1-2 0 0,0 1-2 16,1 1 1-16,-1 2-1 0,2 0 1 0,-1-1-1 16,0-2 1-16,1-2 0 0,-2-2 0 15,2-2 0-15,-1-1 0 0,1 0 1 16,-2-2-1-16,1 1 0 0,-1 2 1 15,1-1-1-15,-1 0 0 0,1 0 0 16,-2 1-1-16,1 2 1 0,0-1-1 16,0 0 1-16,1 0-1 0,-1 0 0 15,2 0 0-15,-1 1 1 0,0-1-1 16,0 0 0-16,1 0 1 0,2 2-1 16,-2-1 1-16,1 1-1 0,0-1 0 15,0-2 0-15,-1-1 0 0,0-2-2 0,0 0-2 16,0-3-2-16,-1-1-5 0,2-2-7 15,-1-1-45-15,0 0-44 0,0-3-75 16,0-3-175-16</inkml:trace>
  <inkml:trace contextRef="#ctx0" brushRef="#br0" timeOffset="95997.3">15952 3376 271 0,'-1'-2'66'0,"1"1"4"0,-1 0-34 15,1 1-13-15,-3 1-3 0,3-1 2 16,1 3 1-16,3 1-1 16,-5 6 0-16,0 4-1 0,2 5-2 15,-1 5-3-15,0 3-4 0,0 1-3 0,-4 2-2 16,5-4-3-16,0-1-2 0,2 0-1 0,-1-6 0 16,-1-4 0-16,0-1 0 0,-1-3 0 15,0-3 0 1,0-2 1-16,-2-4 1 0,0 0 2 0,2-1-1 15,-1 0 1-15,-3-3 1 0,1-2-1 0,-2-1-1 16,0-4-2-16,0 0 0 0,-1-3-1 16,-2-4 0-16,1 1 0 0,0-1-1 15,5 2 0-15,-5-5 1 0,1-1-1 16,2 0 0-16,0-1 1 0,2-2-1 0,2-1 1 16,-2 1-1-16,6 4 0 0,0 0 1 15,5 2-1-15,-1 3 2 0,1 1 0 16,3 1 0-16,-1 0 2 0,2 2-1 15,0 1 0-15,-2 2 0 0,2 2 0 16,1 4-2-16,-2 5 0 0,1 1-1 16,-1 0 0-16,2 4 0 0,-3-1-1 15,-1 2 1-15,-1 0 0 0,-1-3 0 16,-2 3-1-16,-2-1 1 0,-5-3 0 0,1 2 1 16,-2 1-1-16,-1 1 1 15,-4-1 0-15,1 2 0 0,-3 0 0 0,1 3 0 16,-2 0-1-16,1 0 1 0,-1 0-1 15,1-1 0-15,0-2 0 0,0 1 1 16,2-2-1-16,-2 0 0 0,1-2 0 16,1-3 0-16,1 3 0 0,1-2 0 15,-1-1 0-15,3 1 0 0,1 0-1 16,2 0 1-16,0 0-1 0,1 0 1 0,0 0-1 16,4 2 1-16,-2 0 0 15,1-1 0-15,1 2 0 0,2-1 0 0,0 0 0 16,1 0 1-16,0-1-1 0,1-1 0 15,0 2 0-15,1-3 1 0,1 2-1 16,0-2 0-16,1-2 0 0,3 3 1 16,-1-2-1-16,2-2 1 0,-1 0-1 15,-1-1 0-15,0 0 1 16,1 0-1-16,-2-2 1 0,-2 0-1 0,1-1 1 16,-4 1-1-16,-2-2 1 0,-1 1-1 15,0 0 0-15,-2 0 1 0,0 0-1 0,-2 1 0 16,1-1 1-16,1 0-1 0,-3-3 0 15,1 3 0-15,2 0 1 0,-2-1-1 16,2 0 0-16,-1 0 0 0,1 0 0 16,3 3 0-16,-2-4 0 0,-2 0 0 15,1-1 0-15,1 2 0 0,-1 0 0 16,-1-3 1-16,1 2-1 0,-1-2 0 0,-1 1 1 16,-1 0 0-16,-1 0-1 0,-1-2 1 15,-4-2-1-15,1 3 1 0,0 0-1 16,-1 1-1-16,-2-1 1 0,0 1 0 15,-2 2-1-15,3 4 1 0,-5-3 0 16,-2 4 1-16,0 0-1 16,1 5 1-16,-1 0 0 0,2 3 0 0,1 1 0 15,4 2 0-15,4 1 0 0,-1 1-1 16,0 0 0-16,7 1 0 0,-2-1 0 16,4 1 0-16,0-2 1 0,-1-4-1 0,5 0 1 15,0-1 0-15,1-2 1 0,3-2 0 16,-3 0 0-16,3-1 0 0,-4-2 1 15,4 2-1-15,2-2-1 0,-1-1 1 16,1-1-1-16,1-2 0 0,-1 0-1 16,5-3-2-16,-4-1-1 0,-1 0-3 15,-1 0-6-15,-2-1-6 0,0 0-30 16,0 0-43-16,1 0-19 0,-1-1-70 0,1 1-135 16</inkml:trace>
  <inkml:trace contextRef="#ctx0" brushRef="#br0" timeOffset="96414.14">16585 3624 329 0,'-2'2'73'0,"2"-1"6"0,-2-2-40 16,0 0-22-16,1-1-1 0,-2 1 3 16,2-1 1-16,-3-1-1 0,-1-1-4 0,-5-1-3 15,2 3-1-15,2-1-1 0,-5 2 0 16,4 0-1-16,-3 2 0 0,0 0-1 16,4 6-1-16,-4 0-1 0,1 1-1 15,5 7-1-15,-6-3 0 0,2 3-1 16,1 1 1-16,0 0 0 0,2-1-1 15,1-1 0-15,0-4-1 0,6 1 0 16,2-4 0-16,5 1 0 0,1-4-1 16,4 0 1-16,2-3 0 0,2-3-1 15,2-1 1-15,0-1-3 16,-4-4-2-16,3 0-3 0,-4-1-5 0,3 1-4 16,-5-3-8-16,0 0-12 0,-2-1-11 15,2 1-13-15,-3 0-12 0,0-1-24 0,-4-1 3 16,1 4-36-16,-2-1-41 0</inkml:trace>
  <inkml:trace contextRef="#ctx0" brushRef="#br0" timeOffset="96678.59">16731 3564 279 0,'0'-2'74'0,"1"1"2"0,0-1-30 0,-1 2-16 0,1 1-6 0,-1 1-2 16,-2 2-2-16,3 1-1 0,0 5 0 15,2 4-1-15,-2 2-2 0,0 0-3 16,0 2-3-16,0 0-2 0,1-2-1 15,0 0 0-15,-2-6-2 0,4 1 1 16,0-3-2-16,1 1 1 0,0-4 0 16,0-2 1-16,-2-1 1 0,2-2 1 0,-1-2 0 15,2-3 1-15,-2-3-2 0,6-1-1 16,0-2-1-16,3 2-2 0,2-5-1 16,0-2-1-1,-5-1 0-15,3-1-1 0,-1 1 0 0,0 3 0 0,-4-4-3 16,1 5-2-16,-3 2-4 0,5 5-9 15,-5 1-29-15,-4 2-64 0,-3 1-82 16,-3 3-197-16</inkml:trace>
  <inkml:trace contextRef="#ctx0" brushRef="#br0" timeOffset="98301.2">16194 4486 352 0,'2'1'81'0,"-3"0"-1"16,2 3-30-16,-1-4-35 0,1 0-9 15,-1-3 3-15,1 1 5 0,0 0 3 16,1-3 3-16,-2 0 0 0,0-1-2 0,-1 1-1 16,0 2-2-16,-2-3-1 0,-2 1-2 15,-1-4-1-15,-3 3-2 0,-2 0-1 16,-1 2-1-16,-2-1-3 0,-2 1 0 15,0 1-2-15,-2 8-1 0,2-5-1 16,2 4-1-16,-1-3 0 0,4 6 1 16,2 3-1-16,2 0 0 0,2 0 0 0,2 3 0 15,1 4 0-15,5 2 0 0,-2 2 0 16,2 1 1-16,-1 3-1 0,6-2 0 16,2 0 0-16,2-4 1 0,4 1-1 15,2-2 1-15,3-3 0 0,4-2 0 16,-2 2 0-16,-1-2 0 0,-3-2 0 15,-2 0 1-15,-4-3-1 0,-3 1 0 16,-5-2 0-16,-1-1-1 0,-3 0 0 16,-1 2 0-16,-2-2 0 0,-1 2-2 15,-4-3 1-15,-1 4-1 0,-4-1 1 16,-2 1 0-16,-4-1 0 0,0 0 0 0,-1 1 1 16,-1 2 1-16,1-3 0 0,3 2-1 15,3-2 0-15,5 2-2 0,2-3-2 16,3 0-2-16,4-2 1 0,2-3-1 15,5 0 0-15,5-1 0 0,2-5 3 16,5-1 1-16,2-5 3 0,0 1 0 16,2-3 1-16,2-2 1 0,-1 0 1 15,-1 1 0-15,0-2 0 0,-3 0 0 16,1-3-1-16,-2-2 0 0,-4-2 0 16,-2 0-1-16,-2 1 1 0,-3-1-1 0,-2 4 0 15,-2 1 0-15,-2 2 0 0,0 3 1 16,-3 0-1-16,-3 2 1 0,-2-1 0 15,0 3 0-15,0 2 1 0,-3 3-1 16,-1 4-1-16,0 6 1 0,-1 4 0 16,2 5 0-16,-2 3 0 0,3 6 0 15,-1 2 1-15,2 4 0 0,3-1-1 16,1 1 1-16,2 1-1 0,3-3-1 0,-1-3 0 16,5-4-1-16,2-5 0 0,0-2 1 15,2-6-1-15,0-3 0 0,1-8 0 16,1-5 0-16,2-2 0 0,1-3 0 15,2-4 0-15,0 2 0 0,1-5 0 16,0 1 0-16,-1 0 0 0,-2 0-1 16,-2 1 0-16,-3-2 0 0,-2 2 1 15,-1 1 0-15,-3 2-1 0,-2 3 1 16,-1 3 0-16,0 3 0 0,-2 0-1 0,0 5 0 16,-1 3 0-16,2 5 2 0,-1 1-1 15,0 1 2-15,-1 1 1 0,2 4 0 16,0-1 0-16,-1-3 0 0,0-2 0 15,1 0-1-15,0-1 0 0,-1-2-1 16,1-2 0-16,0-1 0 0,1-2 0 16,0 0 2-16,1-2-1 0,0-1 1 15,2-1 0-15,1 0-1 0,2 1 0 0,1-1 0 16,0 4-2-16,1 1 1 0,-1 2-1 16,1 1 0-16,-3 1 0 0,0 0 1 15,-1 0-1-15,-1 0-2 0,0-2-2 16,-1 0-5-16,-2-3-8 0,3 2-18 15,-2-3-36-15,1 1-45 0,-1-2-77 16,2 0-169-16</inkml:trace>
  <inkml:trace contextRef="#ctx0" brushRef="#br0" timeOffset="99032.42">16972 4441 304 0,'0'-23'88'0,"1"-2"7"0,-1 1-34 16,0 4-14-16,0 3-4 0,0 4-7 16,0 5-12-16,-1 5-9 0,1 7-4 15,0 6-4-15,0 5-2 0,0 7-1 0,0 5-1 16,-1 8 3-16,-1 6 1 0,1 3 0 16,1 1-1-16,0 1-1 0,1-2 0 15,1-3-1-15,1-6-2 0,1-6-1 16,0-6 0-16,0-5-1 0,1-6 0 15,-1-3 0-15,1-3 1 0,-1-3-1 16,1-2 1-16,1-3 0 0,-2-2 0 16,2 0 0-16,-2-2-1 0,-2-3-1 15,-1-1-2-15,-3-2 0 0,-1-1-2 16,-3 0 0-16,-3-1-1 0,-1 1-1 16,-2 1-1-16,-5 3 2 0,0 4 1 0,-3 5 1 15,-1 3 2-15,0 6 3 0,-1 5 2 16,0 4 3-16,3 2 0 0,3 4 0 15,4-1 1-15,3 3 0 0,2-3 0 16,3 1-1-16,3 0-1 0,3-3 0 16,0-1 0-16,3-2-1 0,2-2 0 15,5-4-1-15,1-5 0 0,4-2-1 16,4-4 0-16,1-3 0 0,0-4-1 0,0-1-1 16,-1-5-4-16,-1-2-5 0,-2-3-7 15,-3-2-18-15,0 0-84 0,-3 0-92 16,1 0-221-16</inkml:trace>
  <inkml:trace contextRef="#ctx0" brushRef="#br0" timeOffset="100653.23">15894 3260 249 0,'-9'-1'71'0,"-1"0"10"16,3 0-21-16,0 1-12 0,2 0-7 15,-1 0-1-15,2 1-4 0,1 0-6 16,2-1-9-16,1 1-7 0,0-2-5 16,4 1-2-16,2-1-2 0,3-1 0 15,4 1-2-15,2-2 0 0,4 1 0 0,2-1 1 16,3 0-1-16,2 0 0 0,3 0 0 16,4 1-1-16,5 0 1 15,0 0-1-15,2-1 1 0,2 2-1 0,0-2-1 16,-1 1 1-16,-1-2 0 0,-1-1-1 15,7 1 0-15,-2-1-1 0,1 1 1 16,0 2-1-16,2 0 1 0,-1 1-1 16,-2 1 0 15,-4 0 1-15,2 0-1-16,1-1 0 0,-1 0 0 0,-1 1 0 15,-1 0-1 1,-1 0 1-16,-3 2 0 31,-3-2 0-31,-4 0 0 0,-4 1-1 0,-1-2 1 16,0 1 0-16,-1-1-1 0,-2-1 1 15,0 0 0-15,1 0-1 0,0 0 1 0,0 1 0 0,-1 0 0 0,-5-1 0 16,-2 1 0-16,-1 1 0 0,-6 0 0 16,0 0 0-16,-4 0 1 0,0-1-1 0,-2 0 0 0,1-1 0 0,0 2 0 0,-1-1 0 0,0 1 1 0,-1-2-1 15,2 2 0-15,-1 0 0 0,-1 1 0 0,1 0 0 0,0 0-1 0,0-1 1 0,0 2 0 16,-2-2 0-16,3 2-1 0,-2-2 1 15,1 0 0-15,2 1 0 0,-2 0 0 16,1-1 0-16,0 2 0 0,1-1-1 16,-1-1 1-16,-1 1 0 0,1 2 0 15,-1-2 0-15,0 0-1 0,1 2 1 16,0-2-1-16,0 3 1 0,0-1-1 0,0 1 1 16,1 0 0-16,0 2-1 0,-1 0 1 15,1 1 0-15,0 1 0 0,0 1 0 16,1 1 0-16,-1 1 0 15,1 3 0-15,-1 0 0 0,1 1 0 16,-1 0 0-16,1 1 0 0,-2 1 0 0,3 0 0 16,-3-1 0-16,0 5 0 0,1 0 0 15,-1 3 0-15,-1 2 0 0,1 3 0 16,1 1 0-16,-1 3 1 0,0 1-1 16,-1-1 0-16,1 0 0 0,0 3 0 0,-1 1 0 15,-1 4 0-15,0-1-1 0,1-1 1 16,0 2-1-16,-1 4 0 0,0-2 0 15,0 1 0-15,-1 1 0 0,1 3 0 16,-2 0 0-16,1-1 1 0,1 3-1 16,0-3 0-16,0-3 0 0,0 1-1 15,1-3 1-15,0 4-1 0,0-1 0 16,0 0 0-16,1 2-1 0,0-1 0 0,-1-1 0 16,1-2-1-16,1-2-1 0,-1-1 0 15,0 0-1-15,-2-4 1 0,1-2-1 16,1-3 1-16,-1-2 0 0,0-5 1 15,0-2 1-15,0-5 1 0,0-1 1 16,-1-2 0-16,1-1-1 0,-1-2-1 16,0-1-2-16,0 0-1 0,0-1-1 15,-1 0-2-15,1 1-1 0,0-1-1 16,0 0-4-16,0 0-6 0,0-2-4 16,0 0-3-16,0 1-2 0,-1-4-1 0,0 2 1 15,0-3 3-15,1 1 6 16,-1-1 2-16,-1-1 2 0,-2-1 2 0,-1-1 3 15,-1-2 1-15,-2 1 3 0,-1-1 4 16,-4-2 7-16,-1 1 5 0,-2 1 7 16,-2 0 5-16,0 0 3 0,-4 2 2 15,-4 0 1-15,-5 2 0 0,1 1 0 16,-2 2-3-16,-3 1 0 0,-5 0-1 0,-5-1 1 16,1 1-1-1,-3 1 1-15,-5-1 0 16,-4-2 0-16,-2 1-2 0,-3 1 0 0,1 1-3 15,-3-4-2-15,0 0-1 0,1 0 0 0,1-2-1 0,0-1-1 16,1-1-3-16,-1-1 0 0,0-1-1 16,5 1-3-16,1 0-3 0,1 2 0 15,3 0-2-15,1 1 1 0,6 3-1 0,8 3 0 16,2 0 0-16,3 0 0 0,4 0-1 16,2-3-3-16,5 0-3 0,3-2-7 15,0-2-9-15,3-1-54 0,5-4-44 16,4-1-85-16,5-2-190 0</inkml:trace>
  <inkml:trace contextRef="#ctx0" brushRef="#br0" timeOffset="154416.48">8407 8257 290 0,'-2'4'69'16,"1"0"-1"-16,6-2-15 0,-3 0-48 15,1 1-8-15,2 3-2 0,0 0 1 0,1 3 2 16,-1-1-1-16,1-1 1 0,-1 4-1 16,-2-1 2-16,-2-2 0 0,0 0 3 15,0 0 5-15,0 0 4 0,0-2 4 16,-2 0 3-16,1 1 0 0,2-2 1 15,-3-1-2-15,1 1-5 0,0 1-4 16,0-2-4-16,1 0-2 0,-1 0-2 16,1 0 0-16,0-1 0 0,1 1-1 15,-2-3 1-15,1 2 0 0,0 0-1 0,0-1 1 16,0 1-1-16,0 0 1 0,0-1 0 16,1 0 0-16,0 1-1 0,1-1 1 15,0 0 0-15,1 0-1 0,0 1 1 16,0-4-1-16,1 2 0 0,-1 0 0 15,2 0 0-15,-1 1 1 0,2 0-1 16,-2-2 0-16,4 3 0 0,-1-3 0 16,2 1 1-16,1-2-1 15,0 0 1-15,0-1-1 0,3 0 1 0,0 2 0 16,1 0 0-16,1-3 0 0,-2 4 0 16,4-3 0-16,1 1 1 0,-2-3-1 0,1 1 0 15,-1-1 0-15,2 1 0 0,-2-2 1 16,1 0-1-16,1 1 0 0,2-1 0 15,-2-1 0-15,3 1 1 0,1-3-1 16,0 1 1-16,1 1 0 0,-1 0 0 16,2 1 0-16,-1-1 0 0,-2 2 0 15,-2 2 0-15,2-1 0 0,-1-1 0 16,-3 1 0-16,2 0 1 0,-1-1 0 0,0 1 0 16,0-1 0-16,1 2 0 15,0-1 0-15,2 1-1 0,-2 0 1 0,2 0-1 16,-1 2 0-16,0-2-1 0,1 0 1 15,2 1-1-15,-1 1 1 0,-1 0-1 16,0-1 1-16,-2-1 0 0,0 1 2 16,-2 1 0-16,-3-1 0 0,1-2 1 15,-1 2-1-15,0-1 1 0,2 1-2 0,-1 0 0 16,2 1-2-16,1-1 1 0,-2 0 0 16,3 0-1-16,-1 1 1 15,0-1-1-15,1 0 1 0,1 0 0 0,-1-1 1 16,2 1 0-16,-2-2 0 15,3 1 0-15,-2-1 0 0,-1 0 1 16,-2 1-2-16,1-2 0 0,1 0 0 0,1 2 0 16,0-2-1-16,1 3 1 0,0-2-1 15,2 1 1-15,-2 1-1 0,0 0 0 16,-2 0 0-16,2 2 0 0,-1-2 1 0,0 2-1 16,-1-1 0-16,2 1 1 0,-2 1-1 15,3-1 0-15,-4 1 1 0,0 0-1 16,-2 0 0-16,4 0 1 0,0 0-1 15,1-1 0-15,0 0 1 0,0-1 0 16,1 0 1-16,2 0 1 0,-3 0 0 16,0 1 0-16,-2 0 0 0,2 1 0 15,-2-1-1-15,0 2 0 0,0-2-1 0,-1 3-1 16,-1-3 1-16,1 2-1 16,-2-1 0-16,0 0 1 0,-2-1-1 0,2 0 1 15,-2-1-1-15,0 1 1 0,1 1-1 16,0 0 0-16,0 0 1 15,-1 1-1-15,1 1 0 0,-1 0 0 0,-1 0 1 16,0 2-1-16,0-2 0 16,1 1 0-16,-1-1 1 0,-1 1-1 0,0 0 0 15,0 0 0-15,0-1 0 0,-2 2 0 16,0-1 1-16,0 2-1 0,-1-3 0 0,3 1 0 16,-3 0 1-16,2 0-1 0,-2-1 0 15,0 0 1-15,0-1 1 0,1 0 0 16,-2-1 1-16,1 0-1 0,-1 1 1 15,0-2 0-15,0 1-1 0,-1 1 0 16,-1-1-1-16,1 2 1 0,-3-2-1 16,1-1 1-16,-3 0-1 0,2 1 2 0,-1-1-1 15,-1-1 0-15,0 0 0 0,1 1 1 16,-1 2-1-16,1-1-1 0,-2-1 0 16,-2-1 0-16,0-2-1 0,0 2 1 15,0 0-1-15,0 0 1 0,0 0-1 16,-1-1 1-16,1 2 0 0,1 1 0 15,-1-2 0-15,0 1 1 0,-1-4 1 16,0 3 0-16,2 0 0 0,-1 0 1 16,0 0 0-16,1-1 0 0,-1-3 0 15,3 4-2-15,-1-4 0 0,1-2-1 16,0-2 0-16,0-1 0 0,1-1 0 0,0 0 0 16,-1-1 1-16,0 1 0 0,0 0 0 15,1 0 1-15,-1 0 0 0,0 1-1 16,1-1 0-16,-1-1 0 0,1 1 0 15,-1-2 1-15,0 1 0 0,0-1 1 16,-1 2 2-16,0 1-1 0,1 0 1 16,-2 3 0-16,0 1-1 0,0 1 0 15,0 1-2-15,0 0 0 0,-1 1-2 0,0 1 0 16,1-1 0-16,0 1 0 0,-1 1-1 16,0 0 0-16,0-1 0 0,0 0 0 15,0 0-1-15,0 1 1 0,0-1 0 16,0 0-1-16,0 1 1 0,0 0 0 15,0 0 0-15,1 0 0 0,-2 0 0 16,1-1 0-16,0 0-1 0,-1 1 1 16,1-2-1-16,-1 2 0 0,2-1-1 15,-1 1 0-15,0 0-1 0,0 1-1 16,0-1 0-16,0 1-1 0,1-1 0 0,-2 0 0 16,1 0 0-16,0 0 1 0,0 0 1 15,-1 0 1-15,1-1 0 0,0 2 1 16,0-1 0-16,0 1 1 0,0 1-1 15,0-2 1-15,0 4-1 0,-1-2 1 16,0 1 0-16,0 1-1 0,0-1 1 16,-1 0 0-16,0 1 0 0,1 0 0 15,-1 1 0-15,0 1 0 16,-1 0 0-16,1 1 0 0,-2 2 0 0,1 0 0 0,0 0 0 16,-1 0 0-16,1 0 0 0,1 0 0 15,-2-2 0-15,3 0 0 0,-1-1 0 16,1 1 0-16,1-2 0 0,-1 0 0 15,0 0 0-15,1 0 0 0,0-1 0 16,-1 0 0-16,0-1 1 0,1 0-1 16,0 0 0-16,0 0 0 0,0-1 0 15,1-1 0-15,-1 2 0 0,0-1 0 16,0 1 0-16,0-2 0 0,0 1 0 0,-1 0 0 16,0 0 1-16,1 0-1 0,0 0 0 15,-2 1 0-15,1-1 0 0,0 0 0 16,0-1 0-16,0 1 0 0,-1-1 0 15,1 0-1-15,-1-1 1 0,-1 2 0 16,-1 0 0-16,1-1 0 0,-1 0 0 16,1 1 0-16,-1-1-1 0,0-1 1 15,1 2 0-15,-2-3 0 0,1 1 0 0,-1-1 0 16,-1 1 0-16,1 0 0 0,-2-1 0 16,0-1 1-16,-1 1-1 0,1 1 0 15,-1-2 1-15,-1 1-1 0,2 0 0 16,0-1 0-16,-1 2 0 0,3-2 1 15,0 0-1-15,0 2 0 0,0-1 0 16,0-2 1-16,0 3-1 0,-1-3 1 16,0 2 1-16,-2-1-1 0,2 0 1 15,-1 1-1-15,0 0 0 0,-1-2 1 16,1 1-2-16,0-1 1 0,0 2 0 0,0-2 1 16,-1 0-1-16,2 0 1 0,-1 1 0 15,0 0 0-15,2 0 0 0,-1-1-1 16,-1 1 0-16,2 0 0 0,-2-2-1 15,1 2 0-15,-1-1 0 0,-1 1 1 16,0-1-1-16,-1 1 0 0,0-1 0 16,0 2 1-16,-1-2 1 0,1 1 0 15,0 0 0-15,0 1 0 0,-2-1 0 16,1 0 0-16,-1 0-1 0,1-1 0 0,0 1-1 16,-1-1 0-16,1 2 0 0,0-2 0 15,0 2 0-15,2 0 0 0,-2 1 0 16,0-1 0-16,1 1 0 0,2 1 0 15,0 0 0-15,0-1 0 0,-1 1 0 16,1-1 0-16,0 1 0 0,1 0 1 16,1 0-1-16,-2-1 1 0,1 0 0 15,-2-1 1-15,2 2-1 0,-1-2 1 16,-1 1 0-16,-1 0 0 0,0 0-1 16,-1 0 0-16,0 0 0 0,-1-1 0 0,0 1-1 15,-1 0 1-15,0-1-1 0,0 1 0 16,0-2 0-16,0 1 0 0,1-1 0 15,-1 1 1-15,1 0-1 0,0-1 0 16,0 1 0-16,1-1 0 0,-3 0 0 16,0 0 1-16,0 0-1 0,1 1 0 15,-1-1-1-15,1 0 1 0,0 2 0 0,-1-1 0 16,2-1 0-16,-1 1 0 16,1 1-1-16,-1-1 1 0,-1 1 0 0,1 0 0 15,1 0-1-15,-2 0 1 0,0 0 0 16,0 0 0-16,-2 0 0 0,0 0 0 15,0 1 0-15,-1 0 0 0,2-1 0 16,-2-1 0-16,0 1 0 0,2 0 0 16,0-1 0-16,-2-1 0 0,-1 0 0 15,0 1 0-15,-2-1 0 0,1-2-1 16,0 2 1-16,-2-1 0 0,0 2 0 16,0 0-1-16,0 2 0 0,-2 0 0 15,-2 2-1-15,-1-1 0 0,0 2 0 0,0-1 0 16,0 1 0-16,-1-1 0 0,1-1 0 15,0 1 0-15,2-1 1 0,0-1 0 16,2 1 1-16,0 0-1 0,1 0-1 16,2 1 1-16,-1 1-2 0,0 0 0 15,0 0 0-15,-3-1 0 0,0 0 0 16,-1 1 1-16,-1-1 0 0,0-1 1 0,1 2-1 16,0-1 1-16,3-1 1 0,-1 2-1 15,3-2 0-15,-1 1 0 0,1 0 1 16,3-1-1-16,0 1 1 0,1 0 0 15,1-1 0-15,2 1 0 0,-1 0 0 16,1 0 0-16,1-1 0 0,-2 1 0 16,1 0 0-16,0 0 0 0,-1 0-1 15,-1 0 1-15,1-1 0 0,-1 0 0 16,0 0-1-16,0 0 1 0,-1 0 0 0,1-1-1 16,0 1 1-16,0 0 0 0,0 0-1 15,-1 0 1-15,0-1-1 0,0-1 1 16,-1 2-1-16,0-2 1 0,1 0 0 15,1 2-1-15,-1-1 1 0,2 0-1 16,-2 1 1-16,2-1-1 0,0 2 0 16,-1-1 0-16,0 0-1 0,1 0 1 15,0 2-1-15,-1-2 1 0,-1 0-1 16,1-1 0-16,-1 1 1 0,0-1-1 16,-1-1 0-16,0-1 1 0,2 2 0 0,1-1 0 15,1 0 0-15,2-1 1 0,0 0 0 16,1 1 0-16,-1-1 0 0,0 1 0 15,1-1 0-15,-1 0-1 0,-1-1 1 16,1 2 0-16,0-2 0 0,-1-1 0 16,1 1 0-16,-1 0 0 0,1 0 0 15,1 0-1-15,0 1 1 0,1-1 0 16,2 1 0-16,0 0-1 0,0 1 0 0,2-3 0 16,-1 2 0-16,1-2 1 0,1 1-1 15,-1-1 1-15,2 0 0 0,-1-1 0 16,0 0 0-16,1-1 0 15,1 0 0-15,-2 0 0 0,1 1-1 0,-1-2 1 16,0 1 0-16,0 0 0 16,0 0-1-16,0-1 1 0,-1 1 0 0,1-2 0 15,0 2 0-15,0 0 0 0,-1 0 0 0,1-1 0 16,-1 0 0-16,0-1 0 0,0 0 0 16,0-1 1-16,0-1-1 0,0 1 1 15,1-1 1-15,0 1-1 0,-1 1 1 16,0-1 0-16,0 2 0 0,0-1 1 15,0 2 0-15,0-2 0 0,0 2 1 16,0 0-2-16,2 2 1 0,-2 0-1 16,2 0-1-16,0 1 0 0,0 2-2 15,1-1 1-15,-1 0-1 0,1 1-1 0,-1 1 1 16,1 0-2-16,0 3 1 16,0-1 0-16,-1 1 0 0,1 3 0 0,1-1 0 15,-1 2 1-15,0 0 0 0,2-1 0 16,0 3 0-16,-1 0-1 0,0-1 1 15,0 1-1-15,1-1-1 0,-1 1 1 16,1-2-1-16,0-1 0 0,-2 0 0 16,3-1 0-16,-2-1-1 0,1 1 2 15,1-1-1-15,-1 1 0 0,1-1 1 16,0 0 0-16,0-2 1 0,1 2 0 0,-1-2 0 16,1 0 0-16,-1 0 1 0,0-2 0 15,-1 2 0-15,0-1 0 0,0-1 0 16,0 2 0-16,-2-2 0 0,2-1 0 15,-1 2 0-15,0-2 0 0,0 1 0 16,0 0 0-16,0-1 0 0,0 0 0 16,0 0 0-16,-1 1 0 0,1-1 0 15,-1 2 0-15,2-2 0 0,0 2 0 0,-1 0-1 16,3 0-5-16,-1 1-8 0,2 1-41 16,-2 0-50-16,2 4-81 15,-3-2-187-15</inkml:trace>
  <inkml:trace contextRef="#ctx0" brushRef="#br0" timeOffset="165649.08">14975 2066 115 0,'-26'-64'-115'0</inkml:trace>
  <inkml:trace contextRef="#ctx0" brushRef="#br0" timeOffset="166343.49">14869 1846 143 0,'-2'-18'51'0,"-3"3"8"0,2-1 7 16,0 6-15-16,0-1-3 0,1 1-4 16,0 2-2-16,0 3-3 0,2 1-6 15,-1 1-5-15,0-3-7 0,1 4-6 16,0 2-4-16,0 4-3 0,1-3-3 15,-1 2-2-15,3 4-3 0,-3 4 0 16,2 3-1-16,0 4 1 0,-1 3 1 16,2 8-1-16,-2 7 1 0,0 8 0 0,3 1 2 15,-1 4 0-15,-2 1 1 0,3 3 2 16,-2 2 0-16,1 2 0 16,-1-3 1-16,0 5-2 0,-1 0 0 0,-1 3-1 15,1 5-1-15,1 3-1 0,-2 0 0 16,0 2-1-16,-2-3 0 0,2 7 0 15,2 1 0-15,-2 2 0 0,-3-1-1 16,1 2 1-16,2 5 0 0,-1 7 0 16,-1-1-1-16,-1 1 1 0,2 3-1 15,2-1 0-15,0 3 1 0,-3 0-1 16,2 0-1-16,0 2 1 0,-1-1-1 0,-1 1 0 16,2 1 0-16,-1 0 1 0,-1 0-1 15,3 2 1-15,1 1 0 0,-2 2 0 16,0 0 0-16,-1 0 0 0,2 2 0 15,1 1 0-15,0 0 0 0,-3 0 0 16,4 3 0-16,0-2 0 0,0 3 0 16,-2-1-1-16,2 1 1 0,-3-7 0 15,3 4-1-15,-1-3 1 0,-1-2-1 16,1-3 0-16,0-3 1 0,1-3 0 16,-2 1 0-16,2-3 1 0,0-3-1 0,-2-2 1 15,2 2 0-15,4-2 1 0,-3-2 1 16,0 0 1-16,2 1 0 0,1 0 2 15,3 2 2-15,-3-6 1 0,-2 0 0 16,1-1-1-16,1-3-1 0,0-5 0 16,-2-2-1-16,0-3-2 0,1 2-1 15,0-3 1-15,-1-4 0 0,1-2 0 0,1-3 0 16,-1-4 1-16,0-3 0 0,-1-3 0 16,0-2-1-16,0-6 1 0,-3-1-2 15,0-6 1-15,1 0-1 16,-1-5-1-16,-1-5-1 0,-2-8 0 15,3 3-1-15,-1-4 1 0,0-1-2 0,-2-3-1 16,1-3-3-16,0-2-5 0,1 3-8 16,-1-7-8-16,0-2-21 0,0-5-32 15,-1-3-42-15,0-1-77 0,0-3-159 16</inkml:trace>
  <inkml:trace contextRef="#ctx0" brushRef="#br0" timeOffset="166720.81">14871 8717 500 0,'-5'6'102'15,"2"1"1"-15,6 5-93 0,-2 2-8 16,1 3-3-16,0 2 0 15,2 4 0-15,1 5 1 0,1 5-1 0,2 4-2 16,-1 5-8-16,3 4-2 0,1 4 0 16,2 2-1-16,-2 3 1 15,-1-4 1-15,1 2 2 0,1-2 13 16,0-4 6-16,1-2 5 16,-1-6 2-16,-1-2 3 0,4-3 3 15,-2-7 2-15,0-4-3 0,-5-4-2 0,4-5-4 0,0-3-1 16,2-4-3-16,2-2-3 15,0-5-3-15,2-3-1 0,4-2-2 0,-3-5 0 16,0-4-1-16,-1-8-1 0,-1 0-1 0,3-4-2 16,-1-5-5-16,1-4-6 0,0-5-8 15,2-4-35-15,-1 0-62 0,0-7-85 16,-3-1-201-16</inkml:trace>
  <inkml:trace contextRef="#ctx0" brushRef="#br0" timeOffset="167443.87">13691 2722 479 0,'3'29'96'0,"-2"2"1"16,1 2-93-16,-4 4-4 0,1 1-1 15,-2 5 0-15,-2 2 1 0,2 4 1 16,-2 1-1-16,4 4 0 0,-6-3 0 15,1 2 1-15,-1-5 0 0,0 0 2 16,1-4 0-16,2 0 2 0,-4-6 0 16,8-1 1-16,1-5-1 0,6 3 0 0,1-7-1 15,0-5-1-15,4-4 0 0,3-4-2 16,2-2 0-16,0-2 0 16,2-7-1-16,2-1 1 0,3 1-1 15,3-3 0-15,0-3 1 0,1-3-1 0,1-4-1 16,-4-1-2-16,1-3-5 0,-4-2-7 15,-7-3-14-15,-2 0-16 0,-6 0-32 16,-1 1-26-16,-7-4-60 0,-4 2-117 16</inkml:trace>
  <inkml:trace contextRef="#ctx0" brushRef="#br0" timeOffset="167645.33">13381 3402 597 0,'27'-5'124'0,"4"-4"1"16,10-1-102-16,6-5-27 0,8-1-11 0,2-2-10 16,-1-1-28-16,0 0-72 0,6 0-92 15,-10 0-213-15</inkml:trace>
  <inkml:trace contextRef="#ctx0" brushRef="#br0" timeOffset="172854.39">16223 1119 398 0,'-4'-20'102'0,"1"0"3"0,0 5-61 16,2 6-10-16,1 3-6 15,1 4-7-15,1 4-7 0,0 4-4 0,3 5-4 16,0 2 0-16,2 4-1 0,0 4 1 16,-1 0 0-16,1 2-2 0,-1 1-1 15,-2-2-1-15,0 3-1 0,0-6 0 16,-1 0 1-16,-1-1-1 0,0-2 0 15,-1-4 1-15,-1-2 0 0,-1-3 0 16,-1-2 1-16,0-2 0 0,-1-4 0 16,-1-3 1-16,0-3-2 0,0-3 1 0,0-5-1 15,1-4 0-15,-1-1-1 0,3-4 0 16,-1-2 0 0,1-2 0-16,1-4-1 0,2 1 0 0,0-1 0 0,1 1 0 15,3 4 0-15,1 2 0 0,4 6 0 16,1 3 0-16,2 5-1 0,1 5 1 15,0 2-1-15,1 1 1 0,-2 5-1 16,-2 0 0-16,0 5 0 0,1 3 0 16,-1 2 1-16,1 2 0 0,-1 5 0 15,-1-3 0-15,-1 2 0 0,-2-1 1 0,-4-2 1 16,-1-2 0-16,-5-1 2 0,-4-4 2 16,-3 0 1-16,-1 1 2 0,-2-1-1 15,0-2 1-15,-1 2-1 0,0-5-2 16,2 0-1-16,3-1-2 0,0-2-1 15,0 0 0-15,1-2-1 0,1-1-3 16,2 2-6-16,1 0-7 0,1 0-14 16,2 2-28-16,3-1-72 0,1 5-94 15,2 2-215-15</inkml:trace>
  <inkml:trace contextRef="#ctx0" brushRef="#br0" timeOffset="173159.57">16553 1361 253 0,'6'2'63'16,"0"1"5"-16,2 0-42 0,1 1 3 16,-1 0 6-16,0-1 3 0,0 1-5 15,2-1-2-15,1-1-2 0,0-2-3 16,1 0-2-16,-1-3-3 0,1-1-2 15,-1-3 0-15,-1-2-1 0,-2-1-1 16,0-2 0-16,-3-1 2 0,-1-1-1 16,-2 1 0-16,-3 0 0 0,-3 1-1 15,-4 2-1-15,-2 2-1 0,-4 4-3 0,-4 5-2 16,-1 2-2-16,2 6-2 16,-1 6-2-16,2 2-2 0,3 3-1 0,1-2-5 15,6 0-9-15,6 0-12 0,3-3 16 16,3-6-124-16,7-3-107 0,4-3-266 15</inkml:trace>
  <inkml:trace contextRef="#ctx0" brushRef="#br0" timeOffset="175957.62">17193 3304 187 0,'-1'1'51'0,"-1"0"4"0,-1-2-25 16,0 2-3-16,2-1 0 0,-1 0 1 16,4 2-2-16,-5-1-4 0,1 0-3 15,0 0-2-15,0 3-1 0,-3-1-3 0,2 2-1 16,-3 0 0-16,3 3 0 0,-1 2 2 16,0 0 1-16,1 0 0 0,-1 4-1 15,0 3 0-15,-1 0 1 0,0 3-1 16,0 3 0-16,-1 2 1 0,1 2-1 15,-1 0 0-15,0-3 1 0,2 3-1 16,2-2 0-16,0-2-3 0,1-2 0 16,0-2-1-16,0-1-2 0,3-1 0 15,-2-4-2-15,0-2-1 0,-3-2 0 0,4-2-1 16,0-2 0-16,-1 0-1 0,1-2 0 16,-1-1 0-16,-1-1-1 0,3 0-1 15,-2 0 0-15,0-1 0 0,3 2 0 16,-3-3 0-16,0 1 0 0,0 0-2 15,1-1-1-15,-1 1-5 0,1 1-5 16,-2-3-9-16,1 1-16 0,0 1-44 16,5 2-39-16,-2-2-78 0,1-2-167 15</inkml:trace>
  <inkml:trace contextRef="#ctx0" brushRef="#br0" timeOffset="177840.5">17356 3548 257 0,'-3'-8'78'0,"1"-2"7"16,-1 1-23-16,2-1-17 0,-2 2 1 15,2-1-2-15,-2 3-8 0,3-3-10 16,-2 4-6-16,2 3-6 0,-1 2-4 15,0 0-4-15,1 3-3 0,-2 2-1 16,1 6 0-16,-1 1-1 0,0 1 0 16,-2 1 1-16,2 0 0 0,-1 3-1 15,1-3 1-15,-1-2-1 0,1-1 0 0,0-1 0 16,2-1 0-16,-1-2 0 0,-1-3 0 16,0-2 0-16,2 0 1 15,0-1 0-15,0-2 0 0,0-1 0 0,0-2-1 16,1-2-1-16,2-1 0 0,-3-3-2 15,1-1 0-15,-1-1 0 0,1 0 0 16,0-1 0-16,0-1 1 0,0 0 1 0,-1 0-1 16,-1-1 1-16,1 0 0 15,-1-2 1-15,-1 3-1 0,1 1-1 16,1 2 1-16,0 2-1 0,1 3 0 0,2 3 0 16,0 2-1-16,0 1-1 0,2 4 1 15,-1 2 0-15,1 2 1 0,0 3 0 16,0 3 0-16,-1 4 2 0,2 1 0 15,-2 0 0-15,2-1 0 0,0 0 0 16,-1-2 0-16,0-3 0 0,-1-3-1 16,1-1 1-16,-1-2-1 0,0-1 1 15,-1-2 0-15,-1-1-1 0,0-2 2 0,1 2-1 16,-3-3 2-16,1 0 0 0,-1-1 1 16,0-1 1-16,1 0-1 0,1-1 1 15,-1-1-1-15,1-1 0 0,0 1-1 16,2-3-2-16,0 0 0 0,-2-1 0 15,2-1-1-15,-1-1 0 0,2 1-1 16,-1-1-4-16,1 1-5 0,1-1-7 16,-1 4-16-16,1 1-29 0,0 3-50 0,-1-1-76 15,-1 4-169-15</inkml:trace>
  <inkml:trace contextRef="#ctx0" brushRef="#br0" timeOffset="178230.53">17490 3538 280 0,'1'0'73'0,"-1"0"0"16,-1-1-37-16,2 0-11 0,-1 1-6 0,1 1-2 15,1 1-1-15,-2 0 0 0,4 1 0 16,0 2 2-16,-1 0-1 0,0 0-2 16,1 0-4-16,1 1-3 0,-1 0-2 15,0-2-2-15,-1 1-1 0,1-2-1 16,-1-1 0-16,2 1 0 0,-1-2 0 15,-1-2 1-15,1 0 0 0,-1-1 0 16,1-2 1-16,1 0 0 0,-1-2 0 16,0 0 0-16,0 0 0 0,1 0 0 15,-2 0-1-15,0 1-1 0,0 0 0 0,-2 2-1 16,1 0 0-16,1 1-1 0,-3-1 0 16,2 4-2-16,0-1 1 0,1 1 0 15,-1 1 0-15,1 2 0 0,-2-1 1 16,3 1 0-16,1 1 1 0,-2-1 0 15,2 2 1-15,-2-3-1 0,4 1 0 16,-1 0 0-16,0-1 0 0,-1-2-1 16,1 0-2-16,-1-1-6 0,1 0-15 15,-1-1-27-15,0 1-51 0,0-1-75 0,0-1-169 16</inkml:trace>
  <inkml:trace contextRef="#ctx0" brushRef="#br0" timeOffset="178611.51">17764 3299 128 0,'0'-3'37'0,"1"3"12"0,0 1 8 0,1 5-17 0,-1 2 7 0,0 4 5 0,1 2 4 0,-1 2-2 16,0 5-11-16,0-2-11 0,1 3-10 15,-1-1-6 1,1 0-4-16,0-2-6 0,1 0-3 0,-1-2 0 0,2-4-2 16,-2-2-1-16,1-3-5 0,0-2-13 0,-1-3-20 15,2-2-26-15,-3-2-30 0,1 0-63 16,0-3-125-16</inkml:trace>
  <inkml:trace contextRef="#ctx0" brushRef="#br0" timeOffset="178874.8">17847 3203 232 0,'1'-8'60'16,"1"2"1"-16,-1 3-25 0,2 4-3 16,0 2 6-16,0 3 3 0,0 4-4 15,0 7 0-15,0 2 2 0,1 4-5 16,-1 2-10-16,-1 1-9 0,1 0-3 15,-2-1-3-15,-1-2-2 0,1-2-3 16,0-2-2-16,0-1-1 0,0 0-1 16,0-4 0-16,0 0-3 0,1-2-4 15,0-2-5-15,-1-3-7 0,0-1-22 0,1-2-29 16,-1-2-36-16,1-2-67 0,0-4-143 16</inkml:trace>
  <inkml:trace contextRef="#ctx0" brushRef="#br0" timeOffset="179277.08">17892 3026 299 0,'-1'-5'80'15,"1"2"2"-15,0 0-43 0,0 1-9 0,1 2-4 16,1 0-4-16,1 3-3 0,1 2-1 16,1 5 2-16,2 7 2 0,0 6 3 15,4 4-1-15,1 4-3 0,3 7-2 16,2 3-2-16,1 0-1 0,-3-2-3 15,0-2-2-15,-4 2-1 0,-1 1-2 16,-4-2-3-16,-2-3 0 0,-2 0-1 16,-1-4-2-16,-1 1 0 0,0-4 0 15,-1-5-1-15,-1-3 1 0,0-3-1 16,-2-2 0-16,-1-3-2 0,-1-2-2 0,-1-2-6 16,4-2-5-16,0 0-8 0,-4-3-18 15,1 1-65-15,2-2-14 16,1 2-74-16,1-1-147 0</inkml:trace>
  <inkml:trace contextRef="#ctx0" brushRef="#br0" timeOffset="181654.75">15974 3632 146 0,'-4'-5'45'0,"2"2"4"16,-2-2-5-16,1 3-18 0,-2-2 0 15,3 2 0-15,0-1 0 0,-1 2-2 16,1-2-2-16,0 2-1 0,2 1-4 16,-1 0-2-16,1 3-3 0,2 2-2 15,-1 1 0-15,1 4 0 0,1 3 2 16,1 2 1-16,1 2 0 0,-1 1 0 15,0-1-1-15,0 0-1 0,0-1-1 16,-2-4-1-16,-1-1 0 0,2 2 0 16,-2-2 0-16,0-1-2 0,-1-2 0 0,1 1-2 15,-1-1 0-15,0-2-2 16,0-2 0-16,-1-1-1 0,1-1 0 0,0-2-1 16,0 3 0-16,0-2-4 0,1-1-4 15,0 0-10-15,0-2-22 0,1 0-42 16,0 2-18-16,2-3-61 0,0-1-119 15</inkml:trace>
  <inkml:trace contextRef="#ctx0" brushRef="#br0" timeOffset="182661.59">16396 3983 220 0,'0'-3'59'0,"0"1"5"16,-1 1-28-16,0-2-5 0,1 3-3 16,0-1-2-16,-1 1-4 0,1 0-6 15,0 1-5-15,0 0-4 0,1 1-3 16,-1 1 0-16,1 1-1 0,0 2 2 0,0 1 0 16,0 2 3-16,1 2 2 0,0 1 0 15,1 1 0-15,-2 0-1 0,1 0 1 16,-1 1-1-16,1-2-1 0,-2-1 0 15,2 1-2-15,-1-2 1 0,-1 1 0 16,0-1-1-16,1 0 0 0,0 0 0 16,0-2-2-16,-1-1 0 0,0-1-1 15,0-1-1-15,0-3 0 0,0-1-1 16,1 0 0-16,-1 1 0 0,0-1 0 16,0 0-1-16,0-1-2 0,0 1-1 0,0 0-4 15,1 1-7-15,-2-2-12 16,1 1-19-16,0-2-44 0,0 0-7 0,0-1-55 15,0-1-96-15</inkml:trace>
  <inkml:trace contextRef="#ctx0" brushRef="#br0" timeOffset="183064.69">16388 4126 196 0,'-1'0'56'16,"0"2"4"-16,0-1-23 0,0 0-5 0,1 0-5 15,-1 1-3-15,1 1-4 0,0 2-3 16,1 0 0-16,0 3 0 0,0 1 1 16,2 3 0-16,-1 0 1 0,1 0 0 15,-1 2-1-15,2 0-3 0,0-1-4 16,0 0-1-16,1-2-1 0,0 0-2 15,3-2 0-15,-2-2-2 0,2-2 0 16,0-2 0-16,-1 0 0 0,2-2-1 16,-3-1 0-16,2 0 1 0,0 0 0 15,0-1 0-15,-1-1-1 0,1 0 0 16,-2-1 0-16,2 0-1 0,-3-2 0 0,2 0 0 16,-3-1-1-16,0-2 0 0,0 0 0 15,0 1-1-15,0 1 0 0,-3-2 0 16,1 1 0-16,-1 3-2 0,0 2-2 15,-1-1-5-15,0 0-9 0,0 0-26 16,0 2-38-16,1 2-23 0,1-2-67 16,-1 2-129-16</inkml:trace>
  <inkml:trace contextRef="#ctx0" brushRef="#br0" timeOffset="185337.21">16259 4497 207 0,'-1'-1'60'0,"0"-1"4"15,0 1-12-15,0-1-15 0,0 2-6 0,1-1-2 16,0-1-1-16,0 0-2 0,0-1-3 16,-1 2-3-16,-1-3-3 0,0 3-3 15,-1-3-1-15,2 1-1 0,-3 1-2 16,0-2-1-16,1 1-2 0,-1 0-1 15,0 0 0-15,0 2-1 0,-2-1 0 16,0 0-1-16,0 2 0 0,-2 0-1 16,-1 0 0-16,-1 0 0 0,1 1-1 15,-1-2 1-15,1 3-1 0,0 0 0 0,-2-1-1 16,1 1 1-16,-2-1 0 0,0 0-1 16,1 1 0-16,0-1 0 0,0 0 1 15,3-2-1-15,2 1 1 0,1 1 1 16,2 0-1-16,1-1 1 0,-1 0-1 15,1 1 1-15,1 2-2 0,-1-3 0 16,1 2 0-16,-2-1-1 0,2 1-1 16,1 1 1-16,0 1-1 0,0-1 0 15,-2 2 1-15,2 0-1 0,1 4 1 16,-2 0-1-16,1 3 1 0,-2-2 0 16,3 3 0-16,1 1-1 0,-1 2 1 0,3-1 0 15,-2-2 1-15,1-1-1 0,3 0 0 16,-2-2 1-16,2-1-1 0,1-5 1 15,1 1-1-15,2 0 1 0,3-1-1 16,-1 1 1-16,0 2-1 0,2-3 1 16,-1 3-1-16,1-1 1 0,-1 0-1 15,-6-5 1-15,4 5-1 0,-1-2 0 16,-1 3 0-16,-2-1 1 0,0 1-1 0,-2 0 0 16,4 2 0-16,-5-3 0 0,1 1 0 15,-4-4 1-15,3 2-1 0,-1 1 0 16,-1-1 1-16,1 1 0 0,-2 1 0 15,1-1 0-15,3 3 0 0,-3-3 0 16,-2 0-1-16,-1-1 1 0,1 1-1 16,0-2 1-16,-1 1 0 0,-1-1 0 15,1 0-1-15,-2 0 2 0,2-1-1 16,-2 0 1-16,-1 0 0 0,-1 2 1 0,0-3 0 16,0 1 1-16,0-1 1 0,0 1-1 15,0-2 2-15,0 1-1 0,-1-3 1 16,-2 2-1-16,-2-1 0 0,-2 3 0 15,0-3-1-15,0 1 0 0,-4-1-1 16,1-1 0-16,0 2 0 0,1-1 0 16,2-2 0-16,0 3 0 0,1 0 0 0,4 2 0 15,-1-2 1-15,1-1 0 16,2 1 0-16,0-2 1 0,-1 0-1 0,1 0 0 16,-1-3 0-16,3 4-1 0,0 0-2 15,3 2 0-15,0-2-2 0,0 0-1 16,1 1-4-16,0-2-2 0,1-1-5 15,0 0-8-15,1-1-8 0,2 1-35 16,0 0-58-16,5 5-85 0,-1-2-194 16</inkml:trace>
  <inkml:trace contextRef="#ctx0" brushRef="#br0" timeOffset="186819.95">16602 4698 193 0,'-2'-3'58'16,"-1"0"5"-16,-1 1-20 0,2 0-6 0,0-1-3 15,1 1-4-15,0 2-6 0,-2-1-4 16,2 1-6-16,1 0-3 0,2 0-5 15,-1 1-2-15,0 1-3 0,0 1 1 16,0 3-1-16,2 1 2 0,0 3 2 16,-1 0 0-16,0 3 1 0,1 0 1 15,1-3 0-15,-1 4 0 0,-1 0 0 0,0 0-1 16,0 0 0-16,-2-2-1 16,1-1-1-16,-2 2 0 0,2-4-1 0,-2-2 1 15,0-3 0-15,0 1 1 0,-1-1 1 16,1 0 2-16,-1-1 0 0,0-2 1 15,1 1 1-15,0 0-2 0,-1-2 0 16,2 0-1-16,-1-3-2 0,1 3-1 16,0-2-1-16,-1 0-1 0,1-1-1 0,1-1-1 15,0 0 1-15,-1 3-1 16,1-4 0-16,0 1 0 0,1-2 0 0,2 2 0 16,-2 0 0-16,0 1 0 0,2 0 0 15,1 0 0-15,-1 0-1 0,1 3 1 16,-3-2 0-16,4 0-1 0,-3-1 1 15,3 2-1-15,-1 2 0 0,0 0 1 16,1 0-1-16,0 2 1 0,0-1-1 16,1 5 1-16,-3-4 0 0,1 1 1 15,-3-2 0-15,2 4 0 0,-1-1 0 16,1 0 0-16,-2 0 0 0,1 0 0 16,0 1 0-16,1 1 0 0,-2-2 0 0,-1 0 0 15,-1-2-1-15,1 1 1 0,0 0 0 16,0-3-1-16,0 1-1 0,-1-1-3 15,1-2-6-15,3 3-14 0,-4-2-25 16,1 0-54-16,-1 0-74 0,3 0-171 16</inkml:trace>
  <inkml:trace contextRef="#ctx0" brushRef="#br0" timeOffset="194312.56">18140 1212 224 0,'-6'-6'63'15,"-1"-3"5"-15,4-3-22 0,0-1-10 16,-1 1-7-16,3-4-2 0,1 0-1 15,-3-4-3-15,2 0-1 0,0 0-3 16,0 1-1-16,2-4-4 0,-3 6-1 16,1 3-4-16,2 6-3 0,-2 0-3 0,2 2-1 15,0 2-2-15,1 3-1 0,0 1 0 16,0 1 1-16,1-2 1 0,2 9 1 16,0 3 1-16,-3 8 1 0,5 1 0 15,-1 1 1-15,2 2-1 0,-2 0-2 16,0 0 0-16,-1-3-1 0,2-6 0 15,-3 1 0-15,-1-2 0 0,-1 1 0 16,-1-5-1-16,3-1 1 0,-4-2-1 16,1-2 2-16,0-3 0 0,-2 0 1 15,1-2 1-15,-1-1 0 0,-1-2 0 0,-4-2 0 16,2-1 0-16,0-2-1 16,-1-2-2-16,0-1 1 0,-1 1-1 0,1-2 0 15,3-1 0-15,-2-2 1 0,0-1-1 16,-2-1 0-16,3-4 1 0,-1 1-1 15,3 1 1-15,0 1 0 0,1 2 0 16,0 0-1-16,5 2 1 0,-2 7 0 0,2 1-1 16,0-5 0-16,3 6 0 0,3 5-1 15,0 4-1-15,2 1 1 0,1-1-1 16,1 2 1-16,2 9 0 0,-4-3 0 16,-1-3 0-16,0 5 1 0,-1-2-1 15,0 1 1-15,-1-2 0 0,1-1-1 16,-2 2 1-16,-1-2-1 0,1-4 1 15,-4 2 0-15,-2-2 0 0,-2 2 1 16,-3-3 0-16,-3 0 0 0,-1 1 0 16,-1-2 0-16,-2 1-1 0,0 3 0 15,-1-2 0-15,2 1 0 0,0-1-1 16,-2 0 0-16,2 0 0 0,3-1 0 0,-1 0 0 16,0 0 0-16,0 0 0 15,1 0-1-15,4-1 0 0,-3 2-4 0,3-1-7 16,-1 0-7-16,1 0-36 0,3 1-53 15,0 0-79-15,3-1-180 0</inkml:trace>
  <inkml:trace contextRef="#ctx0" brushRef="#br0" timeOffset="194746.45">18477 965 247 0,'-3'-15'78'0,"2"11"7"15,1 0-21-15,0 2-13 0,1 0-11 0,0 2-5 16,0 2-4-16,1 12-6 0,1-5-6 16,-1 5-2-16,-4 3 0 0,5 4 1 15,0 3-2-15,-1 1-1 0,1 1-3 16,-2-1-1-16,1-3-3 0,3-3-1 15,-4-2-2-15,-1-4-2 0,0-1 0 16,2-2-1-16,-1-3-1 0,0 0 0 16,1-1 0-16,1-2-1 0,-1-2-3 15,1 1-4-15,2-3-7 0,1-2-18 0,2-2-64 16,0-1-21-16,1-2-76 0,0 2-157 16</inkml:trace>
  <inkml:trace contextRef="#ctx0" brushRef="#br0" timeOffset="-201233.21">18236 3367 227 0,'-5'1'64'0,"-2"0"8"0,3-2-28 16,-1 0-3-16,0 0 3 0,0-1 3 16,1-1-4-16,0 0-5 0,0-1-5 15,-1 0-4-15,2 1-4 0,1-1-3 16,-1 1-4-16,2 1-4 0,-1 2-4 15,3 0-3-15,1 1-2 0,-1 3-2 0,3 3-3 16,-1 4 0-16,2 3 0 0,1 5 0 16,-2 3 1-16,2 3-1 15,0 1 1-15,0 1-1 0,-1-2 0 0,1-4 1 16,0-4-1-16,-1-2 0 0,0-3 0 16,-1-5 1-16,-1-1-1 0,-1-3 1 15,-1 0 0-15,-1-3 0 0,0 0 1 16,-1-4-1-16,0-2 1 0,-1-2-1 15,1-2 0-15,-1-5-1 0,-1-1 0 0,0-4 0 16,0-1-1-16,0-2 1 0,1 0 0 16,0-1 0-16,2 0-1 0,0-2 1 15,2 1-1-15,0 1 0 0,2 5 1 16,-1-3-2-16,1 4 1 0,2 3 0 16,1 4 0-16,-2 2 0 0,4 4-1 15,-1 3 1-15,1 3 0 0,-1 2 0 16,1 3 1-16,2 3 0 0,0 3 0 15,-2 0 1-15,-1 1 0 0,-2 0-1 16,-1 0 1-16,-4 1-1 0,-4-3 1 16,-1 1 1-16,-2-3-1 0,-2 0 1 0,-1-1-1 15,0-2 1-15,1 0 0 0,-1-2-1 16,1 1 0-16,0-1 0 0,0 0 0 16,2-3 0-16,0 1-1 0,1 0 1 15,2 0-1-15,-1-2-1 0,4 0-1 16,0 1 0-16,0 2-1 0,4-1 1 15,0 0 0-15,2 2 0 0,0 0 0 16,2 2 2-16,1 0 0 0,1 0 0 0,2 1 0 16,-1 0-1-16,2 1 1 0,3-1 0 15,1 0-1-15,0 0 1 0,1-2-1 16,0-2 1-16,-1-1 0 0,-1 0 0 16,-3-2 0-16,0 0 1 0,-1-1-1 15,-1-1 1-15,-1-1-1 0,0 0 1 16,1-2 0-16,-2 0 0 0,-2-2 0 15,1 1 1-15,-3-2-1 0,-1 0 1 16,-2-1 0-16,-1-1 0 0,-1 0-1 16,-2 3 1-16,-1-1-1 0,-1 1 1 0,-3 0-1 15,0 3-1-15,-1 3 0 0,-1 0 0 16,1 1-1-16,-1 2 0 0,2 2-1 16,0 3 0-16,1 2 1 0,2 3-1 15,1 2 1-15,0 1 0 0,2 2 0 16,0 1 0-16,3-2 0 0,1-2-1 15,0-2 1-15,2-4-1 0,2 0 1 16,3-4 0-16,1-2 1 0,3-2 1 0,0-1 0 16,2-2 0-16,-1-1-1 0,0-2-3 15,-2-1-2-15,-2-4-4 0,1 0-9 16,-2 2-14-16,-2 0-20 0,0-2-28 16,-2 2-31-16,-1 1-65 0,0 2-128 15</inkml:trace>
  <inkml:trace contextRef="#ctx0" brushRef="#br0" timeOffset="-200860.15">18732 3467 143 0,'7'2'33'0,"-3"0"1"0,2 2-25 0,1-1 3 15,-1-2 8-15,-3 2 7 0,-2 0 7 16,4-4 7-16,-5 3 8 0,0-4 4 15,-2-2-2-15,-1-1-4 0,6 1-5 16,-4-1-8-16,-3 1-8 0,2-2-9 0,0 1-3 16,-1 1-3-16,-1 0-1 0,-5 0-2 15,3 0 0-15,-2 1-2 0,1 1-1 16,0 3-1-16,0 2-2 0,1 0-1 16,2 3-1-16,0 2 0 0,2 2-1 15,-1 4 0-15,1-2 0 0,1 2 1 16,0 1-1-16,1-1 1 0,0-2-1 15,1-1 0-15,0-5 0 0,2 1 0 16,1-2 1-16,3-4 0 0,2 1 1 16,2-2-1-16,3-1 0 0,2-1-2 0,-2-1-3 15,3-1-3-15,-2 0-5 0,-1-2-13 16,0 0-17-16,-3 0-22 0,-1-1-38 16,-2-2-64-16,-2 2-135 0</inkml:trace>
  <inkml:trace contextRef="#ctx0" brushRef="#br0" timeOffset="-200318.02">18889 3418 225 0,'1'3'60'0,"0"3"2"15,0 0-33-15,1 2-1 0,-1 2 0 0,2 0-3 16,-2 1-4-16,1 2-1 16,1-1-1-16,-1 0-2 0,0-1-3 15,0-2-2-15,1-1-2 0,-2-1-3 0,1-2-2 16,-1-1-1-16,1-1-1 0,-1-1-1 16,0 1 0-16,0-2 1 0,-1-1-1 15,0 0 0-15,1 0-5 0,-1 0-11 16,-1 0-23-16,1-2-24 0,-1 1-25 15,-1 0-58-15,0-2-111 0</inkml:trace>
  <inkml:trace contextRef="#ctx0" brushRef="#br0" timeOffset="-199752.82">18891 3459 188 0,'-1'-2'55'0,"1"2"1"0,0 0-14 15,0-1-14-15,1 2-4 0,1 0-1 16,-1 4 0-16,2-2 2 0,0 6 3 15,1 0 2-15,0 4-3 0,1 0-5 16,-1 1-3-16,1-3-5 0,2 2-3 16,-2-3-4-16,1-2-1 0,1-1 0 15,0-1 1-15,-3-2 1 0,1-1 2 0,0 0 2 16,0-2 2-16,-1-1 2 0,-1 0 1 16,1-3 1-16,0 0-1 0,1-1-2 15,1-1-1-15,-1-2-2 0,0-2-2 16,1-3-3-16,1 0-1 0,-2-1-2 15,0 0 0-15,0-2-1 16,-1 1-2-16,1 1 1 0,-1 3-2 0,0-1 1 0,-2 0-1 16,1 3 0-16,-1 2-1 0,0 1-3 15,-2 3-2-15,0 0-6 0,1 1-7 16,-2 0-12-16,1 2-53 0,-2-3-34 16,1 2-77-16,0 0-167 0</inkml:trace>
  <inkml:trace contextRef="#ctx0" brushRef="#br0" timeOffset="-197495.34">18126 3113 108 0,'0'-9'36'0,"0"2"5"0,1-1-3 16,0 1-7-16,-1 2 0 0,0 2 1 15,-3 0 0-15,4 1-1 0,-1 1 0 16,-1 1-4-16,0 0-4 0,0 2-3 15,1 1-3-15,2 3-6 0,-3 1-3 16,-1 1-5-16,-1 1 0 0,3 6 0 0,0 1 0 16,1 1 0-16,0 2 0 0,2 2-1 15,-1 2 0-15,4 1 0 16,-3-2-2-16,1 3 1 0,-4-2 0 0,5 2-1 16,-3-3 1-16,2 2-1 0,-1 1 1 15,0 1-1-15,-1 1 1 0,3 0-1 16,-3 1 0-16,0 1 0 0,-3-5 1 15,4 5 0-15,1-1 0 0,-1-2-1 16,2 0 1-16,-1-1 0 0,1 0 0 0,2 4 0 16,-4-5-1-16,0-1 0 0,-3-3 1 15,2 4-1-15,1-1 0 0,-2-1 1 16,2-3-1-16,-1-1 0 0,0-2 1 16,4 3-1-16,-4-3 1 15,0 0-1-15,-5-3 1 0,2 4 0 0,1 2 1 16,0-1 0-16,-1 0 0 0,-1 0 0 15,-1 1 0-15,4 3 0 0,-2-5-1 0,-2 0 0 16,-2 0-1-16,3 1 1 0,0 0-1 16,1-1 1-16,3 0-1 0,-3-2 1 15,1-1-1-15,6 1 1 0,-7-5-1 16,2-3 1-16,-2-2 1 0,0 1-1 16,2-1 2-16,0 1-1 0,-1-1 1 15,2 3 0-15,0-1 0 0,1 2 0 16,-1-2-1-16,0 1 1 0,1 1-2 15,-1 0 1-15,0 0-1 0,1 1 0 16,-2 0 0-16,2-1-1 16,-2 0 1-16,-2-2 0 0,1 0 0 0,0-1-1 0,-2 1 1 15,2-2 0-15,0 0 1 0,-1 1 1 16,2 2 0-16,0 0-1 0,-1 1 1 16,2-1 0-16,-2 2-1 0,1 0-1 15,-2-1 0-15,2 0-1 0,-1 0 0 16,0 2 1-16,2 1-1 0,-1-2 1 15,0 3-1-15,3 0 1 0,-2-2-1 16,0 1 1-16,0-5-1 0,0 3 1 16,-1 1-1-16,1-2 1 0,-1 1-1 0,0 2 1 15,-1 0-1-15,1 1 1 16,-1 0-1-16,0-2 0 0,-1-1 0 0,1 2 0 16,0 0 0-16,0-2 0 0,0 1 1 15,-1 0-1-15,0-1 0 0,1 1 0 16,-1-1 0-16,0 0 0 0,1 3 0 15,0-2-1-15,0-1 1 0,0 3 0 16,-1-2 0-16,2 0 0 0,-1 1 0 16,0-3 0-16,0 3 0 0,0 0 0 15,-1-6 0-15,2 3 0 0,-1 1 0 0,0-2 0 16,0-1 0-16,0-1 0 0,0 0 0 16,2 3 0-16,-2-3 0 0,0 0 0 15,2 2 1-15,-2-4-1 0,-1 1 0 16,1 0 1-16,-2-2-1 0,1 1 0 15,1-2 0-15,-4-1 0 0,4 2 0 16,0 1 0-16,4 2 0 0,-4-2 0 0,0 1-2 16,0 0 0-16,0-2-1 0,0 3-3 15,0 0-5-15,-2-4-10 0,3 5-13 16,-1-1-22-16,3 3-34 16,-1-2-58-16,0-3-123 0</inkml:trace>
  <inkml:trace contextRef="#ctx0" brushRef="#br0" timeOffset="-195443.65">18185 3129 209 0,'-5'-2'57'0,"2"1"6"15,1 0-18-15,0-2-16 0,1 3-3 16,0-3-2-16,-2 5-3 0,4-5-4 0,1 3-4 16,1-3-2-16,0 0-2 0,4 0 0 15,1 1 0 1,3-2 0 0,1 1-2-16,-1-2 0 0,-1 0-2 0,3 2 1 0,0-1-1 0,-1 0 1 0,1-2 0 15,1 2 1-15,3-1-1 0,2 2-1 16,2-1 0-16,1 0-2 0,4-1 1 15,-2 1-1 1,-1 1-1 0,-2-1 0-16,1 0 0 15,0 1 0-15,-3 0-1 0,0 2 0 0,0-2 0 0,1 1-1 0,-3-1 1 16,0 2-1-16,-1 1 0 0,-3-2 0 0,-1 2 1 0,3 0-1 16,-1 1 0-16,1 1 0 0,0 0 1 0,1-1 0 15,1-4-1-15,1 5 1 0,-1 0 0 16,-1 0 0-16,-1 1-1 0,0-1 2 15,-4 0-1-15,0 6 1 0,-1-4-1 16,-2 0 1-16,0-2 0 0,1 2 0 0,2-1 0 16,0 0-1-16,0 0 1 0,0-2 0 15,-1-1 0-15,2 0-1 0,-2-1 0 16,-1-3 0-16,-3-1 0 0,3 0 0 16,0 2 0-16,-1-1 0 0,-1 0-1 15,-1 2 1-15,-1 0 0 0,3 3-1 16,-4-1 1-16,-1-2 0 0,-3 0 0 15,2 1 1-15,1 1-1 0,-1 0 1 16,0 0-1-16,1 0 1 0,-1 0 0 16,3 3 0-16,-2-2 0 0,-1 1 0 0,-1-4-1 15,2 5 0-15,1 0 1 0,0 1-1 16,1 2-1-16,0 0 1 0,0 2 0 16,4 4-1-16,-4-3 1 0,1 2-1 15,3 2 0-15,-4-3 1 0,0 2-1 16,2-1 0-16,-2-1 1 0,2 1 0 15,-2-3 0-15,-2 0 0 0,4 1 0 16,-3 1 1-16,-2-2 0 16,2 2 1-16,-1 2-1 0,-2-1 0 0,1 2 0 0,-1 0 0 15,-1-2-1-15,2 4 0 0,-1-2 0 16,1 2 0-16,-2-2-1 0,2 3 1 16,-1-2 0-16,1 1-1 0,-1 2 0 15,2 0 1-15,-2-1-1 0,0 4 0 16,2 0 1-16,0 0-1 0,-3 1 0 15,2-2 0-15,0 2 0 0,0 0 0 16,-1 0 1-16,1-2-1 0,0 2 0 16,2 1 0-16,-2-1 0 0,0 1 1 0,-1-3-1 15,0 3 1-15,-2 0-1 0,1 1 1 16,0 2-1-16,-1 1 1 0,1-2 0 16,1 2-1-16,-1-2 0 15,1 0 1-15,0-4-1 0,1 1 0 0,-1-1 0 16,1 1 0-16,0 1 0 0,0 1 1 15,-2-2-1-15,1 4 0 0,0-2 0 16,-2 0 0-16,3 0 0 0,-3 2 0 0,1-1-1 16,1 1 1-16,0-3 0 0,0 2 0 15,1-2 0-15,-2 0 0 0,2-3 0 16,0-1 0-16,-1-1 0 0,0 0 0 16,0 0 0-16,0-1-1 0,0-1 1 15,0-1-1-15,-1 0 1 0,0 1 0 16,0 0-1-16,1 1 1 0,0-3 0 15,0 4 0-15,0 2 0 0,1 0 0 16,-1 0 0-16,1-2 0 0,-1-1 0 16,2 2-1-16,-3-2 1 0,3-1 0 15,-1-1-1-15,1 1 0 0,-2-1-1 0,1 0 1 16,0 0-1-16,-1 0 1 0,1-2-1 16,-1 2 0-16,0-2 1 0,0-2-1 15,-1-1 1-15,0 1 0 0,2-1 0 16,-1 1 0-16,0 0 0 0,0 0 0 15,0 2-1-15,0 2 0 0,1-2-1 16,-3-2-1-16,-1-2 0 0,1 0-1 16,0 1 0-16,1-2 0 0,-1 0 1 15,0 0 0-15,0 1 0 0,0 1 1 0,-1-3 0 16,0 1 1-16,-1-2 0 0,1 0 0 16,-1-2 1-16,1 0 0 0,1 0-1 15,-2 0 1-15,0-2 0 0,2 0-1 16,0-1 0-16,-1 1-1 0,-1-2-1 15,2 2-1-15,-1-1 1 0,0 1 0 16,-2 0 0-16,2 0 1 0,-2-1 1 16,1 2 1-16,-2-1 1 0,-1 1 0 15,-4-1 0-15,3 1 0 0,-2 0 0 0,-1 1 0 16,0 0 0-16,-3-1 0 0,0 0 0 16,2 1 1-16,-4-2-1 0,0 1 1 15,-2-3 0-15,0 1 0 0,3 1 1 16,-2-1 0-16,1 0 0 0,0 0 0 15,0 0 0-15,-1 2-1 0,-2-2 0 0,-4 0-2 16,3 0 2-16,-1 1 1 16,0-1 2-16,-1 0-1 0,0 0 1 0,-3-1 2 15,0 1 0-15,-1 0 1 0,-2 0 0 16,0 0 0-16,2 1 0 0,0 0 0 16,2 1-2-16,3-1 0 0,-1 0-2 15,0 0-2-15,0 1-3 0,1-1-2 16,2 0-5-16,3 1-8 0,2-2-17 15,2 1-32-15,3-1-35 0,2-2-65 16,1-6-143-16</inkml:trace>
  <inkml:trace contextRef="#ctx0" brushRef="#br0" timeOffset="-194882.15">18258 3711 347 0,'1'-1'72'0,"1"0"1"0,1-1-53 0,3-1-11 16,1-2 3-16,3 1 6 0,5-3 5 15,5 1 3-15,3-1 1 0,4-1-1 16,3-1-4-16,4 4-3 0,0-2-4 16,1 1-4-16,-3 0-3 0,1 3-1 15,-2 3-2-15,2 1-1 0,3-1-1 16,0 3-1-16,1 1-1 0,-1-1 1 15,-2 0-1-15,1 1-1 0,-4-2 1 16,-5 0 0-16,-1 0-1 0,-5 1 1 16,-2-3-1-16,0 2 0 0,-3 0-2 0,-3 0-5 15,-2 0-14-15,-2-2-56 0,-3 1-31 16,-1-1-78-16,-3-1-169 0</inkml:trace>
  <inkml:trace contextRef="#ctx0" brushRef="#br0" timeOffset="-194228.82">18461 3757 194 0,'6'-4'45'0,"0"-1"2"15,-3 1-29-15,0 1-7 0,0 0 3 16,-2 2 6-16,-1 0 4 0,0 2-1 15,-3 3-1-15,-1 0 0 0,-3 1-1 16,-2 4-1-16,-1 4-5 0,-8 1-4 0,0 5-3 16,-4 3 0-16,2 1-3 0,-2 0-2 15,3 1-1-15,1-1-4 0,4 0-8 16,3-4-10-16,2-2-12 0,1-3-15 16,1 0-18-16,2-3-11 15,2-3-37-15,1-2-55 0</inkml:trace>
  <inkml:trace contextRef="#ctx0" brushRef="#br0" timeOffset="-194002.43">18653 3767 105 0,'11'-4'27'0,"-2"1"0"0,-3 2 0 0,-2 1-22 15,-2 0 7-15,-1 2 5 0,-2 1 4 16,-2 3 2-16,-3 2 4 0,-2 5 1 15,-3 4-1-15,-2 3-8 0,-4 2-6 0,-4 2-3 16,-2 1-3-16,0 1-3 0,-1-1-2 16,-1 0-1-16,0 1-1 0,-1-3-1 15,2 0-2-15,1 0-7 0,1-1-9 16,2-3-12-16,5 0-15 0,3-6-11 16,8 0-33-16,6-5-55 0</inkml:trace>
  <inkml:trace contextRef="#ctx0" brushRef="#br0" timeOffset="-193765.07">18532 4105 69 0,'34'-17'23'0,"-1"-3"2"0,3-2 4 16,2-2-4-16,2 1-2 0,-1 0 0 16,-3 2-1-16,-2-1-1 0,-2 4-1 15,-3 3-3-15,-5 2-2 0,-8 3 0 16,-4 1-1-16,-2 3 7 0,-4 4 6 16,-5 4 0-16,-6 5-3 0,-6 4-4 15,-3 1-2-15,-2 5-3 0,-8 4-8 16,-6 5-5-16,-6 4-1 0,0 1 1 15,-2 5-1-15,-3 7 1 0,-6 4 1 16,1-1-1-16,2 3 0 0,3-2 0 0,-5-1-1 16,1-3-4-16,4-6-11 0,9-7-16 15,3-3-17-15,5-5-20 0,6-6-8 16,9-5-39-16,7-9-54 0</inkml:trace>
  <inkml:trace contextRef="#ctx0" brushRef="#br0" timeOffset="-193484.5">18519 4367 173 0,'46'-32'53'0,"2"-5"4"0,0-2-16 0,3 2-8 16,-3 3-7-16,-1 0-7 0,-3 3-6 0,-1 2-2 16,-6 8-1-16,-9 3-1 15,-4 4 0-15,-4 3-1 0,-5 4 2 0,-5 3 8 16,-4 5 2-16,-5 3 0 0,-4 8 0 16,-3 1 0-16,-5 7 0 0,-4 4-3 15,-4 4-8-15,-3 6-4 0,0 0-2 16,-1 3-4-16,-1 1-4 0,1 1-9 15,0 0-10-15,0-1-8 0,0-5-13 16,2-5-16-16,1-1-26 16,5-7-47-16,3-3-87 15</inkml:trace>
  <inkml:trace contextRef="#ctx0" brushRef="#br0" timeOffset="-193251.06">19073 4393 152 0,'23'-12'41'0,"-1"3"5"0,-4 4-15 15,-7 2 5-15,0 6 7 0,-5 4 1 16,-6 4 0-16,-4 4-6 0,-9 3-5 16,-2 0-7-16,1 7-17 0,-6 1-21 15,-1 5-29-15,1 1-38 0,-1 0-59 0,2-2-135 16</inkml:trace>
  <inkml:trace contextRef="#ctx1" brushRef="#br0">20507 8857 0,'0'0'0,"0"0"15,0 0-15,0 0 16,0 0 0,0 0-16,0 0 15,0 0 1,0 0-16,0 0 15,0 0 1,0 0 0,0 0-16,0 0 15,-80-17 1,39 19 0,6 3-16,6-3 15,6 0-15,11-2 16,4 0-1,0 0-15,2 0 16,1 0 0,1 0-16,2 0 31</inkml:trace>
  <inkml:trace contextRef="#ctx0" brushRef="#br0" timeOffset="-191863.58">17291 4803 288 0,'1'-1'63'0,"-1"1"-1"16,0-1-36-16,1 1-23 0,-1 1-6 16,0-1 1-16,2 1 2 0,0 0 3 15,0 0 3-15,2 1 3 0,1-1 1 16,2 1 1-16,0-1 2 0,0-1 0 15,2 1 0-15,1-1-3 0,0 0 0 16,4 0 0-16,2-1-1 0,3 1-1 0,3-1-2 16,2-2-1-16,2 1 0 0,3-1-2 15,3-1-1-15,0 0 0 0,4-1 4 16,-1 0 3-16,1 1 1 0,2 1 0 16,-1 0 0-16,-4-1-1 0,-1 2-1 15,-2 0-3-15,-1 1-3 0,0 1-1 16,0 0 0-16,-4 0-1 0,-1 1 1 15,-3 0-1-15,-2 2 1 0,-3 0-1 16,-5-1 1-16,-4-1 0 0,-3 2 0 16,-1-3 0-16,0 2-2 0,-2-2-3 15,-2-1-6-15,1 2-6 0,0-1-10 0,-1 0-12 16,0-1-20-16,0-1-36 0,-1-1-55 16,-1-2-117-16</inkml:trace>
  <inkml:trace contextRef="#ctx0" brushRef="#br0" timeOffset="-191497.56">18048 4673 316 0,'-1'0'69'0,"0"0"3"0,1-1-48 16,0 1-17-16,0 0-3 0,0 0 0 15,1 0 0-15,1 0 0 0,2 2-2 16,3-2 2-16,0 1 2 0,2 1 1 0,1 0 1 16,1 0-1-16,-1 0-1 0,2 2 0 15,0 0-1-15,1 0-2 0,1 1 0 16,0 1-1-16,2 1 0 0,-2 0 0 16,-1 0-1-16,-2 1 0 0,0 0 1 15,-2 1 0-15,-1-1 0 16,-5-2 3-16,0 3 2 0,-3-2 3 0,-2 2 1 15,-4 0 1-15,-2 1 2 0,-2 0 0 16,-2-1-2-16,-4 0-2 0,0 0-2 16,-2-1-2-16,1-1-1 0,1-1-2 0,3 1-1 15,0 1-2-15,3-1-5 16,2-1-22-16,2 0-35 0,2-2-37 0,1-2-72 16,-1 0-159-16</inkml:trace>
  <inkml:trace contextRef="#ctx0" brushRef="#br0" timeOffset="-188063.18">19819 931 251 0,'0'-10'65'0,"-2"7"7"16,1-2-36-16,1-1 0 0,1-2 2 16,0-1-1-16,0 4-2 0,0 1-2 15,1-2-5-15,-1 1-3 0,-1 2-3 16,-2 0-5-16,2 3-4 0,0 0-3 15,0 1-4-15,-1 4-2 0,1 2-1 16,1 5-3-16,1 3 0 0,-1-2 1 0,2 1-1 16,0 4 0-16,0-6 1 15,2-1-1-15,1-2 0 0,1-1 1 0,1-2-1 16,-1 3 0-16,1-6 0 0,-2 4 0 16,0-3 0-16,0 5-1 0,-2-7 1 15,-3-1 0-15,3-1-1 0,-3 1 2 16,0-1-1-16,-1 0 2 0,-2-4-1 15,2 4 1-15,0 0 0 0,-4 0 0 16,3-2 0-16,-2 0-1 0,0-3 0 16,-1 1-1-16,-2-2 0 0,0 0 0 0,-3-2 0 15,2 1 0-15,0 1 0 16,-1 5 0-16,2-4 0 0,2 0 0 0,-1-2 0 16,2-2 1-16,-1 1-1 0,2-4 0 15,-1-5 0-15,0 3 1 0,0-2 1 16,2-1 1-16,-1 5 1 0,1 0 1 15,0 2-1-15,2 1 0 0,1 0 0 0,0 3-2 16,2 3 0-16,1-4-2 16,4-2 1-16,2 0-1 0,1 0 0 0,6 3-1 15,1 0 1-15,2 0 0 0,2 3 0 16,1 1 0-16,-3 3-1 0,-1 2 1 16,-1 1 0-16,-2-2 0 0,-2 6 0 15,-2-2-1-15,-2 3 1 0,1-1 0 16,-3-2 0-16,-3 2 0 0,2 0 1 15,-5-3-1-15,-1-3 1 0,-5 1 1 16,1 2-1-16,0 0 1 0,-2-2 0 16,-2 3 0-16,-3 2-1 0,-2 1 0 0,4 1 0 15,-5-4 0-15,-1 4 0 0,-2-1 0 16,0 3-1-16,0-2 0 0,0 0 1 16,-3-2-1-16,0 3 0 0,0-3 0 15,3 0 0-15,-1-4 0 0,5 0 0 16,2 0-1-16,3-1-3 0,3 0-9 15,3 2-21-15,2-2-79 0,7-1-91 16,3-3-221-16</inkml:trace>
  <inkml:trace contextRef="#ctx0" brushRef="#br0" timeOffset="-187655.27">20098 1022 311 0,'0'-1'65'16,"3"0"3"-16,-1 0-57 0,2 0-1 15,-1 1 4-15,3-1 3 0,1 1 2 16,3-4-1-16,-3 3-2 0,1 1-3 15,0 0-2-15,-2 1-1 0,0 0-3 16,0 1 2-16,-4 3 1 0,1 1 1 0,-2-1 2 16,4-4-1-16,-5 7 0 0,-2 2 0 15,-1-1-1-15,0 2-1 0,0-1 0 16,-1 0 0-16,-4 8 0 0,4-8 1 16,0-1-2-16,4-1 0 15,-2 1-2-15,1-3 1 0,1 1 0 0,2 0-1 16,3-3 0-16,2 0 0 0,-1 0 0 15,5-3 0-15,5 0-3 0,3-3-2 16,0-2-5-16,5-1-5 0,2-2-10 0,1 2-28 16,-2-3-71-1,-2-2-88-15,-4 5-211 0</inkml:trace>
  <inkml:trace contextRef="#ctx0" brushRef="#br0" timeOffset="-186220.75">19767 3087 234 0,'0'-13'72'0,"-1"1"11"16,1 0-20-16,0 5-9 0,3 3-8 15,-3 1-6-15,-1 3-8 0,-1 4-9 16,1 6-10-16,1 6-6 0,-1 5-5 0,1 5 1 16,0 2-1-16,2 4 2 0,1 1-1 15,-3-2 0-15,0-3-1 16,0-6 0-16,1-1-1 0,2-3 1 0,-1-4-2 16,-1-5 0-16,2-2 1 0,-1-3 0 15,1 0 1-15,-2-3 1 0,-2-4 0 16,0-1 1-16,1-2-1 0,-1-3 0 15,0-1 0-15,-1-4-1 0,-1-4-2 16,0 0 1-16,1 0-1 0,-3-1 0 16,1-2 0-16,-2-2 0 0,5 0 0 15,0 0 0-15,1 0 0 0,2 1 0 16,1-1 0-16,3 3 0 0,4 3 1 0,-2 6 0 16,0 1 0-16,1 2 0 0,0 4 0 15,0 3 1-15,0 2 0 0,1 2 1 16,-1 3-1-16,0 4 1 0,1 5-1 15,-3 2 0-15,-1 3 0 0,-2 1-1 16,-3 1 1-16,-1-2-1 0,-1-2 0 16,-3-2 1-16,0-3 0 0,-4-2 1 15,2-1 0-15,-3 1 0 0,1-1 0 0,-1-4 0 16,1 2 0-16,1-3 1 0,0 0 0 16,1-4-1-16,1 0 1 0,0 0 0 15,1-1 0-15,0-3-1 0,1 0 0 16,0 1-1-16,1-1 0 0,1 1 0 15,2-1-1-15,2 3 0 0,1 1 0 16,3 1 0-16,1 0 0 0,3 1 0 0,1 2 1 16,3 1-1-16,2 1 1 0,2 0-1 15,0 0 1-15,1 2-1 0,1-2-1 16,-2 0 1-16,0 1-2 0,-5-2-4 16,0-2-6-16,0 1-10 0,-4 0-32 15,1-1-64-15,-2 1-87 0,2-2-202 16</inkml:trace>
  <inkml:trace contextRef="#ctx0" brushRef="#br0" timeOffset="-185426.58">20144 3319 268 0,'0'1'67'0,"0"0"5"0,2 1-27 15,0-1-24-15,0-1 2 0,1 1 3 16,2-2 1-16,0-2-5 0,1-1-2 0,1-1-2 16,1-1-2-16,-1 0-2 0,1-2-3 15,-2-1-1-15,1 0-1 0,0-1-1 16,0 0-1-16,-2-1-2 0,-1 1-1 16,-1 0-1-16,-3 1-1 0,-1 0-1 31,-1 2 1-31,-2 1-1 0,-2 0-1 0,-1 2 0 0,1 0 1 15,-1 1-1-15,1 2 0 0,-1 2 0 0,0 2 0 16,0 1 1-16,0 1-1 0,2 2 0 16,-1 2 0-16,0 1 1 0,3 1-1 15,0 2 1-15,3 1 0 16,0 2 2 0,1 0-1-1,2-2 0-15,1 1 1 0,2-2 0 16,0-2-1-16,1-3-1 0,1-2 0 0,0-3 0 15,1-2-1-15,4-1-2 0,0-3-3 0,3-1-5 16,1-2-17-16,1-1-33 0,0-2-44 0,1-1-73 0,-3-1-163 16</inkml:trace>
  <inkml:trace contextRef="#ctx0" brushRef="#br0" timeOffset="-184964.32">20397 3199 276 0,'-1'-2'67'0,"1"2"1"0,0 0-25 16,0 1-34-16,0 2 1 0,1 1 7 16,1 3 3-16,-1 2 0 15,1 3 2-15,1 1 2 0,-1 1 0 0,1 2-3 16,0-1-5-16,0 0-4 0,-1-2-3 15,2-2-1-15,-2 0-1 0,2-3-1 16,-1-1-1-16,1-2 0 0,0-1 2 0,0-1 2 16,1-2 3-16,1-2 2 0,0-1 1 15,2-1-1-15,-1-2 0 0,2-2-2 16,-1-2-3-16,1-1-3 0,0-2-3 16,-1-3-3-16,-1-1-3 0,0 1-5 15,-2 1-7-15,1 0-25 0,-1 1-75 16,1 3-89-16,0 1-215 0</inkml:trace>
  <inkml:trace contextRef="#ctx0" brushRef="#br0" timeOffset="-183804.83">20352 3274 181 0,'-1'0'65'0,"1"-2"9"0,0 1 3 16,0 0-21-16,0 2-9 0,0-1-5 16,0 0-5-16,2 1-5 0,-2 0-6 15,0 0-6-15,0-1-4 0,0 0-4 16,-1 0-3-16,-1 2-3 0,0 0-3 15,-1 3-2-15,-5 1 0 0,4 2-1 16,0 1 1-16,-1 4 0 0,1 0 0 16,1 0 1-16,-1-2 0 0,3 1 0 15,0-1 0-15,1-2 0 0,2-2 0 16,-1-1-1-16,5-3 0 0,1 0 1 0,5 1-1 16,-2-3 1-16,0-1 0 0,1-1 0 15,0 0-2-15,-1-2-3 0,-1-1-7 16,0 0-26-1,0-1-68-15,1 0-84 0,0 0-202 0</inkml:trace>
  <inkml:trace contextRef="#ctx0" brushRef="#br0" timeOffset="-182633.95">19691 2967 250 0,'-6'-3'66'0,"2"2"7"0,0-2-40 15,1 1 1-15,1 1 4 0,-1-1 1 16,1 1-5-16,2 1-8 0,-2-1-6 0,2 0-6 16,2-1-3-16,0 0-5 15,3 0-2-15,3-2-3 0,1 0 0 0,5 0-1 16,1-2 1-16,3 1 0 0,0-1 0 16,3-3 0-16,3 4-1 0,3-1 1 15,3 0 0-15,2 2-1 0,2-1 0 16,1 3 0-16,2 0 0 0,-3 1 1 15,0 0-1-15,-3-1 0 0,0-1-1 16,1 3 1-16,0-3 0 0,4 2 0 16,1-2-1-16,-4-1 1 0,1 2-1 0,-3 0 0 15,-1-1 0-15,-2 2 0 0,-6-1-1 16,-3 0 1-16,-1 2 0 0,0 0-1 16,-3 0 0-16,-3 0 0 0,-3 0-1 15,-1 2 1-15,-1-2-2 0,-3 2 0 16,-1-2-1-16,-1 2 0 0,0 1 1 15,0 0 1-15,-1 0 0 0,-1 3 0 0,2 1 2 16,0 1 0-16,2-1 1 16,0 3 0-16,-1 1-1 0,2 0 1 0,2 1-1 15,2 1 1-15,1 2-1 0,0-1 1 16,2 0 0-16,2 3 0 0,-1 2 0 16,1 3-1-16,0 4 1 0,0-1 0 15,0 1 0-15,0 3 0 0,-3-2 0 16,0-1 0-16,-2-4 0 0,-1-1 1 15,-2-2-1-15,-2 1 1 0,1-2 0 16,-3-2 0-16,0-1 0 0,-1-1 1 0,-2-2-1 16,0-2 0-16,-1-1-2 15,1-3-5-15,-2-1-21 0,1-2-36 0,-2 0-24 16,-1-1-60-16,-1-2-130 0</inkml:trace>
  <inkml:trace contextRef="#ctx0" brushRef="#br0" timeOffset="-181817.98">19706 2993 232 0,'-3'-4'66'0,"0"0"9"16,1 0-31-16,-1 2 0 0,2 0 3 16,-2 1-5-16,1-1-6 0,-1 2-9 15,3 2-9-15,-2 2-6 0,1 2-3 16,0 3-3-16,1 5-2 0,-1 8 0 15,0 4 1-15,-2 3-1 0,3 5 1 16,-2 2-2-16,1 3 0 0,1 0 0 0,-1-2-1 16,1-3-1-16,3-4 0 15,-2 0 0-15,1-1 0 0,0-3-1 16,0-5 1-16,1-2-1 0,0-1 0 0,-1-1 0 16,0-5 1-16,0-2-1 0,-1-1 0 15,1-2 0-15,-1-2 0 0,0-3 1 16,1 1-1-16,-1-2 0 0,0 1 1 15,1-1-1-15,-1-1 0 0,1 1 1 16,-1-1-1-16,2 1 0 0,1-2 1 0,1 1-1 16,0-1 1-16,2 2-1 0,2-1 1 15,2 0-1-15,0 0 0 0,2 2 1 16,0 0-1-16,6 1-1 0,-1-1 1 16,5 1 0-16,1 0 0 0,5 1 0 15,0 0 0-15,4-1 0 0,0 0 0 16,2-1 0-16,-3-1 0 0,2-2 0 15,-1-1 1-15,3-2-1 16,6-2 0-16,-2 1 1 31,1-2 0-15,2 1-1-16,-1-1 1 0,-1 0 0 16,-4 3-1-16,-5 2 0 0,-3 0-2 31,-1 4-2-16,-3 0-8-15,-1 4-26 16,-4 0-63-16,-3 1-79 0,-3 1-191 0</inkml:trace>
  <inkml:trace contextRef="#ctx0" brushRef="#br0" timeOffset="-180278.27">18240 5143 258 0,'-5'-1'61'16,"1"2"3"-16,0-1-36 0,0 1-8 15,0 0-3-15,1 0 0 0,1 1-2 16,0 0-2-16,2-2-4 0,1 2-3 15,3 0-1-15,3-2 0 0,2 2-1 0,2-2 2 16,3-1 0-16,2 1 0 0,4-2 1 16,1-1-2-16,4 0 0 0,3 1-2 15,3-1 0-15,1 3 0 0,1-1 0 16,0 1 0-16,3 1 1 0,-4 0-1 16,-1-4-1-16,1 0 1 0,1 1-1 15,1-3 1-15,1 2-1 0,-1-2 0 16,-2 0 1-16,-1 2-1 0,-1 2 0 15,-3 0 0-15,-4 0-1 0,-3 0 0 16,-1 3-1-16,-1-2 0 0,-1 1 1 16,-1-1-1-16,-2 0 0 0,-1 0 1 0,-1 0-1 15,-1 0 0-15,0 0 0 0,-1-1 1 16,-1 2-1-16,1-1 0 0,0 0 0 16,0 0 1-16,-2 0-1 0,0 0 1 15,-1 0-1-15,2 1 1 0,-5-2-1 16,3 2 1-16,-2-2-1 0,0 2 1 15,0-1-1-15,0-1 1 0,-2-3 0 0,3 3-1 16,-2-3 1-16,1 1-1 16,3-3 1-16,0 1-1 0,0 1 0 0,0 0 0 15,0-1 0-15,1 1-1 0,-1 0 1 16,-1 1 0-16,-1 0 0 0,1 1 0 16,0 0 0-16,0 1 0 0,0 0 0 15,0-1 0-15,-1 2 1 0,0 0-1 16,-3-1 2-16,1 2 2 0,-2-1 3 15,1 0 2-15,-1 1 3 0,-1-1 2 16,-1 0 2-16,1 2-1 0,-2-3-1 16,2 2-3-16,-2-2-1 0,1 1-2 0,0 0-1 15,0 1-1-15,0-2-1 0,0 1 0 16,0-1-1-16,-1 1 0 0,0 1-1 16,1-1-1-16,-1 0 0 0,1 0 0 15,-1 0-1-15,2 0 0 0,-1 0-1 16,-1 1-1-16,2 1 0 0,-1 1-1 15,1 3 1-15,-1 2 0 0,-1 4 0 16,1 3 0-16,0 2 1 0,1 3 0 16,-2 2 1-16,1 1-1 0,0 3 1 15,-1 3 0-15,1 3 0 0,-1 1 0 0,1 1 0 16,1 1 1-16,0 1-1 0,3-1 0 16,-2-2 0-16,0-4 0 0,-1-1-1 15,-1 0 1-15,1-3 0 0,-1-1 0 16,-2-3-1-16,1-2 1 0,0 0 0 15,3-2 0-15,-2-4 0 0,-1-3 0 16,1-3-3-16,1 0-2 0,-2-4-7 16,1-2-6-16,-3-4-34 0,2-2-63 15,-2-4-84-15,2-2-197 0</inkml:trace>
  <inkml:trace contextRef="#ctx0" brushRef="#br0" timeOffset="-179438.91">18313 5208 179 0,'-7'-5'46'16,"0"0"3"-16,2 0-25 0,-1 3 1 0,1-2 6 16,-1-1 7-16,0 0 4 15,-1 1 1-15,1-1 0 0,1 1-1 0,-2-1-3 16,1 2-6-16,1 1-8 0,4 3-8 16,-2 2-5-16,-2 0-4 0,4 4-3 15,-1 4-3-15,1 3-1 0,1 5 0 16,-1 3 0-16,2 8 1 0,3 2 0 15,3 9 1-15,-1-2 1 0,0 3-1 16,0 1 1-16,-1-4 0 0,-2-1-2 16,0 0 1-16,-2-5-1 0,-1 2-1 0,1-3 0 15,0-1 0-15,0-2 0 0,-1-2 0 16,0-2 0-16,-1-3-1 0,0-4 1 16,-1-1 0-16,0-5 0 0,0 1 0 15,1-2 0-15,0-3 0 0,-1-1 0 16,2-2 0-16,0-1 0 0,-1 0 0 15,0-2-1-15,0-2 1 0,0 0-1 0,1 1 0 16,0-1 0-16,2 0 0 16,-2 0-1-16,2 0 0 0,-2 1 0 15,4-1 0-15,-1-1 1 0,2-2 0 0,0-1 0 16,2 0 0-16,2-1 0 0,2-2 1 16,4-1-1-16,3-1 1 0,5 1-1 15,5 0 0-15,2 0 0 0,4 1 1 16,5 0 0-16,-2 0-1 0,3 3 1 15,-3 0 0-15,5-1 0 0,5 2 0 16,-1 1 0-16,0 0 0 0,0 2 1 0,2 0 0 16,-2-1 0-16,-5 4 0 0,-6-3 0 15,0 2 0-15,0-1 1 16,-3-1-1-16,0 0 0 0,-3-1 0 0,-3-1 0 16,-3 1-1-16,-4-3-2 0,-5 1-7 15,-5-1 2-15,-5-1-106 16,-2-2-93-16,-2-1-245 15</inkml:trace>
  <inkml:trace contextRef="#ctx0" brushRef="#br0" timeOffset="-177521.42">18543 5348 197 0,'3'-3'49'0,"-2"0"2"15,2 0-13-15,-1 0-27 0,0 2-6 16,0 1 0-16,-1-1 0 0,1 1-1 15,-4-2 0 1,3 2 0-16,0 1 2 16,0-1 1-16,-2-1 4 0,1 1 1 0,0 1 1 0,3 0 1 0,-3 0 2 0,-1-2-1 15,-2-2-2-15,4 4-1 0,-1-1-3 16,1 0-1-16,-1 0-1 0,0-1 0 16,0 1 0-16,5 4 1 0,-5-4 2 15,0 0-1-15,-3-2 1 0,3 2 0 16,-1 0-1-16,2 0-2 0,-1 0-2 15,-1 0-2-15,2 0 0 0,1 3 0 16,-2-4-2-16,0 2 0 0,3-3 0 0,-2 3-1 16,-1-2 0-16,0 0 1 0,-1 1-1 15,1 0 0-15,0 0 0 0,-2 1 0 16,1-2 0-16,2 2 0 0,-6-3 0 16,7 3 0-16,-3-1 0 0,1 0 0 15,-1 0 0-15,2 0-1 0,-1 0 1 16,6 3-1-16,-4-2 0 0,1 0 1 15,1-1 0-15,1 3 0 0,-1-1 0 16,2 1 0-16,-2-2 0 0,1 0-1 0,-2 0 1 16,2 1 0-16,-1-2 0 0,1-2 0 15,-1-2 0-15,2 2 0 0,-2 0 1 16,1 0-1-16,0 1 1 0,-1-1 0 16,0-1 0-16,-1 4 0 0,-1-3 1 15,0 0 1-15,1 0 2 0,-3-2 3 16,-1 1 1-16,-1 1 2 0,0-1 2 15,0 1 0-15,-1 0 0 0,-3 0-2 0,1 1-2 16,1 0-2-16,-3-2-3 16,0 3-1-16,-1 1-1 0,0 1-2 0,0 2 0 15,-1 0 0-15,-1 1-1 0,1 5 1 16,0-1 0-16,0 0-1 0,1-2 1 16,-1 2-1-16,4-1 1 0,0 0 0 15,1-1-1-15,0 0 1 0,3 0-1 16,2 4 1-16,0-1-1 0,2 0 1 15,5 4-1-15,-2-3 1 0,2 1-1 0,1-3 1 16,1 1 0-16,0 1 0 0,3-1 0 16,-4-4 0-16,3 3 0 0,-1 0 0 15,3 3 0-15,-5-3 1 0,0-2-1 16,-2-1 0-16,-1 0 1 0,-1-1-1 16,-2-1 0-16,-4-2 0 0,1 1 1 15,-2 1 0-15,1 3 0 0,-5-1 0 16,-1 1 0-16,-2 0 1 0,-3 1-1 15,2 0 0-15,-4 0-1 0,-3-3 1 16,2 2-1-16,1-2 0 0,2 3 1 16,-1-4-1-16,2-1 0 0,2 0 0 0,4 0-1 15,0-3-1-15,5 3 0 0,0-6 0 16,5 5-1-16,0-2 0 0,8 2 1 16,0-3 0-16,1-2 1 15,1 0 1-15,3-1 0 0,0-3 0 0,0-2 1 16,-4-5-1-16,1 4 1 0,2-1 0 15,-2 1 1-15,2-1 0 0,-2-2 0 16,2 3 1-16,1 0-1 0,-1-1 0 16,-1-2 1-16,-3 1-1 0,-2 0-1 0,-1 1 1 15,-3 4 0-15,-4-3 0 0,-2 1 1 16,-2 1 1-16,-3-1 0 0,-1 3 0 16,-2-2 0-16,-1-2 0 0,-3 6 0 15,-1 3-2-15,1 6-1 0,-1-2 0 16,-1 3 0-16,1 3-2 0,0 0 1 15,5 5-1-15,1 0 0 0,-1-5 1 16,3 8-1-16,3-2 0 0,1-1 1 16,0-1-1-16,1-3 0 0,1-1-1 15,1-3 1-15,2-1-1 0,3-3 1 16,-2-1-1-16,3-1 1 0,0 0 0 0,4-1 0 16,-1-2 0-16,-1-1 0 0,0 1 0 15,-1-3-1-15,0 0 0 0,-1 1 0 16,-4-4 1-16,2 3 0 0,0 0 0 15,-2-3 0-15,0 3 1 0,-1 1-1 16,0 0 1-16,-1 0 0 0,-1 1 0 0,1 1-1 16,-2 3 0-16,1-2 0 0,0 2-1 15,2-1 0-15,-1 4 0 0,0 1 1 16,-2 3 0-16,1-1 0 0,1 3 1 16,-1 1 1-16,-1 3-1 0,0-4 1 15,2-1 0-15,-1-2-1 16,1 2 1-16,-1-4-1 0,1 0 1 0,-1-1-1 15,1-1 1-15,-2-1-1 0,2 0 0 16,1-2 0-16,1 0 1 0,-1-2-1 16,1-1 0-16,1 0 0 0,1-1 0 0,0 0-1 15,1-1 0-15,-1 2 0 0,1 1 0 16,0-1 0-16,-1 1 1 0,-2 0-1 16,0 2 0-16,0 0-1 0,-1 1 1 15,0 1-1-15,-2 0 1 0,1 3-1 16,0 1 1-16,-1 0 0 0,-1 0 1 15,0 0 0-15,0 1-1 0,1 0-2 16,-1-2-4-16,1 0-6 0,0-1-15 16,0 0-16-16,2-1-18 0,-1-1-33 0,-1-2-5 15,1-1-48-15,1 0-69 16</inkml:trace>
  <inkml:trace contextRef="#ctx0" brushRef="#br0" timeOffset="-176968.1">19133 5272 306 0,'2'-8'76'0,"1"5"1"0,1-1-48 0,0 2-10 15,-4 1-1-15,5 6 1 0,0 2-5 16,0 4-2-16,-1 5-2 0,-1 2 3 0,-2 1-2 16,5 6 0-16,-5-4-3 0,0 2-1 15,0-5-1-15,2 2-1 0,-1-1-2 16,2 0-1-16,1-3-1 0,-1-1 1 16,1-4-1-16,-1 3 1 0,1-6-2 15,-1-1 1-15,0-3 0 0,-1 1 0 16,0-1 0-16,-1-1 0 0,0-1 0 15,-2-1 1-15,1-1 1 0,0 1 1 16,-1-1 2-16,-2-1-1 0,-2-2 0 0,-1 2-1 16,1-1-1-16,-3 0-1 0,-1 0-3 15,-4 0 0-15,0 0-1 16,2 1 2-16,-3 0 0 0,1 1 1 0,-3 1 0 16,1 2 1-1,5 1-1-15,0 2 0 0,1 1 0 0,1 0-1 0,3 1 0 16,3 1 1-16,0-1 0 0,1-1 1 15,-1-1-1-15,3 2 1 0,1-1 0 16,2-2 1-16,4 0 1 0,0-3 0 16,2 0 1-16,6-2 0 0,-2-3 1 0,2 0-1 15,-1-4-1-15,-1 2-1 0,-2 0-2 16,-1-1 0-16,-2 1 0 0,-2 1-3 16,-1 0-4-16,-1 4-7 0,-3-4-17 15,1 1-28-15,-1-1-49 0,0 2-75 16,-2-1-166-16</inkml:trace>
  <inkml:trace contextRef="#ctx0" brushRef="#br0" timeOffset="-173220.69">20796 3369 139 0,'1'-4'43'0,"-1"-1"7"0,1 1-12 0,-2-2-2 16,2 2 3-16,-2 0 0 16,1 0-2-16,0 3-4 0,0-1-7 0,-1 2-6 15,2 0-7-15,-2 2-5 0,2 0-4 16,-1 3-1-16,0 2 0 0,1 2 2 16,-1 2 3-16,1 5 2 0,0 3 3 15,0 0 0-15,-1 3-1 0,2 2-2 16,-2-1-1-16,1 0-2 15,0-1-2-15,-1-1-2 0,1-1 1 0,0-2 0 0,-1-4-1 16,-1-1 1-16,2-3-1 0,-2-1 0 16,1-4 0-16,0 1-1 0,0-3 0 15,0-3 0-15,1 2-1 0,-1 0 1 16,1-2 0-16,0-1 0 0,-2 0 2 16,1 0 0-16,0 0 1 0,0 0 0 15,0-2 0-15,0 2 1 0,-1-2-1 16,1 1-1-16,-1-1 0 0,-2-2-1 15,0 1-1-15,1 0 0 0,-1 0-1 16,0 1 0-16,-2-2-1 0,2 2 0 16,-1 0 1-16,-2 0-1 0,-2 0 0 0,-4-2 0 15,0 1 0-15,-5 2 1 0,-1-1-1 16,-4-1 0-16,-2 3 0 0,2-1 0 16,3 1 0-16,-1 1-2 0,4 1-7 15,3-1-18-15,3 1-29 0,3-1-47 16,2-1-73-16,3-1-167 0</inkml:trace>
  <inkml:trace contextRef="#ctx0" brushRef="#br0" timeOffset="-167797.14">19741 3601 92 0,'0'1'22'16,"0"-2"1"-16,0 1-10 0,0-2-2 15,0 2 3-15,-4-4 2 0,5 3 2 16,-3 0 2-16,5 2 3 0,-2-1 3 15,0-2-3-15,-1 0-1 0,1 2-1 16,0-1-3-16,0-1-1 0,-1-3-5 0,0 3-3 16,0 0-2-16,3 2 0 0,-1-2-2 15,-1-1 1-15,-1 1 1 0,0-1 0 16,0 1 0-16,1-1-2 0,-3-2 0 16,0 2 1-16,1 1-2 0,2 2-2 15,-2-2 0-15,0 0 0 0,-1 1-1 16,0-2-1-16,0 2 1 0,-1-1-1 15,-1-1 0-15,2 2 0 0,-1 1 0 16,3 0 0-16,-1 1 0 0,0-1 0 16,1 0 0-16,-1 1 0 0,0-1 0 0,1-1 0 15,-3 1 0-15,3-1 1 0,-2 1 0 16,5 2 0-16,-2-2 2 0,-1 0 0 16,1 0 0-16,-1 0 2 0,0 0-1 15,0 0 1-15,-3-1-1 0,2 0 0 16,0 1 0-16,5 1 1 0,-6-1 0 15,3-1 2-15,-2 1 1 0,1 0 1 16,-1-1-1-16,2 2-1 0,-4-4-1 0,3 3-2 16,0 1-3-16,2 2 0 0,-2-4-2 15,0 2 1-15,1-1 0 0,-1 2-1 16,1 1 2-16,0-3-1 0,-3 2 2 16,3 0-1-16,0 2 1 0,0-1-1 15,0 1 1-15,0 0 0 0,-1 0 0 16,0 0 0-16,0 1 0 0,2 0 0 15,-3 1 1-15,1-1 0 0,1 1 1 16,3 4 0-16,-3-3-1 0,1 0 1 16,-1 0-1-16,0 1-1 0,1 0 0 0,0-1 0 15,-5-3-1-15,4 3-1 0,2-1 0 16,-2 1 1-16,1-1-1 0,0 1 0 16,0-1 0-16,0-1 1 0,0 2-1 15,-1-1 0-15,0 0 1 0,-1 0-1 16,0 0 1-16,-2-1-1 0,2 0 0 15,-1 0 1-15,1 2 0 0,-1-2-1 16,1 0 1-16,1 1 0 0,1 2-1 16,-2-1 1-16,1 1-1 0,-5-2 0 15,5 2 1-15,0 0-1 0,0 1 0 0,0-2 0 16,0 2 0-16,-1-1 0 0,3 4 0 16,-3 0 1-16,1 1 0 0,-5-4 0 15,5 5 0-15,-1-2 0 0,2-1 1 16,0 1-1-16,0-3 0 0,-1 0 1 15,4 4-1-15,-4-3 0 0,2 0 0 0,-2 0 1 16,0 1-1-16,2-1 0 16,0 0 1-16,0 1-1 0,0 0 0 0,-2-2 0 15,2 3 0-15,-2-1 0 0,1-1-1 16,-4-2 0-16,1 2 0 0,0 4 1 16,1-1 0-16,-1 1 0 0,0 0-1 15,-1 1 1-15,3 2 0 0,-1-3 0 16,-2-1-1-16,-3-3 0 0,4 3 0 15,1-1 0-15,-1-1 0 0,1 0 0 16,0 1 0-16,1-3 0 0,3 4 0 0,-4-3 1 16,1 0-1-16,0-1 0 0,2 4 0 15,-3-2 0-15,2 1 0 0,-1 0 0 16,0-1 0-16,-1 1 0 0,2 1 0 16,-2-3 0-16,0 0 1 0,-2-2-1 15,2 1 0-15,0-1 0 0,0 3 0 16,-2-1 0-16,1 2 0 0,1 1 1 15,1 3-1-15,-2-1 0 0,1 4 0 16,-3-4 0-16,3 2 1 0,0 0-1 16,-1-2 0-16,2 2 0 0,-2-3 1 0,1 1-1 15,3 2 1-15,-3-2 0 0,1 0 0 16,-1-3 0-16,1 3 0 0,1 1 0 16,-2-3 0-16,1 0 1 0,-1 1-1 15,0-2 0-15,2 3 1 0,-3-4-1 16,0 3 0-16,2 3 0 0,-2-2 0 15,0 1-1-15,1 2 1 0,0 1 0 0,0 0-1 16,1-1 1-16,-2-3-1 0,2 3 1 16,1 0-1-16,-3-2 1 0,3 2 0 15,-1 1 0-15,0 0 1 0,0 0 0 16,0-1 1-16,-1-1 0 0,2 2 0 16,-3-4-1-16,1-1 1 0,-3 2-1 15,3 0-1 1,0-2 0-16,0 2 0 0,1 0-1 15,1 1 1-15,-1 0 0 0,3-1-1 0,-3-1 1 16,2 0-1-16,1-4 1 0,-3 1 0 0,2 0 0 0,-1 0 0 16,1-2-1-16,-2 2 1 15,2-1 0-15,-2 2-1 0,0-2 0 0,0 0 1 16,3 2-1-16,-3-2 1 16,-1-1-1-16,-1 0 1 0,1 0-1 0,0 0 1 15,0 1-1-15,-4-5 1 0,3 2-1 16,1-1 0-16,0 1 1 0,-1-1-1 15,1-1 1-15,-1 1-1 0,0 0 0 16,1 1 0-16,-1 1 0 0,0-3 1 16,1 2-1-16,-1 0 0 0,1-1 0 15,-1 0 0-15,0-2 1 0,1 1-1 0,0-1 0 16,0 0 0-16,-1-2 0 0,1 0 0 16,0-1 1-16,0 1-1 0,0-1 0 15,0 2 0-15,0 1 0 0,0 1 0 16,0 0 0-16,1-1 0 0,-1 0 0 15,-1 2 0-15,3-3 0 0,-2-1 0 0,2 0 1 16,-2-2-1-16,0 0 0 16,1 0 0-16,0 0 0 0,0-1 0 0,0 1 0 15,-3 0 0-15,3 0 0 0,-1 0 0 16,2-2 0-16,-2 2 0 0,1 0 0 16,0-1 0-16,0 0 0 0,1 1 0 15,0-1 0-15,-2 3 0 0,2-4 0 16,0 2 0-16,4-2 0 0,-3 0 0 15,0 0 1-15,1 1-1 0,2 0 0 16,1 0 1-16,-1-1-1 0,-2 1 0 0,1 0 1 16,3-1-1-16,-1-1 1 0,0 1-1 15,0 1 1-15,2 0-1 16,1-1 1-16,1 0-1 0,0 0 1 0,0 0-1 16,0 1 1-16,-1-2-1 0,1-1 0 15,-4 0 0-15,1 0 1 0,1 0-1 16,1-1 0-16,2-1 0 0,0 0 0 15,0 1 1-15,2-2-1 0,-1 2 1 16,3-1-1-16,-3 0 0 0,-1-1 0 0,-2 1 0 16,2-1 1-16,-1 1-1 0,-1-2 0 15,-3 1 0-15,4 1 0 0,0 1 0 16,3 3 0-16,0-2 0 0,1 2 0 16,2 1 0-16,3 0 0 0,1 0 1 15,-1 1-1-15,-2 0 0 0,0 1 0 16,1-2 0-16,1 3 0 0,-4-3 0 15,0-2 0-15,2 2 0 0,1-1 0 16,-1-3 1-16,0 2-1 0,-3-5 0 16,0 3 0-16,3-1 0 0,-4 0 0 0,1 1 0 15,1 1 0-15,-1 1 0 0,-2 0 0 16,1 1 0-16,0 0 0 0,0 2 0 16,1-1 0-1,-1 1 0-15,1 3 0 0,0 0-1 16,-2-1 1-16,-2 2 0 0,2 0 0 0,-4-1-1 15,1 1 1-15,-1-3-1 0,0 1 1 0,1 1 0 16,0-3-1-16,-1-1 1 16,-1 1 0-16,0 0 0 0,-2-1-1 0,-2-3 1 15,1 3 0-15,-1 0 0 0,-2-1 0 0,0 0 0 16,5 1 0-16,-5-1 0 0,-1-1 1 16,0-2-1-16,0-1 1 0,1-1-1 15,-2-2 1-15,-4-3-1 0,5-1 1 16,1 2-1-16,1-2 0 0,-1-2 0 15,-3-1 0-15,1-3-1 0,1-4 0 16,-2-1-1-16,-1-1 0 0,-1-4 0 16,1-1-1-16,2-1 1 0,-1-4 1 15,-1 1 0-15,2 0 0 0,-2-4-1 0,1-3 0 16,-2-1-1-16,0-1 1 0,0 2-2 16,-2-6 1-16,0 0 0 0,-2 0-1 15,-1 3 2-15,1 0-1 0,0 1 0 16,-1 1 1-16,-1 4-1 0,0-2 1 15,2 0 0-15,-1 0 1 0,2 3 0 16,1 1 0-16,-1 3 0 0,1-1 1 16,1 1-2-16,-1 0 0 0,-1 1 0 15,0 0-1-15,-4-2-1 0,2 0 1 16,-2-2 0-16,4 2 0 0,-3 2 1 0,4 3 0 16,3-1 1-16,-3 1 0 0,1 2 0 15,5 0-1-15,-2 1 1 0,4-2 0 16,-2 2 1-16,-6 1-1 0,6-1 1 15,3 2 0-15,-2 0-1 0,0 0 0 16,0 2 1-16,2-1-1 0,5 4 0 0,-1 3 0 16,-3 0 0-16,2 3 0 0,-3 4 1 15,1 0-1-15,0 0 1 16,-2 0 0-16,1 0 0 0,-3 0 1 0,-1 1-1 16,2 0 2-16,-2 0-1 0,1 0 0 15,-1 2 1-15,0-1-1 0,0 3 0 16,-1 1 1-16,1 0-1 0,0 0 0 15,-2 3 0-15,1-2 0 0,1 1-3 16,1-4-4-16,-1 3-24 0,0 2-32 16,0-2-32-16,0 1-68 0,-1-1-142 0</inkml:trace>
  <inkml:trace contextRef="#ctx0" brushRef="#br0" timeOffset="-167317.42">20028 3593 260 0,'-3'3'47'16,"1"3"0"-16,-2 3-54 0,-2 2-2 0,-1 3 5 16,-2 2 9-16,-1-3 6 15,-7 4 4-15,0 0 4 0,-3 1 3 16,-2-2 2-16,1 1 0 0,0 1-3 0,2 5-4 16,3-5-5-16,1 0-3 0,1 0-3 15,4 0-2-15,1-2-4 0,1-2-5 16,2-5-9-16,1 0-13 0,2-2-15 15,7-3-15-15,-2-2-18 0,3-4-42 16,1-3-69-16</inkml:trace>
  <inkml:trace contextRef="#ctx0" brushRef="#br0" timeOffset="-166790.83">20281 3631 202 0,'18'-8'48'0,"-4"2"1"15,-2 5-24-15,-3 1-14 0,-3 5-2 16,-8 1 0-16,-5 4 0 0,-2 3 3 0,-4 3 6 16,-4 2 3-16,-3 2 4 0,-1 1 1 15,-2 5 0-15,2 6 1 0,-3 4-4 16,-2 3-5-16,-1 3-5 0,1 2-3 16,-2 2-3-16,0-1-2 15,-7-5-2-15,6 1-1 0,0 0 0 0,3-4-1 16,3-5-2-16,2-3-6 0,5-3-11 15,7-6-9-15,4-6-8 0,3-6-5 16,5-5-2-16,4-2 1 0,7-5 4 16,4-3 7-16,4-6 5 0,3-2 4 0,1-6 0 15,5 1-2-15,1-6 1 0,-1-1 2 16,-1-1 7-16,-1 1 11 0,5-1 10 16,0 1 11-16,-1-2 10 0,4 2 7 15,-2 2 8-15,-3 3 2 0,-2 1-3 16,-3 6-2-16,-2 1-3 0,-7 3-7 15,-4 5-5-15,-3 2-8 0,0 3-5 16,-5 0-3-16,-2 3-3 0,-4 4-2 0,-4 0-1 16,-4 3 1-16,-2 3-1 0,-3 4 1 15,-1 4 1-15,-6 2-1 0,-6 6 1 16,-6 5-2-16,0 6 1 0,-4 5-2 16,-2 5 1-16,-5 1-2 0,0 3 0 15,2-1-1-15,2 2 0 0,-5-1-1 16,0-3 1-16,1-1-1 0,5-3-1 15,3 0-5-15,2-3-5 0,5-3-10 16,6-7-9-16,5-6-14 0,5-5-19 16,4-4-28-16,3-7-50 0,5-4-99 15</inkml:trace>
  <inkml:trace contextRef="#ctx0" brushRef="#br0" timeOffset="-166255.5">20280 4518 180 0,'37'-21'52'0,"-4"3"2"0,-1 8-10 0,-6 2-22 0,-6 2-8 0,-7 3-5 16,-3 4-2-16,-3 2 0 0,-5 3 2 0,-5 4 0 15,-4 5 1-15,-6 6 6 16,-1 7 3-16,-4 5 1 0,-4 5-3 0,-2 7-2 16,-6 4 1-16,-1 1-3 0,0 2-5 15,0 2-3-15,0 0-2 0,2-1 0 16,4-2-1-16,3-4-1 0,2-5-1 15,1-5 0-15,1-8-2 0,4-5-1 0,2-7-3 16,3-5-3-16,3-4-4 0,4-3-1 16,3-4 0-16,6-3 2 0,2-2 0 15,4-2 3-15,4-3 3 0,4-2 4 16,0-3 2-16,2-2-1 0,2-5 0 16,0 1 0-16,3-2 1 0,1-1 0 15,1 0 2-15,-1 0 1 0,-3 2 0 16,0 2 0-16,-3 0-1 0,-5 4 0 15,-1 1 0-15,-6 3-3 0,1 4-2 0,-2 4 0 16,-5 2 0-16,-2 5 1 0,-5 2 0 16,-3 6 0-16,-3 2 1 0,-2 2 2 15,-2 2 1-15,0 3 0 0,-1 3 1 16,0 0 4-16,-1-1 4 0,1 1 2 16,1-1 1-16,-4-1 0 0,1-2-2 15,1-3 0-15,4-3-6 0,2-3-7 16,4-4-7-16,2-2-4 0,8-2-4 15,6-2 0-15,4-2 0 0,0-3 1 16,2-1 4-16,1-1 5 0,2-2 2 16,1-1 3-16,-2-3 2 0,-1-1-2 0,1 0-2 15,2-2-4-15,-1-2-7 0,-2 0-10 16,-2-1-17-16,0 1-22 0,-1 1-41 16,0 1-81-16</inkml:trace>
  <inkml:trace contextRef="#ctx0" brushRef="#br0" timeOffset="-165666.67">20535 4331 264 0,'3'-4'62'15,"0"1"0"-15,-2 2-20 0,-1 3-33 0,-1 4-1 16,-2 4 3-16,-1 4 3 16,-3 4 6-16,-4 3 3 0,-4 2 3 0,-4 3 1 15,-3 4 0-15,-2 6-2 0,-7 3-1 16,-4 3-4-16,-3 4-4 0,0 5-3 16,0-3-2-16,-2 1-4 0,-3-3-2 15,3 1-1-15,4-4-2 0,0-4-3 16,4-3-4-16,2 0-11 0,1-4-26 15,4-5-30-15,3-4-32 0,0-3-68 16,5-2-138-16</inkml:trace>
  <inkml:trace contextRef="#ctx0" brushRef="#br0" timeOffset="-165249.75">20803 5120 363 0,'-4'7'89'16,"-1"2"3"-16,0 1-61 0,-1 4-9 0,1 3 0 15,-3 0-4-15,-2 2-7 0,-2 4-5 16,1 1-3-16,-4 1-1 0,0 0-1 16,-1-3-2-16,0-1-2 0,2 0-8 0,0-6-14 15,2 1-11-15,3-4-17 0,1 1-25 16,0-1-16-16,3-2-47 0,0-1-77 16</inkml:trace>
  <inkml:trace contextRef="#ctx0" brushRef="#br0" timeOffset="-162001.38">19311 5576 157 0,'-4'0'46'0,"2"1"7"16,-1-2-16-16,0 2-4 0,1-1 0 16,1 1-2-16,-1-1-3 0,2 0-6 15,-1-1-5-15,2 2-3 0,1 0-1 16,0 0 0-16,3-1-1 0,3 0 2 15,1 0 0-15,2 0 1 0,4-2-3 16,0 1-2-16,2-1-3 0,0-1-2 16,0 2-3-16,1-2-1 0,4 1 0 15,-2 1 0-15,4-1-1 0,2 1 0 0,1 1 0 16,0-3 1-16,1 1 0 0,-1 2 0 16,2-2 0-16,-2 0 0 0,0 2 0 15,-1-3 0-15,0 1 0 0,1-2 0 16,-3 2-1-16,-1-2 1 0,2 1-1 15,-2-1 1-15,-1 3-1 0,1-2 0 16,-4 1 0-16,-1 1 1 0,-2 0-1 16,-5-1-1-16,-3 2 1 0,-2-1-2 0,-1-1-2 15,-3 0-9-15,0 2-11 0,-2-1-13 16,0 0-25-16,0 0-24 0,-2 0-52 16,0 0-98-16</inkml:trace>
  <inkml:trace contextRef="#ctx0" brushRef="#br0" timeOffset="-161771.85">20011 5480 192 0,'5'1'48'0,"1"-1"3"0,1-1-23 16,1 1-10-16,1 1-7 0,1-2-1 16,0 2-1-16,0-1 0 0,-1 0 0 15,1 1 1-15,-1 0 0 0,-1-1 1 16,-2 1 0-16,0-1-1 0,-1 1-1 15,-2 1-1-15,0-3 2 0,-2 1 1 0,-1 1-1 16,-1 0 0-16,-2 0-2 0,0-1-4 16,-1 1-10-16,0 3-13 0,-2 0-22 15,0 0-34-15,0 0-52 0,-1 1-112 16</inkml:trace>
  <inkml:trace contextRef="#ctx0" brushRef="#br0" timeOffset="-160322.08">19777 5870 154 0,'-3'-2'56'0,"1"-2"7"0,1 1-6 15,0-2-6-15,1-1-6 0,0 0-7 16,2-1-8-16,0 0-9 0,1 0-7 16,1-1-7-16,0 2-4 0,-2 1 0 0,2 1 1 15,-1 0 2-15,-1 3 2 16,0 0 0-16,0 0 1 0,-1 2 0 0,-1 0 0 16,1 2-1-16,0 1-1 0,0 1 0 15,0 5 0-15,-1 2 1 0,0 1 1 16,0 5 0-16,0 0-1 0,-1 3 1 15,-1 0-1-15,1 1-2 0,-1 4 0 16,0 2-1-16,1 2-2 0,-1 0-1 0,2-1 0 16,0 1-2-16,0-2 1 0,1-3 0 15,0-4-1-15,-1-2 0 16,0-2 1-16,0-3-1 0,-1-1 0 16,0-3 0-16,0-1 1 15,0-1-1-15,0-4 0 0,1 1 0 0,0 0 0 0,2-2 0 16,-2-1 0-16,0 0 0 0,0-1 0 15,1 0 0-15,-1-1 0 0,0 0 0 16,-2-2 1-16,2 2-1 0,1 1 0 0,1-1 1 16,-1 0-1-16,-1 0 1 0,0-2-1 15,2 1 1-15,0 0-1 0,-1 0 0 16,0 0 0-16,2 0 0 0,-1 1 0 16,1 0 0-16,0 0 0 0,0 0 1 15,0 0-1-15,0-3 0 0,0 2 0 16,1 0 0-16,1-2 0 0,-1 2 0 15,3-2 0-15,1 2 0 0,1 0 1 0,1-1-1 16,3 0 0-16,2 0 1 16,2-1-1-16,2 1 1 0,-1-3-1 0,2 1 1 15,4 1-1-15,2 1 0 0,-1-2 1 16,1 1 0-16,0-2 1 0,1 0 0 16,3 0 0-16,0 0 1 0,-1-2 0 15,5 2-1-15,0 0 0 0,1 4 0 16,-2-2-1-16,0 3-1 0,-3-1 1 15,0 0-1-15,-3 0 0 0,0 1 0 16,-3-2 0-16,3 2 0 0,-1-2 0 16,0 2-1-16,-1-2 1 0,-3 1-1 15,-1-1 1-15,0 0-1 0,-2-1 1 0,-4 2 0 16,-2-4-1-16,-3 3 1 0,0-1 0 16,0 3-1-16,-4-3 1 0,-1 1 0 15,1-1 0-15,0 2 0 0,0 0 0 16,3 0-1-16,-4-2 0 0,4 2 0 15,0-1 0-15,2 4 0 0,-3-3 1 16,1 0-1-16,-3 0 1 0,1 0 0 16,-1 1 0-16,0 0 0 0,-4-3 0 15,4 2 0-15,-1 0 0 0,1 3 0 16,-2-2 0-16,-1-1 0 0,1-1 1 0,0 1-1 16,-3 1 1-16,2-1 0 0,-3-4 0 15,1 5 0-15,0-1 0 0,0 3 0 16,0-3 0-16,0 1 0 0,-2 0 0 15,1 0 1-15,0 0-1 0,0 0 0 16,0-4 0-16,0 4-1 0,0 0 1 16,1 3-1-16,-1-5 0 0,0 1 0 0,0-1-1 15,1 0 1-15,-1 0 0 0,0-2 0 16,-1-3-1-16,2 2 1 0,1-1 0 16,0 0 0-16,-2-3 1 0,0 0-1 15,1-2 0-15,0-2 1 0,-2-1 0 16,1-2-1-16,-2-2 1 0,1 1-1 15,-1 1 1-15,1-2 0 0,-2 1-1 16,1-2 1-16,-2-1-1 0,0-2 1 16,-2-1 0-16,2-2 1 0,-2 2 1 0,2 1 1 15,-1 3 0-15,3 4 1 16,0 1 0-16,1 3-1 0,-1 1-2 0,1 1 0 16,0 3-1-16,0 1-1 0,-1 0-2 15,2 2-2-15,0 2-3 0,1 2-3 16,0-2-7-16,-1 1-17 0,-1 0-40 15,0-1-35-15,0-2-73 0,0 3-157 16</inkml:trace>
  <inkml:trace contextRef="#ctx0" brushRef="#br0" timeOffset="-159151.91">20135 5921 161 0,'4'-2'46'0,"-2"0"4"15,0 0-15-15,-1-2-8 0,1 2-3 16,-1 0 1-16,-1-1 0 0,0 0 2 16,-2-2 0-16,1 1 0 0,-1 2-3 15,-1 0-4-15,0 0-5 0,-1 0-5 0,-1 2-5 16,2 3-2-16,-1-2-2 0,-3 1-1 16,-1-2 0-16,1 4 0 0,-2 0 0 15,0 1-1-15,0 0 1 0,-1 2 1 16,1 1-1-16,2 1 0 0,0-2 0 15,2 0 1-15,-2-2-1 0,5 2 1 0,1-3-1 16,2 1 0-16,1-2 0 0,3 1 1 16,1 0-1-16,4 2 1 0,0-3 0 15,1 2 0-15,-2-5 1 16,3 4 1-16,-1-2 0 0,0-1 0 0,-1 1 0 16,-1-1-1-16,-2 1 1 0,2 1-1 15,-4-1 0-15,-1 0 0 0,-2 3 2 16,-2-1 1-16,-2 0 1 15,-3 2 1-15,-2 2 1 0,-2 1 0 32,-2 1 0-17,-1 3-1-15,-2-1 0 0,-2 2-1 16,0-5 0-16,3 1-2 0,1 0-1 0,2-3-1 16,2-4-1 15,3 0-4-31,4-1-3 0,3 2-1 0,1-4-2 0,1-1-3 15,0-3-2-15,7 2-5 0,1-2-2 0,3-1-1 0,2-3 1 16,1-1 2-16,1 0 1 0,3 0 4 0,-4-1 6 0,1-3 5 16,0-1 4-16,-1 0 3 0,3 0 3 0,-1 1 2 15,1 1 2-15,1 0 2 0,-2 4 1 16,-3 0 1-16,-2 2 1 0,-4 1-1 0,-4 1 0 0,0 1 0 16,-3-1-1-16,-2 0-1 0,0 0-2 0,0-1-2 0,-1 1-1 0,1-1-2 15,-3 2-2-15,-2-2-1 0,-6 1-2 16,4 2 0-16,-4 0-1 0,-2 1 0 15,-3 0 0-15,-2 1 0 0,-1 2 0 16,2 3 0-16,-4 0 0 0,2 3 0 16,1 0 0-16,4 2 0 0,1-1 0 15,3 4 0-15,2-1 1 0,3-1-1 0,2 3 1 16,2 0 0-16,1 0 0 0,2 0 0 16,5-5 0-16,1 0 0 0,1-4 1 15,6-2-1-15,2-3 0 0,1-4 0 16,2-1 0-16,-4 0-1 0,0-3-2 15,1-1-3-15,-2 1-10 0,-2-2-17 16,-1 0-14-16,0 0-19 0,-1-2-30 0,1 3-1 16,-3 0-44-16,-1-1-51 15</inkml:trace>
  <inkml:trace contextRef="#ctx0" brushRef="#br0" timeOffset="-158846.72">20481 5949 173 0,'-6'1'58'0,"1"0"6"16,2-2 5-16,-2 1-28 0,3 1-9 16,2 3-3-16,-2-3-3 0,1 1-3 15,1 0-6-15,1 2-2 0,0 2-1 16,0 2 1-16,-1-2-1 0,2 3 0 0,0 0-2 16,6 3-2-16,-5-2-1 0,2-1-2 15,0-3-1-15,-1-1-1 0,2-2 1 16,0 0 1-16,-5-6-1 0,6-1 1 15,-1-1 0-15,2 3-1 0,-1-5-1 0,0 3-2 16,0-4-1-16,-1 2-1 0,0 1 0 16,0 1-1-16,-3-2 0 0,1 6 1 15,-1 0-1-15,2 8 0 0,-2-2 0 16,0 4 0-16,-1 2 0 0,0 0-1 16,0 0-3-16,1 2-7 0,-3-5-20 15,4 1-34-15,-2-2-36 0,4-3-70 16,0 0-150-16</inkml:trace>
  <inkml:trace contextRef="#ctx0" brushRef="#br0" timeOffset="-158273.92">20726 5809 191 0,'0'-16'60'15,"-1"1"8"-15,1 2-8 0,0 3-20 16,1 1-2-16,1 3-4 0,0 2-5 0,1 0-7 16,-1 3-5-16,1 3-2 0,1 2-2 15,-2 4 1-15,2 5 0 0,-1 2 1 16,-2 2 2-16,2 3 0 0,-1 2-2 16,-2 1-3-16,2 0-2 0,-1-3-2 15,0-1-2-15,0-3-2 0,0 0-1 16,-1-2-1-16,0-1-1 0,0-3-1 15,0-1 0-15,1-1 0 0,0-1 0 16,-2-1-1-16,3-3 1 0,-2 0-1 16,3-3 1-16,-3 0 0 0,-1-2 0 0,1 0-1 15,-2-1 0-15,2-2 0 0,-1 0 0 16,-2 0-1-16,2-2 0 0,-2 1 1 16,0-3 0-16,-2 5 1 0,-2 1 0 15,0 2 0-15,-1 1 0 0,0 1 1 16,-1 2 0 15,0 5 0-31,0-2 0 16,0 2 0-1,2 5 1 17,0-3 0-32,2 1-1 15,0 0 1-15,1-1 0 0,4-1-1 0,4 0 1 16,-2-6 0-16,6 4 0 0,-1-4 1 0,4 1 0 15,2-4 0-15,0-1-1 0,-3-2 1 0,4 0-1 0,-4 0-1 16,-1-2 0-16,-1-1 0 0,-2 1-1 16,1 2 0-16,0 3-1 0,-1-3-2 0,-1-2-4 0,-1 2-4 0,0 0-6 0,-2 2-13 15,0-2-18-15,-1 0-19 0,-2 3-38 0,0 3-62 16,1-3-130-16</inkml:trace>
  <inkml:trace contextRef="#ctx0" brushRef="#br0" timeOffset="-156759.19">21558 2938 108 0,'-3'0'31'0,"0"1"3"15,0-3-11-15,2 1 1 0,0 1 1 16,-1-1 3-16,2 1 1 0,-1 0-2 16,1-2-3-16,0 2-2 0,1-1-2 15,1 0-2-15,0-1 0 0,2 0 0 16,3 1-1-16,1 0 0 0,2-2-2 15,2 0-1-15,0 0-3 0,3 0-3 16,-1 2-4-16,2 0-1 0,0 0-1 0,-1 1 1 16,2 0 2-16,4 2 0 0,0-2 1 15,7 0 1-15,3 0 1 0,0-1 0 16,2 2-1-16,0-1 0 0,0 0-1 16,1-1 0-16,-4-1-1 0,-1 1 0 15,4 0-1-15,3-2-1 0,-2 2-1 16,3 0 0-16,-2 0 0 0,-2 2-1 15,-2 0 0-15,-5 1-1 0,-6 0 1 16,-1 1-1-16,-5 1 0 0,-1 0 0 16,-3 0 0-16,-1 0 1 0,-1-3-1 0,-3 3-2 15,0-4-3-15,-1 1-16 0,-1-1-31 16,-2-1-39-16,0 1-66 0,2 0-150 16</inkml:trace>
  <inkml:trace contextRef="#ctx0" brushRef="#br0" timeOffset="-155084.23">21585 2914 141 0,'0'-1'41'0,"-2"1"3"0,1-1-17 16,0 1-5-16,1 0-2 0,-1 0-3 15,1 0-6-15,-1 1-4 0,-1-2-3 16,1 3-2-16,1-1-2 0,-2 1 0 15,1-1 1-15,-1 0 2 0,0 1 1 16,0-1 3-16,1 0 1 0,-2 1 1 16,2 0 2-16,1 2 1 0,-3 1 0 0,2 1 4 15,1 1 2-15,-1 3 3 0,1 0 0 16,0 2 2-16,-1 0-2 0,3 4-1 16,-1 2-3-16,2 0-4 0,-2 2-5 15,1 4-1-15,0 1-2 0,2 1-1 16,-2-2-2-16,1 0 1 15,1 2-2-15,1-3 1 0,0 0-1 0,0-3 0 16,-1 1 1-16,0-2 0 0,-1-2 1 0,1-2 0 16,-1-1 2-16,0-1-1 0,-1-2 2 15,2 1-2-15,-2-2 1 0,1 2-2 16,-1-2 0-16,0-1-1 16,-1-1-1-1,0 0 0 1,-1-3 0-1,2 2 0-15,-1-3 0 0,-1 0 0 16,0 1 1-16,0-2-1 0,0 0 0 0,0 1 1 16,-2-1-1-16,-1-1 1 15,2 3-1 1,-2-1 1-16,0 1 0 0,1-1-1 0,-2 1 0 0,2 0 1 16,-1-1-1-16,0-1 0 0,0-1 0 0,0 1 0 0,0-2 0 0,2 1 0 0,0-1-1 0,0 0 0 15,0 1 0-15,1-1 0 0,0 0 0 0,-1 0 0 0,-1 1 0 0,1 0 0 16,-1-1 1-16,1 0-1 0,0 0 0 15,1 1 1-15,-2-2-1 0,1 0 1 0,1 0-1 16,-1 1 1-16,1-1 0 0,0 0-1 16,-1-1 1-16,2 1-1 15,-1 1 1-15,1-1-1 0,1 0 0 0,2 0 0 16,1 1 0-16,2-1 0 0,-1-1 1 16,1 0-1-16,4 0 1 0,1-1 0 15,-1 0-1-15,3-2 1 0,0 1 0 16,1 0 0-16,2-2-1 0,1 0 1 15,3 1 0-15,3 0-1 0,2 0 1 16,0 0-1-16,-1 1 1 0,2 1-1 16,-2 0 0-16,1-1 0 0,-3 2 0 15,-1-2 0-15,4 2 0 0,0-1 1 0,0 0 0 16,4 0 0-16,3-3 0 0,1-1 0 16,1 1 1-16,-1-1-1 0,2-1 1 15,0 1 0-15,-1 0-1 0,-2 3 0 16,-3-2 0-16,1-1 0 0,1-1-1 15,3 2 1-15,-1-1-1 0,1 1 1 16,-4 0-1-16,-2 3 1 16,0-1-1-16,-2 2 0 0,-4 1 1 0,-2 0-1 0,-3-2 0 15,2 0 0-15,0 1 1 0,0-1-1 16,-4-1 1-16,0 0 0 0,-2 2-1 16,0 0 1-16,-1 1 0 0,-3-1-1 15,0 1 1-15,-1 0-1 0,-1 1 0 16,-1 0 0-16,-2-1 1 0,-1 0-1 15,-1 0-1-15,1 2 1 0,-3-2 0 16,0 1 0-16,0 0 0 0,0-1 1 0,-1 1-1 16,0-2 0-16,-1 1 1 0,1 0 0 15,0 0 1-15,-1-1 0 0,0 0 0 16,1 0 1-16,0 1 0 0,-1-1-1 16,0 0 0-16,-1-2 0 0,1 1-1 15,0-2 0-15,-2-1 0 0,2-2 0 16,-3-1 0-16,2-1 0 0,-1-2 0 15,-1-2 0-15,-1-2 0 0,-1-2 1 0,0-2-1 16,0 0 2-16,1 1-1 0,-1-1 1 16,3 0 0-16,-2-1-1 0,3 0 0 15,0-1 0-15,2-2-1 0,-1 0 0 16,1 0-1-16,-1 3 0 0,1 0 1 16,1 4-1-16,-1 0 0 15,0 3 0-15,0 0 1 0,-1 1-1 0,0-2 1 16,1 1-1-16,-1-1 0 0,0 1 1 15,1 2 0-15,0 2 0 0,0-1 1 16,0 3-1-16,0 1 1 0,0 2 0 16,0 2 0-16,-1-1 0 0,1 2-1 0,0 0 1 15,-2 0-1-15,1 1-1 0,-2 0 1 16,1 0-1-16,-3 0 0 0,1-1 0 16,-2 0 1-16,-1 1 0 0,0 0-1 15,-4-2 1-15,0 1 0 0,-3-1 1 16,-3 1 0-16,-2-1 0 0,-1 0 1 15,-1-1 0-15,-5 2 0 0,-4 0-1 16,-3 0 1-16,0 2-1 0,1 2-1 16,-2 0 0-16,1 1 0 0,3 1 0 15,4 1-1-15,4 1-1 0,0-2-4 0,0 0-3 16,4-1-6-16,1 0-8 16,2-1-31-16,3-2-46 15,1-2-17-15,2-1-70 0,0-3-136 16</inkml:trace>
  <inkml:trace contextRef="#ctx0" brushRef="#br0" timeOffset="-153027.4">21843 3035 144 0,'0'-1'36'0,"1"1"0"15,0 1-9-15,0 0-20 0,2 4-5 16,-1 2-2-16,0 4 1 0,0 3 2 16,2 4 3-16,-1 2 2 0,-1 1 0 15,0-2 0-15,1 0 1 0,0-2-1 16,-1-3-2-16,1-2-1 0,0-2-2 15,0-1 1-15,-3-3-1 0,2 1 1 0,-1-3 3 16,0-1 7-16,-1-1 6 0,0-1 5 16,-2-2 3-16,1 0-1 0,-1-1-1 15,-1-1-3-15,0 0-7 0,0-2-6 16,-1 0-7-16,0-1 0 0,0-1-1 16,0-1 2-16,1 1 1 0,0 0 1 15,2-1 0-15,0-2 3 0,0 1-2 16,3-3 0-16,2-2-1 0,2-1-2 15,1-2-1-15,1-1 0 0,1 2 0 16,2 1 0-16,0 1 2 0,0 4 1 0,2 3 0 16,0 1 0-16,2 3-1 15,-1 0 0-15,1 2-2 0,1 2 0 0,-2 2-2 16,-2 0 0-16,0 2-1 0,-3 2 1 16,-2 2-1-16,0-2 0 0,-4 1 0 15,0 0 0-15,-2 2 0 0,-3-2 1 16,-1 0-1-16,-1 0 0 0,-2 1 1 15,-2-1 0-15,-2 0-1 0,1 0 1 0,-2 1 0 16,-1-3-1-16,2 1 1 0,-1-1-1 16,1-1 0-16,1-2 1 0,1 0-1 15,1-1 1-15,2 0 0 0,1-2-1 16,1 1 1-16,2 0-1 0,2 0-1 16,-1 0 0-16,3-1 0 0,0 2 1 15,3 1-1-15,0-1 0 0,2 0 1 16,2 1 0-16,2 0 0 0,-1 0 0 15,3 1 0-15,0-2 0 0,1 0 0 16,0-1 1-16,-1-1 0 0,2 0 0 16,2-1 0-16,-2-2 0 0,-1 0 1 0,-1 1-1 15,4-1 1-15,-3 1-1 0,-1 0 1 16,-5-1-1-16,-1 0 0 0,-1 1 1 16,-1 0 0-16,-4 0-1 0,-2-2 0 15,-1 2 0-15,0-1 0 0,0-1-1 16,-2 0 0-16,-4-1 0 0,0 1-1 15,-2-1 0-15,0 1 0 0,-1 0 0 0,-2 1-1 16,0 0 1-16,4 1-2 0,-1 3 1 16,1 2-1-16,1 1 1 0,2 2-1 15,1 1 1-15,1 2 0 0,2 0 1 16,1 0 0-16,1-1 1 0,2 1 0 16,2-3 0-16,1 1 0 0,3-1 1 15,0-1 0-15,5 0-1 0,-4-2 1 16,5-1-1-16,1 0 0 0,1-1-3 15,-1-3-3-15,1 0-11 0,-3 0-17 16,1-1-14-16,-3-1-20 0,-2 0-23 16,0 0-53-16,0 2-90 0</inkml:trace>
  <inkml:trace contextRef="#ctx0" brushRef="#br0" timeOffset="-152708.2">22412 3189 188 0,'1'-2'52'0,"0"1"2"0,1-3-20 0,-1 1-11 16,0-2-3-16,0 1 0 0,-1-1-1 15,0-1 0-15,-1 1 1 0,1 0 0 16,-1 1-1-16,-2 0-1 0,1 2-3 16,0 0-4-16,-1 2-5 0,0 1-3 15,-1 1-2-15,-1 3-2 0,1 0-1 16,-1 3 0-16,-1 1 1 0,0 1 1 15,0 0 1-15,1 2 1 0,0-1-1 0,0 2 2 16,2-2-1-16,2 1 1 16,2 1 0-16,3 0 0 0,0-3 0 0,1 0 1 15,1-3-2-15,2 0 1 0,0-1-1 16,-1-2 0-16,1-1-1 0,-1-2-2 16,1-1-7-16,0 1-7 0,-2-2-9 15,2-2-12-15,-2-2-17 0,-1 0-29 16,1 0-47-16,-2-2-94 0</inkml:trace>
  <inkml:trace contextRef="#ctx0" brushRef="#br0" timeOffset="-152257.81">22518 3201 154 0,'3'0'43'0,"1"0"0"0,0 0-19 0,1 0-7 15,-1 0-2-15,0 1-3 0,1 0-2 16,-1-1-1-16,-2 1 3 0,1 0 3 16,-2 0 1-16,4 2 0 0,-4-1 1 15,3 1-2-15,-3-1-1 0,2 2-3 16,1 0-2-16,0 0-2 15,-5 0-2 1,2 0-1-16,1 0-1 0,3 2 0 0,-3-1-1 0,0 0-1 0,-1-1 0 0,4 3 0 16,-1-2-1-16,-3 0 1 0,0-1-1 15,0 0 1-15,0-1-1 0,0 0 2 32,0-2 0-32,-1 1 1 0,0-2 3 0,0 0 3 15,0 0 4-15,1 0 4 0,-1-1 4 0,1 0 4 0,0-2 0 16,1 0 0-16,1-4-3 0,1 0-3 15,2-2-4-15,0-2-4 0,2-1-5 16,-2 0-1-16,1 1-3 0,-2 0 0 16,0 0-3-16,-1 0-1 15,-2 0-4-15,1 1-3 0,-2-1-9 0,2 2-15 0,-1-1-20 16,1 3-35-16,-3 2-11 0,2 2-55 16,0 2-94-16</inkml:trace>
  <inkml:trace contextRef="#ctx0" brushRef="#br0" timeOffset="-149619.53">21588 3570 161 0,'-2'-3'57'0,"2"-2"5"0,0 1 3 16,-1 1-23-16,3-1-8 0,0 1-7 15,3 3-7-15,-4-2-3 0,2 0-3 16,-1 2-3-16,1-1-4 0,-1 0-1 15,1 1-1-15,-3 0 0 0,4 2 0 16,-1 0-1-16,3 4 1 0,-3-1 1 0,0 2 2 16,1 2 1-16,0 3 2 0,0 2-1 15,0 3 0-15,-2-2 0 0,3 4-2 16,1 0-1-16,0-1-2 0,-1 1-1 16,0-3-1-16,0 0 1 0,-1 1-1 15,1 1 2-15,-1 3-1 0,-1 2 0 16,1 1 0-16,0 2 1 0,-1 1-2 15,2-2 0-15,-2 3-1 0,1-2 0 16,-1-1-1-16,1 1 0 0,0 0 0 16,1-1-1-16,-1 5 0 0,2-2 1 0,1 5-1 15,1-3 0-15,0-1 0 0,0 1 0 16,1-1 1-16,-1 0-1 0,2 0 0 16,-3-6 1-16,0 2-1 0,-2-1 1 15,0-1-1-15,-4-1 0 0,-2-4 0 16,1 1 0-16,0 1 0 0,0 4 0 15,-3 0 0-15,3 1 0 0,4 2 1 16,1 2-1-16,-2 0 0 0,1-1 0 0,-2-2 1 16,4-1-1-16,-4 1 0 0,2-2 0 15,-2-1 0-15,-1-1 0 0,0 1 1 16,0 2-1-16,2 3 0 0,-2-3 1 16,-1 2-1-16,0-1 1 15,1 2 0-15,1 0 1 0,-1-4 0 0,-1-2 2 16,2 1 0-16,1 0 0 0,2 0 1 15,-3-4 0-15,0 2 0 0,1 2-1 16,-1 0 0-16,1 1 0 0,-2 2-1 16,0-1-1-16,1 1 0 0,0 0 0 0,4 1-1 15,-3-3 0-15,-1-3 0 0,1 2-1 16,-2 1 1-16,1 0 0 0,-1-3-1 16,-4-4 0-16,2 5 0 0,1-2 1 15,3 4-1-15,-4-2 0 0,0 1 0 16,1 0 0-16,0 0 1 0,0 0-1 15,1 0 0-15,-3-3 0 0,3 0 1 0,1-1-1 16,2 2 0-16,-3-3 0 16,0-1 0-16,-1-2 0 0,0-2 0 0,0-1 0 15,0 0 1-15,-4-6-1 0,3 1 0 16,0 0 0-16,3-2 0 0,-3 1 0 16,1 1 0-16,-1 1 0 0,-1 1 0 15,2 0 1-15,-1 2-1 16,-3 2 0-16,3-1 0 0,0-2 0 0,2 1 0 15,-2 0 1-15,-1-1-1 0,1-1 0 16,1-1 0-16,-1-1 1 0,0 0-1 0,-1-3 0 16,1 0 1-16,1-1-1 0,1 4 1 15,-2-5 0-15,1 1-1 0,-1 0 1 16,1-1 0-16,-2-1-1 0,1 1 1 16,-1-4-1-16,3 4 0 0,-1-2 0 15,3 5 0-15,-2-4 0 0,0-1 1 16,-1 1-1-16,0 0 0 0,0 0 0 15,0 1 0-15,-4-5 1 0,3 6-1 16,1-2 0-16,3 6 0 0,-3-5 1 16,-1 0-1-16,1 0 1 0,1-1-1 0,-2-1 1 15,2 1-1-15,-4-5 1 16,3 4-1-16,1 0 0 0,2 1 1 0,-2-2-1 16,0 1 1-16,2 0 0 0,0-2 1 15,-1 1-1-15,2-2 1 0,-3-1 0 16,3 2-1-16,1-1 1 0,4 5-1 15,-4-5 1-15,3 1 0 0,2 0 0 16,1 1 0-16,1-2 1 0,2 1-1 16,-3-5-1-16,5 4 1 0,2 0-1 0,-1-1 0 15,2 0 0-15,0-1-1 0,2 0 0 16,2 0 1-16,2 0-1 0,1 0 0 16,0-3 0-16,-1 2 0 0,-1 1 0 15,-1-3 0-15,-1 2 0 0,0-2 0 16,-3 6 1-16,0-3-1 0,2 0 0 15,-2 4 0-15,0 0 0 0,-1-1 0 16,-4 0 1-16,-1 2-1 0,1 0 0 16,-2 0 0-16,2 0 0 0,0 2 0 0,1 1 0 15,0 1 0-15,4-5 0 0,-2 2 0 16,1 1 1-16,-4-1-1 0,1 3 0 16,-2-3 0-16,2 1 0 0,0 1 0 15,0 2 0-15,-1 0 0 16,5-2 0-16,-1-1 0 0,0 0 0 0,0 0 0 15,1-2 0-15,-1 0 0 0,-2-1-1 16,1 0 1-16,2-1-1 0,0-1 0 16,3 0 0-16,-1 1 1 0,3-3-1 0,-1 4 0 15,-1-4 1-15,0 2-1 0,-3 1 0 16,0-2 0-16,0 4 0 0,-1 3 0 16,1-3 0-16,0 1 1 0,-1 0-1 15,-1 0 1-15,0 2 0 0,-3-3-1 16,0-3 1-16,-1 2 0 0,-3 3 0 15,0-5 0-15,-1 0 0 0,-1 2 0 16,1 0 0-16,-1 2 0 0,-1-3-1 16,1-2 1-16,0 4 0 0,-1-1-1 15,-1-1 1-15,-2-2-1 0,0 2 1 0,-2-1 0 16,0 3 0-16,0 0 0 0,-2 0 0 16,0-2 1-16,-1-1 0 0,-1-1-1 15,1-2 0-15,0-1-1 0,-2-3 0 16,1 3-1-16,0-2 0 0,0-2-1 15,0 2 0-15,-2-1 0 0,-1-4 0 0,0-1 1 16,-1-6 0-16,-2-4 0 16,2 1 1-16,-3-5 0 0,3-3 1 0,-1-4 0 15,2 1 0-15,1 1 1 0,0 2-1 16,1 0 1-16,1 0 0 0,-2 3 0 16,2 2-1-16,-3 0 1 0,1 0 0 15,0-2-1-15,0 0 1 0,1-1-1 16,0-4 1-16,0 3-1 0,0 1 0 15,1-2 0-15,-1 1 0 0,-2-2 1 0,0-2-1 16,-1 1 1-16,-1-2 1 16,-2-2 0-16,-1-6-1 0,-2 2 1 15,0-3 0-15,0 3-1 0,0-1 1 16,1-1-2-16,2 3 1 0,-3 0-1 16,5 1 1-16,2-1-1 0,0 3 0 0,0 3 1 15,2 1-1-15,1 1 0 0,2 0 0 16,-2-1 0-16,1 3 1 0,-7-5-1 15,5 2 0-15,-1-4 0 0,-3 0 0 16,2 3 0-16,-2 1 0 0,0 2 0 0,7 2 0 16,-5-4 0-16,1 4 0 15,-1-1 0-15,1 1 0 0,2-1 0 0,-3-4 0 16,-1 1 0-16,5 2 1 0,-3 3-1 16,5 3 0-16,-4-1 0 0,2 2 0 15,1 5 0-15,3 1 0 0,-8-4 1 16,2 0 0-16,-3-2-1 0,2 2 1 15,-2 1-1-15,0-2 1 0,-2 2 0 16,4 5-1-16,2 3 0 0,-1-1 0 16,-1 0-1-16,0 2 0 0,3 3-1 0,-1-1-3 15,0-1-3-15,0 1-5 16,2 2-5-16,2 1-18 0,2 1-35 0,-2-1-40 16,1 1-73-16,2 2-160 0</inkml:trace>
  <inkml:trace contextRef="#ctx0" brushRef="#br0" timeOffset="-146595.36">21946 6181 179 0,'-4'-2'54'0,"1"1"3"0,-1-2-18 16,1 1-9-16,-1-2-7 0,0 1-5 16,1 0-5-16,2 1-5 0,-2-2-2 15,1 1 0-15,-1 1 0 0,2 0 1 0,0 0 5 16,-1 1 4-16,0-2 2 15,2 2 2-15,-2 1 0 0,1 0-1 16,1 0-2-16,0 0-4 0,0 3-4 0,1 1-1 16,-1 1-2-16,2 1 0 0,0 1 0 15,0 3 1-15,1 3 0 0,-1-2 0 16,2 3 0-16,-1 2 0 16,-1 1-1-16,2 2 0 0,-1-2 0 0,0 2-1 15,1 3 0-15,-1 1-1 0,1 0-1 16,0 0 0-16,0 3 0 0,-1 1 0 15,2-1 0-15,-2 0-1 0,-1-3 1 0,2 3-1 16,-1-3 0-16,-1-1-1 16,2-1 1-16,-2 0-1 0,1-4-1 0,1 1 1 15,-3 0-1-15,3-1 0 0,-1 1 1 16,0-2-1-16,0 0 0 0,1 2 0 16,1-2 1-16,-1-3-1 0,-1-1 0 15,0-1 0-15,1-2 0 0,-1-1 1 16,0-1-1-16,0-3 0 0,-3-1 0 0,2 0 0 15,-1-2 0-15,1 1 0 16,-2 1 0-16,0-3 1 0,1 2-1 0,1 0 0 16,-1 0 0-16,-1 0 0 0,0-1 0 15,1 1 0-15,-1 0 1 0,1-1-1 16,-1 2 0-16,0-2 0 0,1 3 0 16,1 0 0-16,-2 0 0 0,1 1 0 15,0 1 0-15,0-1 0 0,0 0 0 16,0 2 1-16,0-2-1 0,0-1 0 0,1 0 0 15,-2-1 0-15,1 1 0 0,0-3 0 16,-1 1 0-16,1-1 0 0,0 2 0 16,-1-1 1-16,1 1-1 0,0-2 0 15,2 4 0-15,-2-2 0 0,1 1 0 16,0 0 1-16,-1 1-1 0,0 1 0 16,1 1 0-16,-2 0 0 0,1-2 0 15,1 2 0-15,-1-2 0 0,0 0 1 16,1-2-1-16,0-1 2 0,-2-1 0 15,3-1 0-15,0-1 2 0,1 0-1 16,1-2 1-16,1 0-1 0,1 0 0 0,3 0-1 16,0-2 0-16,2 1-1 0,2-1 0 15,0 1 0-15,2-1-1 0,0 2 1 16,2 0 0-16,-1 0 1 0,0 1 0 16,-1 0 0-16,2-2 1 0,3 1 0 15,1-1 1-15,-1-1-1 0,2-1-1 16,2 1 0-16,0 0-1 0,0-1-1 15,1 1 0-15,1-1 1 0,3 0-1 16,0 1 0-16,0 0 0 0,0 0 0 0,1 1 0 16,-1 0 0-16,-1-1 0 0,-2 3 0 15,0-1 0-15,2 0 0 0,1 2 0 16,0-2 0-16,2 1 0 0,0 0 0 16,-1 1 0-16,-2 0 0 0,1 2 0 15,-3-1 0-15,-2 1 0 0,-1 0 0 16,-3 1 0-16,1-1 0 0,-2 0 0 15,0 0 0-15,-2 0 0 0,-2-1 0 16,-2 0 0-16,-1 0 0 0,-1 0 0 0,2 0 0 16,-1-1 0-16,1 1 0 0,3-1 0 15,0 0 0-15,1 0 0 0,2 1 0 16,-3-1 0-16,-2 1 0 0,0-1 0 16,-3-2 0-16,0 3-1 0,-1-3 1 15,-2 1 0-15,0 0-1 0,2-1 1 16,0-1-1-16,-1 1 1 0,-1-3-1 15,-1 1 1-15,-2 1 0 0,1-3 0 16,-3-1 0-16,-1-1 1 0,1-1-1 0,-2-1 1 16,0 0 0-16,-1-2 0 0,-2 0 1 15,0-1-1-15,0 0 1 0,-1 2-1 16,2-1 0-16,-2 1 0 0,0-1 0 16,1 1-1-16,-2 1 0 0,1-3-1 15,0 0 0-15,0-2 0 0,-1-1 0 16,1-1-1-16,-1 1 1 0,2-2-1 15,-3 2 0-15,2-1 1 0,-1 0 0 16,-1-2 0-16,0-1 0 0,-1-3 0 0,0 0 1 16,1-1 0-16,-4 0 0 0,3-2 0 15,1 4 0-15,1 0 1 0,0 2 1 16,0 1 0-16,1 0 0 0,1 3 1 16,-1 2 0-16,-1 3 1 0,1 2 1 15,0 2-1-15,0 2 0 0,0 1 0 16,0 0 0-16,0 2-2 0,-1 1-1 0,1 0-1 15,-1 2-2-15,1 0-2 16,-2 0-1-16,0 0-4 0,0 1-1 0,-1-1-3 16,0 0-3-16,-2-1-4 0,0 1-3 15,-2-2-1-15,2 0-2 0,-3 0-4 16,4-1-3-16,-3 1-6 0,0 0-6 16,1 0-16-16,2-1-25 0,-3 1-49 15,4-2-96-15</inkml:trace>
  <inkml:trace contextRef="#ctx0" brushRef="#br0" timeOffset="-145119.63">22400 6385 351 0,'5'-13'86'0,"-1"3"3"0,2-2-54 0,1 2-14 0,-2-2-4 15,0 2-3-15,-2 1-6 0,-2 0-4 16,0 1-3-1,-3 1 0-15,-1-1 2 0,-2 0 0 0,-1 3 0 0,-1 0 0 16,-1 3 0-16,-3 2-1 0,1 2-1 0,-2 2 0 16,-1 5-1-16,-1 2-1 0,0 1 1 15,1 6 0-15,1 0 0 0,2 3 0 16,3-1 0-16,2 2 0 0,1 0 0 16,4-2 1-16,2-2-1 15,2-3 1-15,2-3 0 0,2 0 0 16,4-4 0-16,1-1 0 0,1-1 0 0,0 0 0 15,3 0 0-15,-2-1 0 0,-1 0-1 16,0 0 1-16,-1-1-1 0,-1 0 0 0,-2-2 0 16,-2 1 1-16,-1-2-1 0,-2 0 0 15,-1-1-1-15,-3 1 1 0,0-1-1 16,-2 2 1-16,-1 0-1 0,-1 2 0 16,-2 2 1-16,0 1 0 0,-2 2 0 15,1 0 0-15,0 1 1 0,-1 1-1 16,2-2 1-16,0 0-1 0,1-2 0 15,2-1 0-15,1-1 0 0,3-2 0 0,1-1 1 16,3-2 0-16,2-3 0 0,1-1 1 16,2-2 1-16,1-2 1 15,2-2 1-15,2-3 1 0,1-1 0 16,3-2 0-16,2 0-1 0,2-2 0 0,-2 0-1 16,-3 0-2-16,-2-1 0 0,-1 1-1 15,-5 1 0-15,-3-1-1 0,-3 2 1 16,-2-2 0-16,0 2-1 0,-2 2 1 15,-2 1-1-15,-2 1 0 0,-1 3 0 16,0 2 0-16,-1 2 0 0,-1 3 0 0,0 2-1 16,-1 1 1-16,0 3 0 0,-3 3-1 15,1 3 1-15,-3 4-1 0,4 1 1 16,-2 3-1-16,5 2 1 0,0 1 0 16,5-2 0-16,0-1 0 0,5-2-1 15,-1-2 1-15,6-3 0 0,-1-3 0 16,4-1 0-16,-2-5 1 0,0-2 0 15,1-3 0-15,0-1 1 0,1-2-1 0,0-1 1 16,2-1 0-16,0 0 0 0,2-2-1 16,-1-2 0-16,0 2-1 0,-1 0 0 15,-2 0 0-15,-1 0 1 0,-1 3-1 16,-2-1 0-16,0 2 0 0,-4 2 0 16,-1 4 1-16,-1 1-1 0,-1 4 1 15,-1 4 0-15,-1 5 0 0,1 2 0 16,-1 2 0-16,-1-1 0 0,0 2 0 15,0-2-1-15,-1-2 0 0,2 0 0 0,-1-4-1 16,0-1 0-16,2-3-2 0,0-2-1 16,0-1 0-16,1-4-1 0,0-2 0 15,2 0 0-15,1-3 0 0,1-2 1 16,1-2 1-16,2-2 1 0,0 2 0 16,3-2 1-16,-2 0 0 0,2 1 0 15,-1 1 1-15,1 3 1 0,-2 1 0 16,-1 2 0-16,-1 1 1 0,1 4-1 15,-4 0 2-15,1 2-1 0,-2 3-1 0,-1 1 1 16,0 2 0-16,1 1-1 0,-1 1-1 16,-1-1-1-16,0 1-1 0,0-2-3 15,0-1-6-15,0-3-9 0,-1 0-17 16,-1-2-16-16,2-1-18 0,0-1-27 16,2-1-55-16,-2-1-97 0</inkml:trace>
  <inkml:trace contextRef="#ctx0" brushRef="#br0" timeOffset="-144466.94">23174 6197 327 0,'2'-15'87'0,"1"3"5"0,1-1-49 16,-2 3-11-16,1 2-4 0,1 3-1 16,-3 0-9-16,2 2-9 0,-2 2-3 15,-1 2-1-15,2 2 0 0,0 5 1 16,-1 3 1-16,1 6 1 0,0 3 0 16,1 5 1-16,0 3 1 0,0 3-2 15,0 2-1-15,2 1-2 0,0 2 0 16,2-4-2-16,-1-1 0 0,1-3-2 15,2-2 0-15,1-3-1 0,0-5 0 0,0-5-1 16,-1-2 0-16,3-2 1 0,-3-3-1 16,-2-2-1-16,0-3 1 0,0-2-1 15,-2 0 0-15,-1-3 0 0,-6-2-1 16,4-1-1-16,-5-2-1 0,-4-1 1 16,-4 1-2-16,-2-2 1 0,-1 2-1 15,1 2 1-15,-3 1 0 0,3 3 1 16,-1 1 2-16,2 4 0 0,0 0 2 15,1 3 2-15,0 3 0 0,1 1 2 16,1 3 0-16,1 0-1 0,3 0 1 0,1 3-1 16,3-2-1-16,1-2 0 0,4-1 0 15,1-1 1-15,4-3 0 0,0-2 0 16,2-3 0-16,1-2-1 0,2 0 0 16,0-3-4-16,1-3-5 0,0 0-9 15,0-3-26-15,3-1-37 0,-1-1-27 16,-2-2-70-16,-3-1-137 0</inkml:trace>
  <inkml:trace contextRef="#ctx0" brushRef="#br0" timeOffset="-143826.06">21980 3512 246 0,'-1'-3'70'16,"-1"0"0"-16,-1 4-16 0,-1 5-28 15,-1 4-5-15,0 5-3 0,-2 5-3 0,-2 5 0 16,1 5 3-16,-2 2 0 0,-1 0 1 16,-1 3-3-16,-1-1-3 0,1 3-3 15,-1-2-2-15,2-5-3 0,1-1-3 16,3-3-3-16,3-4-2 16,0-5-6-16,4-5-4 0,4-5-5 0,2-2-3 15,1-5-5-15,3-3-7 0,2-3-6 16,3-3-5-16,0-2-9 0,3-6-22 15,2-2-40-15,1-4-79 0</inkml:trace>
  <inkml:trace contextRef="#ctx0" brushRef="#br0" timeOffset="-143501.9">22340 3580 186 0,'18'-13'46'16,"-3"4"1"-16,0 3-22 0,-4 2-13 15,-4 4-1-15,-3 2 5 0,-3 4 4 16,-2 6 2-16,-4 5 2 0,-4 6 2 0,-1 3 4 15,-6 3-1-15,-2 7-3 16,-3 6-3-16,-4 4-1 0,-5 4-1 0,-4 2-4 16,-2 4-3-16,0 4-2 0,-1 1-4 15,0-1-2-15,2-2-2 0,3-3-2 16,7-4-2-16,3-6-4 0,4-5-4 16,4-7-7-16,2-8-6 0,6-4-5 15,2-7-8-15,2-5 0 0,5-3-1 16,1-4 3-16,6-4 0 0,4-2 0 15,3-5-6-15,6-2-11 0,2-5-7 0,5-7-32 16,2-2-57-16</inkml:trace>
  <inkml:trace contextRef="#ctx0" brushRef="#br0" timeOffset="-143335.35">22508 4011 162 0,'39'-29'40'16,"-5"5"1"-16,-4 6-16 0,-3 6-14 15,-9 6-1-15,-6 5 4 0,-7 5 6 16,-4 7 4-16,-4 4 3 0,-6 9 3 0,-4 6 0 15,-12 9-1-15,-3 13-5 0,-6 9-3 16,-5 6-6-16,-7 5-4 0,-3 12-2 16,-4 6-2-16,-1 4 1 0,-4 1-2 15,-2 3-2-15,2 2 2 0,3-4-2 16,4-11 0-16,7-7-5 0,10-6-9 16,6-11-13-16,6-13-14 0,8-11-18 15,4-6-24-15,7-7-5 0,2-9-38 16,5-9-49-16</inkml:trace>
  <inkml:trace contextRef="#ctx0" brushRef="#br0" timeOffset="-143091">22757 4679 222 0,'15'-8'61'0,"-3"6"5"0,-4 4-18 16,-5 5-8-16,-4 7-10 15,-7 6-5-15,-4 6 0 0,-5 6 0 0,-4 9-1 16,-5 10-5-16,-4 6-2 0,-5 5-3 16,-3 6 0-16,0 7-3 0,2 2-3 15,-2 0-2-15,0-2-1 0,1-5-3 16,4-4-1-16,4 0-5 0,1-9-4 16,2-4-7-16,5-7-10 15,2-6-8-15,6-2-10 0,5-10-12 0,4-9-13 16,4-6-19-16,4-7-39 0,5-6-73 15</inkml:trace>
  <inkml:trace contextRef="#ctx0" brushRef="#br0" timeOffset="-142794.16">22931 5263 231 0,'19'-12'57'16,"-3"7"10"-16,-8 6-29 0,-8 7-1 15,-6 6 1-15,-7 6 0 0,-4 4 0 0,-4 7-5 16,-3 6-10-16,-4 5-7 0,-2 2-4 16,-1 3-2-16,-1 5 0 0,1 3-2 15,-1 2 0-15,2-2-2 32,0-2-2-32,2-4-2 0,5-7-3 0,4-10-6 0,5-4-11 0,4-9-16 0,3-6-15 15,10-4-12-15,6-7-10 0,6-3-6 16,4-1-2-16,1-5 0 15,4-3-13 1,4-2-16-16</inkml:trace>
  <inkml:trace contextRef="#ctx0" brushRef="#br0" timeOffset="-142626.16">22907 5794 174 0,'24'-13'48'0,"-1"7"2"0,-5 3-10 0,-4 5-12 16,-4 5-8-16,-5 4-6 0,-2 3-2 16,-3 4-12-16,-2 1-20 0,-2 2-34 15,-2 0-47-15,0-1-110 0</inkml:trace>
  <inkml:trace contextRef="#ctx0" brushRef="#br0" timeOffset="-141448.98">23402 2829 126 0,'-3'-1'42'0,"-1"0"5"0,0 0-12 15,-1 0 2-15,0 0-2 0,-1-1-5 16,-1 2-4-16,-3-4-4 0,4 3-1 16,-2 0-1-16,1 4-3 0,-2-5 2 15,1 1 3-15,3 2 2 0,2-1-1 0,-1 0-2 16,7-1-3-16,4-2-3 0,3 2-4 15,5-1-3-15,7 0-3 0,-1-1-1 16,4-1 1-16,1 1 0 0,3 1 0 16,3 1 0-16,0 2 0 0,2-3 0 15,9 5-1-15,2 0 0 0,3 3-1 16,-5-3 0-16,-1 1-1 0,-2-1-1 16,-5 2 1-16,-3-3-2 0,-6 1 1 15,-6-4-1-15,1 3-1 0,-6-2-5 16,-1 2-9-16,-3-4-25 0,-3 0-31 0,-3-1-26 15,-1 0-64-15,-3-3-126 16</inkml:trace>
  <inkml:trace contextRef="#ctx0" brushRef="#br0" timeOffset="-138859.53">23426 2826 203 0,'-2'-2'56'0,"-2"-1"3"0,-2 0-26 15,3 1-1-15,-1 2 1 0,3 1 0 16,-3-2-3-16,0 1 2 0,2 0 0 16,-1 0 0-16,1 0-4 0,1-1-5 15,-1-2-5-15,2 3-5 0,0 0-5 16,1 1-3-16,-1 0-3 0,0-2-2 15,0 1-1-15,1 1 0 0,-1 0 0 0,1 0 0 16,-1-1 1-16,2 4 1 0,1 1 1 16,-1 1 1-16,1 4 1 0,0 4 0 15,1 2 0-15,-1 3-2 16,2 0 0-16,-2 2-1 0,2 0 0 0,-2-1-1 16,0-2 0-16,0-1-1 0,-2 4 1 15,-1 2 0-15,0 4 0 0,1 0 0 0,1 1 1 16,0 0-1 15,-1 4 0-15,3-2 0-16,1-2 0 15,1-3 0 1,0 4 0-16,-1-3 0 16,1 5 0-16,-1 2 0 0,1 2 1 0,-1 2-1 15,-1 1 0-15,0 2 0 0,1 3 0 0,0-4 1 0,1-2-1 16,-1-1 1-16,-1 1 0 0,3 2-1 0,-2-1 1 0,1-2 0 0,0 1 0 0,1 0-1 15,0 0 1-15,-3-5 0 0,2 0-1 0,1-2 1 0,-2 2-1 0,2 1 1 0,-2 1-1 16,1 1 1-16,2 1-1 0,-3-2 0 16,0 2 0-16,-1-3 0 0,0 1 1 0,0-4-1 15,-2-2 0-15,1-2 0 0,-1 2 1 16,0-1-1-16,2 2 0 0,-1-1 1 16,1 0-1-16,1 0 1 0,3 4-1 15,-2-1 0-15,1-2 1 0,-1-1-1 0,-1-1 1 16,-2 0-1-16,-1 0 0 15,-2-3 1-15,1 0-1 0,-1-1 1 0,0 4-1 16,1-1 1-16,2 1 0 16,1 2 0-16,-1 2 0 0,3-1 0 0,-3 1-1 15,3-4 1-15,1 1 0 0,-5-1 0 16,1-2 0-16,4-1 0 0,-4 1 0 16,4 2 0-16,-2 1-1 0,0-1 0 15,2 2 0-15,-3 1 1 0,1-1-1 16,-2-3 1-16,0 2-1 0,0-2 1 0,-1 1 0 15,1-2-1-15,-3 2 1 0,0 0 0 16,2 5 0-16,-3-2-1 0,2 0 1 16,-5-3 0-16,4 6 0 0,1-2 0 15,0 1-1-15,0-4 0 0,1-1 0 16,-2-1 0-16,5 3-1 0,-4-5-1 16,-1 5 0-16,-5-3 0 0,6 2-1 15,-1-2 0-15,0 1 0 0,1-1 1 16,0-1-1-16,1-4 1 0,3 1 0 15,-3-3 1-15,0 1-1 0,-3 1 0 16,2-1 0-16,1-1 0 0,0 0 0 16,0 2-1-16,0-2 0 0,0 0 0 0,5 2 0 15,-2-1-1-15,0 2 1 0,2-1-1 16,-1-1 0-16,1-1 0 0,0 0-2 16,-1 0 0-16,0-2-2 0,0 0 0 15,-1 0-1-15,0 1 0 0,1-2-2 16,-4 1-2-16,2 0-2 0,1-1-2 15,-2-1-2-15,0 1-1 0,0 0 1 0,-2 2 0 16,3 0 3-16,-3 0 4 0,0 2 4 16,-2-1 2-16,3 0 3 15,-1-2 1-15,1-1 1 0,-2-1 1 16,1-2 0-16,0-1 0 0,2 0-2 0,-3-1-3 16,1 0-2-16,-1-2-1 15,0-1-1-15,1-1-2 0,-1 0-2 0,-1-1 0 16,1-2 3-16,0 1 0 0,0-1 2 15,1-1 1-15,-2-1 3 0,0-1 2 16,1 0 2-16,0 1 1 0,0-1 0 0,0-1-1 16,0 1 0-16,1-1 0 0,0 1-1 15,1-1 0-15,-1-1 0 0,5 4 0 16,-2-2 1-16,-1-2 0 0,1 1 0 16,1-1 1-16,0-1 0 0,0 1 2 15,-2-4 1-15,2 2 1 0,1 1 2 16,4 0 1-16,-3 0 1 0,3 1 0 0,3-3-1 15,1 1-1-15,1-1-2 0,4-1-1 16,0-1-2-16,2-1-1 0,1 0-1 16,3 0 1-16,-2 0-1 0,2 0-1 15,-1 1 1-15,0 0-2 0,1 0 1 16,0 0-1-16,-2 2 0 0,0 0 0 16,-3 0 0-16,-6 2 1 0,8-2 2 15,-2 3 1-15,-5-3 2 0,3 1 3 16,0 1 2-16,2-1 1 0,2 1 1 0,-9 0-1 15,0 0 0-15,5 1-2 0,-6-2-2 16,0 2-2-16,1-2-1 0,1-1-2 16,0 1 0-16,-1-2 0 0,-2 2-1 15,1 0-1-15,-3 0 1 0,-2 0 0 16,0 2 1-16,-3 0 1 0,0 2 2 16,0-3 0-16,1 3 2 0,0-2 0 15,0 2 2-15,-1 1 2 0,1-1 1 16,0 1 0-16,-1-1 0 0,0 0 2 15,1 1 0-15,-1 1 0 0,0-3-2 0,0 0-2 16,-1 2 0-16,1-1-2 0,-1 1-1 16,-1 1-2-16,2-3-1 0,-2 3-1 15,-1-1 0-15,1-1-1 0,0 1 0 16,0-1 0-16,0-1 0 0,0 2-1 16,0-2 1-16,0 3-1 0,0-3 0 15,1 0 0-15,0 0 0 0,0 1-1 0,-1-2 0 16,0 1-1-16,1-2 1 15,-1 1-1-15,2-2 0 0,-1 0-1 16,3-3 1-16,-2-2-1 0,2-1-1 0,-1-5 1 16,-1-1 0-16,-1-2 0 0,1-4 1 15,-4 1 1-15,2-3 1 0,-2 2 2 16,0-6 2-16,0-2 4 0,-2-4 2 16,-3-6 4-16,0-6 3 0,1-3 1 15,0-3 2-15,-3 1-1 0,-1-1 0 16,2 1-2-16,1 0-1 0,0 1-3 15,0 0-1-15,1 0-1 0,0-1-2 0,-1-4-2 16,0-5-1-16,0-2-2 0,0 2-1 16,-2-1-1-16,0-7-1 0,-2-2 0 15,3 3-1-15,3-2 0 0,0 4 0 16,-1 3-1-16,1-3 0 0,1 5 0 16,0 1 0-16,2 0 0 0,0 3 0 15,0 1-1-15,2 0 0 0,-3 0-1 16,2 0 0-16,-1-2-2 0,2-3 0 15,0 4-1-15,0-4 0 0,-3-1 0 16,2-5 1-16,2-2 0 0,2-1 2 16,-1 6 0-16,-2-2 0 0,1 1 2 0,0 5 1 15,1 5 0-15,-1 3 0 0,0 1 1 16,-1 4 1-16,2 4-1 0,0 3 1 16,0 1 0-16,1 1 0 0,-2 4-1 15,-2 2 0-15,0-2 0 0,0-2 0 16,1-3-1-16,0-2 0 0,2 0-1 15,1-2 0-15,-1 3 0 0,0-2 0 0,-2-1 0 16,0 4-1-16,-1 0 1 0,1-1 0 16,-1 2 0-16,5 1 0 0,-1 3 1 15,2 3-1-15,-1 3 1 0,-1 4-1 16,-1 3 1-16,0 1-1 0,-3 3 1 16,-1-1 0-16,0-1-1 0,0 0 1 15,0-1 0 1,0 0 0-16,0 0-1 0,0 1 1 0,0-1 0 0,0 2 0 15,0 0 0-15,0 1 0 0,0-4 0 16,0 4 0-16,0-2 0 0,0 3 0 16,0 0 0-16,0 1-1 0,0 1 0 15,0 5 0-15,0-2 0 0,0 2 0 0,-3 0 0 16,-3 1 0-16,0 2 0 0,-2 1 0 16,-3-2 1-16,-2 1 0 0,-4 2-1 15,1 0 2-15,0-1-1 16,-2 0 0-16,-1-4 0 0,-4 3 1 0,0 0-1 0,-4-1 0 15,1 0 1 1,-5 0-1-16,-6 0-1 0,0 4 1 0,1-3 0 16,-3 2-1-16,-3-4 1 0,0 5 0 0,2 0-1 15,6 1 1-15,-1 2 0 0,-1 0-1 16,4 0-1-16,5 6-4 0,0-5-7 16,4 2-28-16,0-4-43 0,4 4-26 15,7 0-74-15,5-1-149 0</inkml:trace>
  <inkml:trace contextRef="#ctx0" brushRef="#br0" timeOffset="-138340.63">24277 2673 194 0,'-1'-3'55'0,"1"3"3"0,-4-1-2 15,2 1-42-15,-1-1-4 0,0 1 0 16,0 0 0-16,-1 1-1 0,-4-1 5 0,1-1 6 16,-2-2 5-16,-1 3 4 0,-1-1 1 15,0 0-2-15,-1 0-3 0,-4 1-7 16,-2 0-5-16,-2 1-7 0,-3-1-3 16,-1-1-4-16,-3 0-7 0,2 2-14 15,1-2-29-15,0 1-39 16,1 0-65-16,0-2-145 0</inkml:trace>
  <inkml:trace contextRef="#ctx0" brushRef="#br0" timeOffset="-136867.43">23541 3276 351 0,'-3'-1'94'15,"0"0"2"-15,1 1-4 0,1 0-79 16,2 1-4-16,0 2-2 0,3 0-1 16,2 2-2-16,2-2 3 0,4 0 2 0,4 1 2 15,6-3 1-15,9 0 1 16,7-2-1-16,4-2-2 0,4-3-1 0,5-1-3 15,1-3-1-15,5-3-1 0,0-2-1 16,1 0 0-16,1-2-1 0,-2-1 0 16,2-4 0-16,-1 0-1 0,-3 0 0 15,-5 0-1-15,-5 2-4 0,-7 2-4 16,-3 1-15-16,-7 7-54 0,-7 2-35 16,-11 3-80-16,-6 2-176 0</inkml:trace>
  <inkml:trace contextRef="#ctx0" brushRef="#br0" timeOffset="-136024.14">23664 2994 325 0,'-2'-3'79'0,"1"1"-1"0,0 1-52 16,1 2-16-16,0 1-4 0,0 2-2 16,-1 1-8-16,0 1-2 0,-2 1 2 15,0 1 3-15,0 1 2 0,-1 0 2 16,0 1 0-16,2-1 2 0,-1-2 0 15,2 1 1-15,-1-2 0 0,2-2-1 0,0-1 2 16,-1-2 2-16,1 1 2 0,0-2 0 16,-1-1 0-16,0-1-1 0,0-2 1 15,-1-2-2-15,1-2-4 0,-2-1-1 16,2 1 0-16,-1-1 1 0,2 1 0 16,0 1 1-16,0-1 0 0,2 0 1 15,-1 1 0-15,2-2 0 0,2-2-1 0,1-1 1 16,2-1-1-16,1 0 0 0,1 0-1 15,4-1 0-15,2 3 0 0,-2 1-1 16,0 2-1-16,-1 1-2 0,0 4 0 16,1 2-1-16,-5 2-1 0,0 4-1 15,-1 0 0-15,-2 2 0 0,-1 1 1 16,-2 1-1-16,-1 0 2 0,0 1-1 16,-2-1 1-16,0-1 0 0,-1 1 0 15,0-1 1-15,-2 1-1 0,-2-3 1 16,-3 2-1-16,-1-2 1 0,-4-1 0 15,-2 1-1-15,1-1 1 0,-2-1 0 0,0 0-1 16,2 0 1-16,-2-1 0 0,5 0-1 16,1 0 1-16,1 0-1 0,2-2 1 15,2 1 0-15,1-2 0 0,2 2-1 16,2-2 0-16,-1 1 0 0,1 0 0 16,1 1-1-16,2-1 1 0,0 3-1 15,2-1 1-15,4 2 0 0,2 1 0 16,5 0 1-16,2 0 0 0,4 1-1 15,-1 0 1-15,0 0-3 0,0 0-5 16,-3-2-9-16,-2 0-13 0,0 0-12 16,-3-1-15-16,1-2-16 0,1-2-26 0,-3-3 0 15,0-1-35-15,-2-3-48 0</inkml:trace>
  <inkml:trace contextRef="#ctx0" brushRef="#br0" timeOffset="-134097.24">24075 2953 122 0,'1'-1'38'0,"0"1"4"16,0-2-10-16,1 2-3 0,-1-1 3 15,0 0 0-15,0 0 0 0,-1 0-2 16,1 1 0-16,-1-1-2 0,0 1-2 15,-1-2-4-15,0 1-3 0,1 0-2 0,-2-1-3 16,1 0-1-16,-2 0-1 0,0 1-1 16,0 0 0-16,-2 0-2 0,0 1 0 15,0 0-2-15,-1 1-1 0,0 0-2 16,-1 0-1-16,1 0-1 0,1 1 0 16,-2-2 0-16,1 2 0 0,1 1 0 15,2-2 0-15,0 0 2 0,0 1 0 16,2-1 1-16,-1 0-1 0,1-1-1 0,0 0 1 15,1 0-1-15,-1 0 0 0,1 0-1 16,-1 1 1-16,1 1 0 0,0-3 1 16,-1 2-1-16,1 0 1 0,-1 0-1 15,0-1 1-15,-1 0-2 0,1 3 1 16,-1-2 0-16,0 1 0 0,0 1 1 16,2-2-1-16,-3 2 0 0,1 0 1 15,0-1-2-15,0 2 0 0,1-1 0 16,-2 0-1-16,1 1 0 0,-1-1 1 15,0 0-1-15,1 1 0 0,0-1 0 0,0 1 0 16,0-1-1-16,0 0 1 0,1 1 0 16,1-1 0-16,0-1 0 0,0 1 0 15,1-2 0-15,1 1 0 0,0 1 0 16,2-1 0-16,1 0 1 0,-1 0-1 16,2 0 1-16,0-1 0 0,0 2-1 15,0-1 0-15,-1-2 1 0,0 0-1 16,0 0 0-16,0 0 0 0,-2-1 0 15,1 0 0-15,0-1 0 0,2 0 0 16,1 2 0-16,-2-1 0 0,1-1-1 16,2 2 1-16,-1-1 0 0,-2 1 0 0,0-1-1 15,-1-1 0-15,0 1 0 0,0 1 1 16,-1-1-1-16,1-1 0 0,1 2 0 16,-1-1 0-16,0 0 0 0,0 1 1 15,0 0-1-15,-1-1 0 0,3 0 0 16,0 0 0-16,-1 0 0 0,1 0 0 15,-1 0 0-15,-1 0 0 0,2 0 0 0,-2 0 0 16,-1 0 0-16,-1 1 1 0,1-1-1 16,-1-1 0-16,1 1 0 0,-2-1 1 15,1 0-1-15,-1 1 0 0,1-1 0 16,-1 0 1-16,-1 1-1 0,1 0 0 16,0 0 1-16,-1 1-1 0,1-1 0 15,-2 0 0-15,1 0 1 0,1 2-1 16,-1-2 1-16,0 0-1 0,-1 0 1 15,1 0-1-15,-1 1 0 0,2-1 1 16,-1-2-1-16,-2 2 0 0,2-1 0 16,1 0 1-16,-2 1-1 0,2 0 0 0,-2-1 1 15,0-1 0-15,1 0-1 0,0-1 1 16,-1 1 0-16,0-1 0 0,-2-1 0 16,0 0 0-16,0 2 0 0,-3 0 0 15,-2-1-1-15,-2 1 1 0,1 1 0 16,-3 1-1-16,1 1 1 0,-6-1 0 15,1 1 1-15,1 2-1 0,0 0 1 0,-1 1 0 16,2 0-1-16,0 0 1 0,4 3-1 16,3-1-1-16,-1-1 0 0,3 1 0 15,0-1 0-15,1-1 0 0,0 0 0 16,1 0 0-16,-1 0-1 0,2 1 1 16,-1-1 0-16,1-2-1 0,0 4 1 15,-1-2 0-15,1 0 0 0,0 0 0 16,1-1-1-16,0 2 1 0,-1-1 0 15,1 1 0-15,-1 1 0 0,1 0 0 0,0 1-1 16,0 2 1-16,0-1 0 0,2 1 0 16,0 0-1-16,0 3 0 0,2-4 1 15,0 2-1-15,0 0 1 0,2-2 0 16,1 1 0-16,-1 0 0 0,1-4 0 16,2 3 0-16,-2-2 0 0,3 1 0 15,-3-1 0-15,2 0 0 0,-1-1 1 16,0-2-1-16,2 1 1 0,1-2-1 15,1 0 1-15,0-2-1 0,1 0 1 0,0 1-1 16,0-1 1-16,-3-2 0 0,0 2-1 16,-3-1 1-16,1 0 0 0,-1 0-1 15,-2-1 1-15,1 1-1 0,0 1 0 16,-2 0-2-16,1-1-2 0,-2 0-3 16,1 1-4-16,-1-1-6 15,0 1-14-15,0 0-20 0,1-1-25 0,-2 0-36 16,2-2-66-16,-1-1-139 0</inkml:trace>
  <inkml:trace contextRef="#ctx0" brushRef="#br0" timeOffset="-133162.95">24295 2919 147 0,'0'-1'38'0,"2"1"4"0,-1 1-14 15,-1-2-3-15,1 1 0 0,-1-1 3 16,1 1 3-16,0-1 1 0,-1-2 1 16,0 2-3-16,0-2-4 0,-1 2-2 15,1-2-3-15,0 1-4 0,0 2-2 16,0-2-3-16,0 0 0 0,0 1-1 16,0 0 0-16,0-1 0 0,0 1-1 15,-1 1 0-15,0-1-3 0,0 2-1 16,-1 1-2-16,1-1-2 0,-1 2-2 15,0 2-1-15,-1 0 0 0,0 2 1 0,0 0 0 16,-1 1 1-16,3 2 0 0,-2-2 2 16,2 0 0-16,-1 0 0 0,3-1 2 15,0 0-1-15,-1-1 2 16,3-1 0-16,1 0 0 0,2 0 1 0,-1-1-1 16,2 0 0-16,1 0 0 0,0-1-1 15,1-1-1-15,0 1 0 0,1-2-1 16,1 0 0-16,-2 0 0 0,-1-1 0 0,2 0-1 15,-2-1 1-15,-1 0-1 0,-1 0-1 16,-1-1 1-16,-1 1-1 0,1 0-1 16,-2-1-1-16,-2 0-1 0,2-1 0 15,5 1-3-15,-5-2-1 16,0-1-3-16,5 2-4 0,1-1-8 0,1 0-10 16,-2 1-12-16,-5-2-8 0,4 1-7 15,0 0-3-15,-7 0 0 0,0-1 6 16,0 1 12-16,0-1 11 0,-1 1 10 15,0-1 9-15,1 2 9 0,0 0 5 0,0-1 4 16,1 2 4-16,-2-1 3 0,2-1 5 31,-1 1 5-31,1 0 7 0,-1 0 6 16,1-1 5-16,-1-1 4 0,3 2-1 16,-2 1-3-16,2 0-6 0,-1 0-8 0,0 1-8 0,0 1-7 0,1 2-8 15,-1 2-2-15,0 1-2 0,0 2 2 16,2 2 1-1,-1 2 1 1,0-1 0-16,1 2 2 0,1-2 2 0,0 0 0 16,0-2 2-16,0 1-1 0,0-4 1 15,1 1 1-15,-2-2 0 0,1-1 0 0,-1-1 1 0,0 0 1 0,0-2 0 0,0 1 1 16,3-3-1-16,1 0 0 0,2-1 0 16,3 0-3-16,1-2-1 0,0-1-2 15,0-1-2-15,-3 1 0 0,1-2-2 16,-4 0-1-16,-2-1 0 0,-1 0-1 15,-1-1-1-15,-1-2-1 0,0 1-2 0,1 0-4 16,-2-1-5-16,0 3-11 0,-2 0-29 16,1 0-62-16,0 1-84 0,1 2-196 15</inkml:trace>
  <inkml:trace contextRef="#ctx0" brushRef="#br0" timeOffset="-131363.81">23655 3376 269 0,'-1'1'57'0,"-1"2"2"0,-1 2-46 15,1 3-4-15,-1 6 2 0,0 6 3 16,-1 5 4-16,1 5 2 0,-1 9-1 16,0 3 0-16,-2 3-1 0,-1-1-1 15,-2-1-2-15,0 6-3 0,-2-2-2 16,-1-6-2-16,1 0 0 0,0-4-1 0,3 0 0 15,-1-4 1-15,1-7-1 16,1-7-1-16,0-1 0 0,2-3-2 0,-1-2 0 16,0-5-2-16,2-3-2 0,3 0-4 15,5-1-6-15,-3-2-5 0,3-1-5 16,1-3-15-16,1-2-13 0,6-2-16 16,0-4-24-16,-3-6-46 0,6-4-95 15</inkml:trace>
  <inkml:trace contextRef="#ctx0" brushRef="#br0" timeOffset="-131055.6">24002 3402 188 0,'6'-7'52'0,"-1"3"2"0,-1 1-25 15,-1 0-5-15,1 3-6 0,-1-1-5 16,1 4-4-16,-2-4 1 0,-1 3 2 0,-1 1 3 15,0 6 4-15,-2 3 4 0,-1 10 5 16,-1 6 2-16,-2 9 0 0,-2 8-2 16,-1 7 0-16,-5 3-2 0,-2 12-4 15,-6-1-3-15,-2 6-4 0,-2 4-1 16,-4 6-4-16,-3 3-4 0,-1 2-2 16,-3-8-2-16,2-1 0 0,3 0-2 15,0-6-1-15,5-5-3 0,3-7-5 16,5-5-6-16,6-4-12 0,3-7-14 0,1-10-17 15,4-2-21-15,2-10-21 0,4-4-52 16,4-8-92-16</inkml:trace>
  <inkml:trace contextRef="#ctx0" brushRef="#br0" timeOffset="-130628.75">24353 3571 156 0,'8'-14'48'0,"-3"4"6"0,-2 3-25 16,-1 2-1-16,-2 5 0 0,-2 0-3 15,0 6-7-15,0 1-5 0,-4 6-3 16,-1 7 3-16,-3 7 3 0,-1 5 4 0,-4 8 2 15,-2 11 2-15,-5 9 0 0,2 4-2 16,-2 4-3-16,-6 9-3 0,-1 11-3 16,-2 5-4-16,-4-2-2 0,0 9-3 15,-2 5 0-15,-2 1-1 0,-2 2-1 16,0-2 1-16,0-4-1 16,-1-2 1-1,-3-5-1-15,4-8-2 16,2-5-5-1,10-12-9-15,-1-6-11 0,7-9-14 16,7-6-21 0,7-9-32-1,2-5-55-15,2-9-108 0</inkml:trace>
  <inkml:trace contextRef="#ctx0" brushRef="#br0" timeOffset="-130383.23">24505 4302 262 0,'23'-16'61'0,"-9"8"0"16,-6 4-41-16,-6 4-6 0,-1 2 3 15,-3 4 3-15,-4 8 1 0,-10 10-1 16,1 5 1-16,-5 7 1 0,-1 11-3 16,-6 15-2-16,-3 11-2 0,-4 9-3 15,-2 11-1-15,3 8-1 0,-3 7 1 16,-3 3-2-16,3-3-1 0,-1-1-2 0,4-3 0 15,-1-8-3-15,5-7-2 0,3-5-3 16,3-8-1-16,2-11-4 0,5-3-2 16,1-7-5-16,5-3-5 0,1-6-7 15,-1-8-11-15,4-3-13 0,5 0-18 16,2-6-18-16,1-6-45 0,3-6-84 16</inkml:trace>
  <inkml:trace contextRef="#ctx0" brushRef="#br0" timeOffset="-129748.93">24476 5558 458 0,'-3'15'101'0,"-6"9"2"0,-1 8-73 16,-6 5-18-16,5 10-3 0,-9 6-2 15,-1 8-1-15,3 6-2 0,-3 0 0 0,-1 2-2 16,0 1 1-16,-2-1 0 0,3 1 0 16,-2-2 0-16,5-7-1 0,2 0 0 15,3-2 0-15,-1-8-1 0,3-7-2 16,1-7-2-16,3-9-3 0,0-5-3 16,2-7-3-16,-2-9-4 0,5 0-6 15,2-2-4-15,5-2 0 0,0-4 1 16,0-3-1-16,3-3-4 0,0-3-2 0,2-3-3 15,1-6-2-15,0-4-2 0,4-1-3 16,0-2 0-16,1 0 6 0,4 0 8 16,1 0 9-16,1-3 15 0,0 1 14 15,0 1 12-15,-2 1 13 0,0 4 10 16,-6 2 9-16,0 3 3 0,-5 6-5 16,0 4-5-16,2 2-8 0,-1 3-7 15,0 0-9-15,0 5-8 0,0 0-4 16,-1 2-3-16,0 6-1 0,-5 6-1 15,1 6-2-15,0 4-1 0,-3 4 0 0,0 6 0 16,-2 2-1-16,-1-2-1 0,-2 0-1 16,-2-3 0-16,0-1 0 0,2-4-1 15,1 0-1-15,-1-3-3 0,1-4-3 16,4-2-5-16,2-2-4 0,1-2-8 16,4-4-7-16,-3-5-8 0,5-1-4 15,1-2-3-15,0 0 1 0,2-5 1 16,0-1 3-16,2-2 5 0,1-1 9 0,0-1 8 15,-1 1 6-15,-2-3 5 0,-2 2 8 16,-2-2 7-16,-3 6 6 0,-2-1 2 16,0 3 1-16,-2 0 1 0,1 2-1 15,-1 5-3-15,-1 3-6 0,0-1-7 16,0 2-8-16,0 1-11 0,0 1-25 16,-1 1-5-16,0-3-31 0,0 0-51 15</inkml:trace>
  <inkml:trace contextRef="#ctx0" brushRef="#br0" timeOffset="-124922.08">23959 7063 149 0,'-3'0'29'0,"2"0"0"0,-1 0-27 16,1 0-5-16,1 0 1 0,0 0 2 16,0 0 4-16,0-1 5 0,0 2 5 15,0-2 5-15,1-1 5 0,-1 1 3 16,1 0 3-16,0-1-1 0,-1-1 0 16,1 0-2-16,0 0-1 0,-1 0-1 15,2-1 1-15,-1-1-1 0,0-1 1 16,0 1-1-16,-1 0 0 0,1 0-3 0,0 1 0 15,-1-1-2-15,1 1-3 0,-1 0-1 16,0 1-3-16,0-2-1 0,0 3-1 16,-1-1-1-16,1-1 1 0,-2 3-2 15,1 0 0-15,1 0-2 0,0 1-1 16,1 1-2-16,0 1 0 0,-1 4-3 16,2 0 0-16,-2 3 1 0,0 3-1 15,1 4 1-15,-1 3 0 0,1 4 0 16,0 4 1-16,-1 3-1 0,1 3 0 15,-1 2 0-15,-1 4 1 0,1-1 0 0,-2-1 0 16,0-3 0-16,-1-2-1 0,1 0 1 16,-2-5-1-16,1-1 0 0,0-1-1 15,1-2 0-15,-1 0 0 0,2-3 0 16,1-4-1-16,0-1 1 0,2-5 0 16,-1-3 0-16,0-2-1 0,2-3 1 15,-1 0 1-15,0-1-1 0,0-1 1 16,0 0 0-16,1 0 0 0,-2-2 1 0,2 1-1 15,-3-2 0-15,3 1-1 0,-1-2 0 16,2-1 0-16,-2 2 0 0,1-2-1 16,-1 0 1-16,1 0-1 0,-2 0 0 15,1 0 0-15,-1 1 0 0,0-2 0 16,0 3 0-16,0 0 0 0,1 2-1 16,-2-1 1-16,0 1 0 0,1 1 0 15,-1 0 0-15,0-1 0 0,0 1 0 16,0-1-1-16,-1 1 1 0,1 0 0 0,0 1 0 15,0-1 0-15,0 0-1 0,1 2 1 16,0-1 0-16,1 0 0 0,0-1 0 16,0 0-1-16,2 1 1 0,1-2 0 15,1 0 0-15,4-1 0 0,3 0 0 16,3-2 0-16,4 2 0 0,-1-1 0 16,4-2 0-16,1 1 0 0,1-1 0 15,1 1-1-15,-1-1 1 0,2 0 0 16,2-1 0-16,2 1 0 0,-1-1 0 15,-2 0 0-15,2 1 1 0,3-2-1 0,-2 3 0 16,0 0 0-16,-3 1 0 0,2 1 0 16,1 0 0-16,-4 1 0 0,-4-1 0 15,-3 0 0-15,-3 1-1 0,-1-2 1 16,-4 1 0-16,-2 0 0 0,-2 1 0 16,1 0 0-16,1-1 0 0,-2 1 0 15,0 1 0-15,0-1 0 0,-1 0 1 16,0 1-1-16,-2 0-1 0,0-1 1 0,0 0-1 15,0 1 0-15,1 0 1 16,-1 1-2-16,3-1 0 0,0 2 1 16,0-1-1-16,-2-1-1 0,0 1 1 0,-1 1-1 15,0-1 1-15,-4-1 0 0,-1 1 1 16,0 1 0-16,0-1 0 0,0 0 1 16,0-1 0-16,1 1 0 0,3 0 0 15,0-1 0-15,-4 0 0 0,5 1 0 16,-1-1 0-16,1 0 0 0,-2 0 0 15,-1 0 0-15,-2 0 0 0,4 0 0 0,-3 0 0 16,1 1 0-16,-1-1 0 16,-1-1 0-16,0 1 0 0,1 0 1 0,1 0-1 15,-1 0 1-15,-2-2 0 0,1 1 0 16,1 0 0-16,0-1 0 0,-1 0-1 16,-1-2 0-16,0 1-1 0,1-2 0 15,-1-1-2-15,0 1-1 0,2-3 0 0,-2 0-2 16,1-1 0-16,0-2 1 15,0 0-1-15,-2-2 1 0,0-4 1 0,-2-2 1 16,-2-3 1-16,3-1 0 0,-3-3 1 16,2-4 0-16,1-3 2 15,3 1-1-15,4-1 1 0,3 1 0 0,-2-1 0 16,4 4 1-16,-1 1 0 0,2 2 0 16,-1 3 0-16,-3 1 1 0,0 3 0 15,0 3 1-15,-1 4-1 0,-2 1 1 16,-1 4-1-16,1 1 0 0,-2 3-1 15,-1 1-2-15,0 1-1 0,-1 1-5 16,2 0-6-16,-1 0-14 0,-1 0-44 0,0-1-47 16,-1 0-83-16,-1-1-185 0</inkml:trace>
  <inkml:trace contextRef="#ctx0" brushRef="#br0" timeOffset="-122080.11">24286 7082 258 0,'0'-2'84'0,"1"0"5"15,0 0 2-15,-1-2-48 0,1 1-8 16,-2 1-4-16,2-2-5 0,-1 1-6 16,-2 0-6-16,1-1-2 0,1 2-2 15,-2 0-2-15,1-1-2 0,-1 1-2 16,-2 0-2-16,0 1-1 0,0 0-2 16,-2 2 0-16,-1 1-1 0,2 1 1 15,-3 0-1-15,0 1 1 0,3 0 0 0,-3 2 0 16,3-1 0-16,0 1 0 0,-1 1 0 15,3 2-1-15,3 1 1 0,1 2-1 16,1-2-1-16,1 0 0 16,2-1 1-16,2 0-1 0,2-1 1 0,1-3 0 15,-1 0 0-15,4-1 1 0,1-1 1 16,2 1 0-16,-1-2-1 0,0 0 1 16,-2 1 1-16,0-1-1 0,-3 1 0 15,-3-2 0-15,-4 1-1 0,2-1 0 16,-5 3 0-16,0-1 0 0,-3 0 0 15,-1 1 1-15,0 1 0 0,-2 0 0 0,-2 1 1 16,1 0 0-16,-3-1 0 0,4 0-1 16,0 0 1-16,4 1-1 0,-2-1 1 15,4-1-2-15,0-1 1 0,2 0-1 16,1-1 0-16,1-2 0 0,0-1 0 16,4-2 1-16,3-3 1 0,1 2 0 15,1-5 1-15,1-1 0 0,-1 1 1 16,1-4-1-16,3-2 1 0,1-2 0 15,2-2 0-15,-1 1 0 0,1-1 0 0,-4 1-1 16,4 1 0-16,-5 0 0 0,-1 2-1 16,-2 3-1-16,-3 0 0 0,-2-1-1 15,2 1 0-15,-5 1 0 0,-4 2 0 16,-6 2 0-16,2 1 0 0,-3 0 1 16,2 4-1-16,-3 2 1 0,-1 1 0 15,-1 4-1-15,7 0 1 0,-7 2 0 0,1 3-1 16,-7 1 1-16,6 2 0 0,1 0 0 15,0 0 0-15,3-1 0 16,1 1 0-16,1 0-1 0,7-2 1 16,-2 1 0-16,2-3 0 0,-4 1 0 15,6-1-1-15,1-1 1 0,2-2 0 0,0-2 0 16,1-1 0-16,-2-1 0 0,5-2 0 16,-4 0 0-16,-1-2-1 0,-4 0 0 15,4-1 1-15,0-1-2 0,0-2 1 16,0 0 0-16,2 0 1 0,-3 2-1 15,6-3 0-15,-6 2 1 0,2 0-1 16,-4 3 1-16,2 0-1 0,-1 2 0 0,0 3 0 16,-1 1 0-16,-1 1 0 0,0 5 0 15,3-2 0-15,-4 2 1 0,0-1 0 16,-8 4 0-16,7-2 1 0,0-1-1 16,-1 0-1-16,0-1-1 15,0-2-5-15,1 0-9 0,7-4-11 0,-7 1-10 16,0-2-10-16,-6 0-15 0,6-2-33 0,1 0 2 15,-1 0-35-15,0-3-57 16</inkml:trace>
  <inkml:trace contextRef="#ctx0" brushRef="#br0" timeOffset="-121043.89">24716 7105 266 0,'0'-3'69'0,"-2"1"1"15,2 0-37-15,1 0-12 0,1-1-6 16,0 3-4-16,-1-1-5 0,-1 0-5 16,1 1-4-16,1 1 0 0,-2 1 0 15,-2 0 0-15,1-2 0 0,2 1 1 16,1-1 1-16,-2 1 2 0,-1 0 2 16,1-1 1-16,0 0 0 0,0 2-1 15,0-2 1-15,-2 3 0 0,2-3-1 16,0 0-1-16,5-1-1 0,-5 2 1 0,0-1-1 15,0 1 0-15,0 0 0 0,1 0 0 16,-1-1 0-16,-3 2 0 0,2-1 0 16,1 0 0-16,2-3 0 0,-2 1 0 15,-1 1 0-15,0 2 0 0,0-2 0 16,1 0 1-16,0-1 0 0,-2 3 2 16,3-3 1-16,-1 1 3 0,2-2-1 15,-2 2 0-15,0-1-1 0,1 1 0 16,-1-2-2-16,1 1-1 0,-1 0-3 15,-3 1 1-15,4-2-1 0,0 1 1 0,2-1 1 16,-3 2 4-16,0-2 2 0,2 1 3 16,-1-1 2-16,0 0 1 0,1 1 0 15,-4 0-2-15,4 0-2 0,0 0-4 16,1-2-2-16,-1 3-3 0,-2 0-1 16,0 1 0-16,1 1-1 0,-2 2 0 15,1 3 1-15,-4 5 0 0,3 0 0 16,-1 2 1-16,4 2 0 0,-5 0 0 0,2 0 0 31,0-1 1-31,0-2-1 0,1-2 1 0,2-1-1 0,-6-2 1 0,6-2-1 16,0-1 0-16,1-2 0 0,-2 0 0 15,-1-1 1-15,0 0-1 0,1-1 1 16,-1 0 1-16,1-1 2 0,-3 1 1 16,2-2 0-16,0 0 0 0,4-1-1 15,-3 0-1-15,-1-3-1 0,0 1-1 16,2-1-2-16,1-1 0 0,1-2 0 15,-3-1 0-15,4-2 0 0,1 1 0 16,0-1 0-16,1 2 0 0,0-1 0 0,-2 3 0 16,2 2 0-16,-1 0 0 0,3 5 1 15,-2 1-1-15,0 0 1 0,0 2 0 16,-1 0-1-16,-2 4 1 0,0 1-1 16,-3 0 1-16,0 0-1 0,-1 0 1 15,0-1-1-15,0-1 0 0,0-2-2 16,0 0-2-16,0-3-3 0,0-1-4 15,0 0-4-15,0 0-7 0,0-1-11 0,0-1-12 16,0-1-15-16,0 0-13 0,0-2-22 16,0 0-49-16,0-3-85 0</inkml:trace>
  <inkml:trace contextRef="#ctx0" brushRef="#br0" timeOffset="-120390.86">24961 6916 221 0,'13'-18'63'16,"0"-5"4"-16,1 0-26 0,-1 4-6 0,-2-2-4 0,-1 2-2 16,0 0-3-16,-1 4-4 0,-2 3-2 15,-2 3-2-15,-2 3-2 0,1 6 0 16,-1 6-1-16,-2 1-2 0,-3 9 0 15,0 5-1-15,-2 3-1 0,-2 4-1 0,0 4-1 16,-1 0-2-16,-1 3-3 0,2-4 0 16,-3-1-1-16,2 1 0 15,2-3-1-15,-1-2-1 0,1 0 0 0,-1-1-1 16,0-2 1-16,2-3-1 0,1-2 0 16,0-2 1-16,2-5-1 0,1-3 0 15,0-4 0-15,4-1 0 0,-1-2 2 0,1-1-1 16,1-2 1-16,1-1 0 0,0-2 1 15,0-3-1-15,-2-2 0 0,2-4 0 16,-2 2-1-16,0-1 0 0,-2 0 0 16,-2-1 0-16,-1 2 0 0,-1 1 0 15,-2 3-1-15,-1 0 0 0,-1 1 0 16,-2 3 0-16,-1 2-1 0,-3 4 1 16,2 2 0-16,0 5 0 0,-3 2 0 15,1 3 2-15,1 3 0 0,1 0 1 16,1 1 1-16,1-3 2 0,2 2 0 0,2-2 3 15,3 0 1-15,2-2 3 0,4-2 3 16,3 1 0-16,2-2 2 0,4-2 0 16,3-2-1-16,1 0-3 0,1-3-2 15,-1-1-3-15,0-2-3 0,-1 0-2 16,-3-1-2-16,-1 0-1 0,-2-1-1 16,-2 0 1-16,0 1-2 0,-4 0 0 15,0 1-2-15,-1 1-2 0,-4 1-2 16,0 0-4-16,-4 0-4 0,-1 2-5 15,1 2-5-15,-5-1-7 0,0 1-29 16,2 4-44-16,-1-3-16 0,-1 3-70 31,-1-2-136-15</inkml:trace>
  <inkml:trace contextRef="#ctx0" brushRef="#br0" timeOffset="-119768.18">25112 6730 302 0,'2'-10'89'0,"0"0"6"0,1 1-36 0,0 4-10 15,-2 1-5-15,0 1-5 0,1 0-12 16,-1 1-8-16,-3 2-4 0,1 4-2 16,0 6 1-16,0 4-2 0,-1 7 1 15,0 7 0-15,1 5 1 0,0 5 0 16,1 1-2-16,-1 2-1 0,2 0-1 16,-2 0-1-16,0 0-1 0,-2 0-1 15,0-2-2-15,0 0 0 0,0-5-2 16,-2-2-1-16,2-6-1 0,-1-1-1 0,0-5 0 15,1-3 0-15,-1-2-1 16,0-1-2-16,1-5-4 0,-1 1-4 0,0-4-7 16,0-1-7-16,1-2-19 0,-1-1-48 15,1 0-35-15,-2-2-77 0,-4 1-168 16</inkml:trace>
  <inkml:trace contextRef="#ctx0" brushRef="#br0" timeOffset="-118336.49">24330 7612 204 0,'1'-2'60'16,"-2"1"7"-16,0-2-19 0,0-1-6 15,0 2-1-15,1 0 1 0,0-1 0 16,-1-1-2-16,1 2-4 0,-1 0-2 16,0 1-4-16,1 0-4 0,-1 0-4 15,1 1-5-15,1 0-4 0,0 1-5 16,1 2-3-16,-1 1-2 0,2 2-1 15,1 5-1-15,-1 4 1 0,0 2-1 16,0 3 1-16,-1 0-1 0,0 2 0 0,-2 1-1 16,-2-3 1-16,2-3-1 0,0-1 1 15,0-3-1-15,-1 1 1 0,2-4-1 16,0-2 0-16,2-1 0 0,-2 1-3 16,0-3-3-16,0-2-5 0,0 0-7 15,-1-3-10-15,0 1-11 0,0-1-22 16,-1-2-50-16,-2 0-70 0,1 0-154 15</inkml:trace>
  <inkml:trace contextRef="#ctx0" brushRef="#br0" timeOffset="-117978.45">24279 7850 385 0,'0'0'93'0,"-1"-2"2"0,2 0-57 0,-1 1-17 16,2 0-3-16,-1 0 0 0,0 2-4 16,2 0-5-16,-1 3-1 0,0 4-1 15,1 2 0-15,-1 2 1 0,1 3 0 16,1 1 0-16,0 0 0 0,2-1 0 16,0-4 0-16,2 0 1 0,-1-3 0 15,1-2 0-15,1-1-1 0,1 0-1 16,-1-2 2-16,1-2-1 0,-1 0 0 15,0-2 0-15,0 0-2 0,-2-4-1 0,5 0 0 16,-5-1-1-16,-2 0-3 0,4 0 1 16,0-1-1-16,-2 2 0 0,0 1-1 15,-5-2 0-15,-1 2-1 16,5 0-2-16,-6-1-3 0,0 1-3 0,1-1-5 16,-1-1-6-16,0 2-10 0,5-2-34 15,-3 0-56-15,0 0-82 0,3-1-190 16</inkml:trace>
  <inkml:trace contextRef="#ctx0" brushRef="#br0" timeOffset="-117055.47">23762 8176 490 0,'3'2'111'0,"2"-1"5"0,4 0-78 16,5 1-15-16,8-2 0 0,8-1 1 15,8-1 2-15,7-2-4 0,8-1-3 0,9-4-2 16,4-2-1-16,5-2-1 15,-2-2-2-15,7-2-2 0,2-2 1 0,-2 0 1 16,1-1 2-16,-3 1-1 0,-4 1-1 16,1-1-2-16,-8 4-1 0,-8-1-3 15,-4 2-2-15,-10 3-2 0,-8 1-3 16,-6 3 0-16,-11 1-1 0,-6 3-1 16,-5 3-2-16,-8 4-4 0,-3 0-5 15,-6 2-7-15,-4 3-6 0,-3 1-4 16,-6-1-6-16,-1 1-7 0,-3-1-20 15,3-2-76-15,4-4-91 0,5-3-222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10:01:11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16222 9514 104 0,'-4'-2'27'15,"5"7"2"-15,-4-6-13 0,0 2-4 16,1-1-3-16,0 1-1 0,0-1-2 15,-1 2-1-15,-1-5-1 0,3 5 0 16,0-2 0-16,2 4 1 0,-2-3 1 16,-1-1 0-16,1 2 2 0,0-2 0 15,-1 0 1-15,1 2 0 0,-4-5-1 16,4 5-1-16,1 0-1 0,0 1-1 16,0 0-1-16,-1 0-2 0,-1-3 0 15,0 3-1-15,0-1 1 0,0 0 1 16,-3-2 0-16,1 2 0 0,1 1 2 0,1 2-1 15,0-1 1-15,-1 0-1 0,-1 1 1 16,2 0-2-16,-1-1 1 0,1 2-1 16,-1-3 0-16,1 1 0 0,1 1 0 15,1 0-1-15,-1 0 0 0,1 0-1 16,-1 1 1-16,-1-2-2 0,1 2 1 16,0-1 0-16,-2 1 0 0,2 0 0 15,1-1 1-15,0-2 0 0,-1 3 0 0,0-1 1 16,0 1 0-16,0-1 0 0,1 2 0 15,0-1-1-15,-1 2-1 0,2-1 0 16,1-1 0-16,1 1 0 0,-2-2-1 16,0 0 1-16,0 1 0 0,0-1 1 15,-1 2-1-15,1-1 1 0,-2-1-1 16,3 1 1-16,0 1-1 0,-1-2 0 0,1 0-1 16,0-1 0-16,0 1 1 15,1 0-1-15,1-1 0 0,-1 0 0 16,0-1 0-16,0 0 0 0,2 1 0 0,0 1 0 15,-1-2 0-15,0 0 0 0,-2 0 1 16,1 1 0-16,2 0 0 0,-2-2 0 16,-2-1 1-16,3 1 0 0,1 0 0 15,-1 0 0-15,2 0-1 0,-2 1 1 16,3-1-1-16,0 1 0 0,0-1 0 16,1 2 0-16,0 0 0 0,1 0 0 15,0-3-1-15,2 4 1 0,-1-2 0 16,0-1-1-16,-1 0 1 0,0-1-1 0,0 0 1 15,1 2-1-15,-5-3 1 0,3 0-1 16,-1 1 0-16,0 0 0 0,-1 0 0 16,1 1 1-16,0 1-1 0,0-2 0 15,0 4 1-15,0-2-1 0,0 1 0 16,1-1 0-16,1-2 1 0,-2-2-1 16,3 3 0-16,0-2 0 0,1 1 0 15,0-2 0-15,0-1 0 0,2 2 1 0,-1-1 0 16,-1-3-1-16,-1 0 1 15,1 1 0-15,0-1-1 0,-1-2 1 0,-1-2 0 16,3 1 0-16,-1 0 0 0,-1-1 0 16,0-2 0-16,2 0 0 0,-2 3 0 15,-1-2-1-15,0 2 1 0,1 0 0 16,-2-1 0-16,-1 2 0 0,-1-1 0 16,0 1 1-16,1 0 2 0,-3-2 1 15,-2 2 2-15,2 0 3 0,0 0 2 0,-3 1 2 16,2-1 0-16,-1 1 1 0,-2 0-2 15,1 0-2-15,-2-1-3 0,0 0-1 16,0-2-2-16,-5-2-1 0,3 1 0 16,0 0-1-16,-1-2 1 0,2 2 0 15,-2 0 1-15,1 1 0 0,2 0 1 16,-3 0 1-16,-1 0 0 0,0 0 1 16,-2-1 1-16,0 1 0 0,-1-1-1 0,2 1-2 15,-3 0 0-15,2-1-1 16,1 2-1-16,-2-3-2 0,1 1 0 15,-2-4 0-15,0 4-1 0,0 0-1 0,0-1 1 16,2 2-1-16,-1 2 0 0,0 0 0 16,1 4 1-16,-2-3-1 0,-1 4 0 15,-3-3 0-15,0 3 0 0,-2-1 0 16,0 3 1-16,0-1-1 0,0 2 0 16,0-2 0-16,4 5 0 0,-2-1 0 0,1 1 0 15,-3-2 0-15,4 3 0 0,-1 0 0 16,0 1 0-16,0-1 0 0,-1 0 0 15,0 0 0-15,2 2 0 0,-4-3 0 16,1-1 0-16,-2-3 1 0,2 2-1 16,1 2 0-16,2-2 0 0,0 0 0 15,2 0 0-15,2 0 0 16,0 3 0-16,2-3 0 0,-2 0 0 0,-1-3-1 16,2 2 1-16,2 1-1 0,1-2-3 15,0 1-5-15,1-1-18 0,1-1-31 0,3 3-43 16,-2-2-71-16,-1 1-158 0</inkml:trace>
  <inkml:trace contextRef="#ctx0" brushRef="#br0" timeOffset="36115.99">15402 8179 220 0,'-5'13'44'0,"2"1"1"0,6 0-40 15,4 1-5-15,7 2-1 0,4-1 2 16,5 0 2-16,3-2 5 0,5-3 1 16,2-1 3-16,3-2-1 0,2-2 1 15,2-1-1-15,0-2-3 0,2 1-3 16,0-1-2-16,0 1-2 15,3-1 0-15,-2-1 0 0,-3 1 0 0,1-4 1 16,-1-2 1-16,-2-1 5 0,-1-4 5 16,-2-1 5-16,-3-5 3 0,1-1 2 15,-5-4 1-15,-2-5 0 0,-3 1-1 0,-1-1-5 16,-4-1-2-16,-6-2-2 16,-2 0-2-16,-3-4 0 0,-5-1-1 0,-4-1-2 15,-3-5-1-15,-4-1-1 0,-3 0-2 16,-5 0-2-16,-4 4 0 0,-5 3-1 15,-4 3-2-15,-7 4 0 0,-4 4 0 16,-4 5-1-16,-3 5 1 0,-4 4 0 16,-3 4 1-16,0 5 2 0,-3 6 2 15,3 5 2-15,2 3 0 0,3 6 0 0,2 3 0 16,3 6-1-16,2 4-2 0,9 3-3 16,3 4-5-16,4 3-16 0,6-1-43 15,5 3-41-15,7-1-76 0,5 1-175 16</inkml:trace>
  <inkml:trace contextRef="#ctx0" brushRef="#br0" timeOffset="45273.07">17393 9507 131 0,'-5'-6'40'0,"-1"1"3"0,1-1-11 16,1 1-4-16,-2 1-1 0,1 0-2 15,-1 1-3-15,0 0-3 0,-1 0-2 16,0 2-3-16,0 1-2 0,0 2-1 15,-2-1-3-15,1 3-1 0,-1-1-1 16,0 3-2-16,-1 0-1 0,-1 1-1 16,2 1-1-16,-1-1-1 0,1 2 1 15,-1 0-1-15,1-1 1 0,0 2 0 16,1-1-1-16,2 0 1 0,0 1-1 16,2-1 0-16,1 0 0 0,1 0 0 0,0-2-1 15,2 0 0-15,1 0 0 0,2-1 0 16,0 1 0-16,1 0 0 0,3 2 0 15,3-1 1-15,-1 0-1 0,2 0 1 16,2 2 1-16,0 0-1 0,1 0 0 16,-2 0 0-16,1 1 0 0,-1 1 0 15,1-1 0-15,-1 0 0 0,0-1 0 0,1-1 0 16,0 0 1-16,2-1 1 0,-1-3 3 16,2 1 1-16,-2-1 3 0,0 0 0 15,1-1 0-15,0 0 0 0,0-1-1 16,1 2-3-16,0-4-1 0,0 3-2 15,0-3 0-15,2 2 0 0,1-1-1 16,-1-1 1-16,1 3 0 0,2-2-1 16,-2 1 1-16,1 0-1 0,-1-2-1 15,0 1 1-15,-1-1-1 0,0-3 0 16,-1 3 1-16,0-4-1 0,0 2 1 16,0-1 0-16,-2-1 2 0,1 0 3 0,-3-1 4 15,-2-1 3-15,1 0 1 0,-2-2 2 16,0 1 1-16,0-2 0 0,-2 0-2 15,0-1-3-15,-1 0-2 0,0-2-2 16,-1 0-2-16,0-1-1 0,-1-2-2 16,0 0 0-16,0 0-1 0,-1-2 0 15,-3 1 0-15,-1 1 2 0,-1 0 1 16,-3 1 1-16,0 1 2 0,-2 1 2 0,-2-1 0 16,-1-1 1-16,0 0 0 0,-1-1-1 15,-1-1-1-15,-2-1-2 0,0 2-1 16,-2-3-2-16,-2 1 1 0,-1 0-2 15,-2 1 1-15,-1 1-1 0,-2 1 0 16,-1-1 1-16,-1 3 1 0,1 0-2 16,-3 2 0-16,1 2 0 0,-1 2-1 15,0 2-1-15,-1 5-1 0,-2 3 0 0,1 4 0 16,-2 2 0-16,0 3-1 0,-1 1 1 16,3 3-1-16,-2 2 1 0,3-1-1 15,-1 0 1-15,3 0-1 0,1 2-2 16,3-1-4-16,1-2-7 0,4-3-12 15,3 1-54-15,4-2-40 0,7-1-82 16,4-2-181-16</inkml:trace>
  <inkml:trace contextRef="#ctx0" brushRef="#br0" timeOffset="46266.29">18611 9465 376 0,'-17'1'88'0,"2"1"2"0,-1-1-58 16,0 2-13-16,1 1-8 0,0 2-4 15,1 3-4-15,2 1-2 0,1 3-1 16,2 3-1-16,1 1 0 0,0 1 0 0,1 2 2 16,0 0-1-16,3 3 1 0,-1-1-1 15,2 3 1-15,2 0 0 0,3 0-1 16,2-2 0-16,3 0-1 0,1 0 1 15,4-3-2-15,1-3 1 16,5 1 0-16,1-3-1 0,2-1-1 0,3-2 2 16,0-3-1-16,1-4 1 0,1 1 0 15,0-3 1-15,1-2 0 0,2 0 0 0,1-1 1 16,-2 0-1-16,1-1 1 0,1-2 1 16,0 1-1-16,-1-1 1 0,-3-1 1 15,-1-2 2-15,-2-1 3 0,0-1 1 16,-1 0 4-16,-4-2 1 15,-1-1 2-15,0-1-1 0,-2 1 0 16,1-1-1-16,-4-1-2 31,0 0-2-15,-1-1-2 0,-3 0 0-1,-1-1 0-15,-2-2-1 31,-4 1 0-31,0-2 0 0,-3 1 0 16,-2-1 0-16,-1 0 0 0,-4 2 0 16,0-2 0-16,-3 1 0 0,-2-1 0 0,-2-1-1 0,-2 1-1 15,0-1 0-15,0-2 0 0,-2 3-1 0,-2 0 1 0,1 0-1 16,-2 0 0-16,-1 1-1 0,1 2-1 0,-3 3 0 16,-1-1-2-16,-3 4-1 0,1 4-1 0,-1 3 0 0,-2 4-2 15,-1 6 0-15,-2 2-2 16,1 6-1-16,1 4-2 0,3 2-5 0,3 3-7 15,4 2-18-15,3-2-84 0,8 2-93 0,3 0-229 16</inkml:trace>
  <inkml:trace contextRef="#ctx0" brushRef="#br0" timeOffset="47138.71">19913 9464 342 0,'-17'-4'83'16,"-1"0"4"-16,2 1-52 0,2 2-11 15,-1 2-5-15,1-2-4 0,1 2-3 16,0 4-5-16,2 2-3 0,-2 2-2 16,0 2 0-16,0 2 0 0,1 2-1 15,-1 3 1-15,1 1-1 0,-1 1 1 0,4 2 0 16,1 2 0-16,5 5-1 0,1 1 1 16,3-1-1-16,4 2 0 0,4 0-1 15,4-3-1-15,3-1-1 0,1-7 0 16,6-3 0-16,3-3-1 15,3-1 1-15,3-6 0 0,2-4 0 0,1-3 2 16,2-2-1-16,1-2 2 0,0-1 0 16,-4-5 2-16,-1 0 3 0,-1 0 3 15,-2 1 2-15,-2-5 3 0,-1 1 1 16,0 1 2-16,-2 0 0 0,-1-2-3 0,-3 2-2 16,-2-3-1-16,-5 4-2 0,-2-2-1 15,-3-3 0-15,-4 1-1 0,-2 1 1 16,-2 0 0-16,-2 0 0 0,-2-1-2 15,-2 0 0-15,-6 1-1 0,-1-1-2 16,-4-2-1-16,-6 4-1 0,-1-6 0 16,-2 1 0-16,-2-1-1 0,0 2 0 15,-2 1 0-15,-1 4 0 0,0-2 0 16,-2 8-1-16,0 4 0 0,-4 6 1 16,-1 2-2-16,2 2 0 0,3 6-4 15,2 1-4-15,1 2-6 0,3 2-9 0,7-2-51 16,2 3-43-16,6 0-82 0,5-4-184 15</inkml:trace>
  <inkml:trace contextRef="#ctx0" brushRef="#br0" timeOffset="48012.56">21047 9412 193 0,'-15'6'52'16,"-1"-1"5"-16,2 3-23 0,-1-2-5 0,3 6 0 16,1-1-4-16,2 4-2 15,1 1-5-15,0 1-4 0,1 2-4 0,1 2-2 16,1-1-3-16,0 0 0 0,0-2-2 15,4 3 0-15,2 0-1 0,1 1 0 16,3 1-2-16,3 0 0 0,3-2-1 16,3 0 0-16,0-4 0 0,3-1 0 15,1-4 0-15,5-1 1 0,0 1 1 16,1-1 0-16,2 0 1 0,-2-1-1 0,2-2 2 16,2 3 1-16,-3-4 3 0,0-5 2 15,0-2 3-15,1 0 2 0,0 0 1 16,0-4 1-16,-1 0-2 0,2-1-3 15,-2-1-3-15,1 3-2 0,-3-5-3 16,-2-1 0-16,-5-3-1 0,1 2 0 16,-3-1 1-16,0 2 2 0,-3-2 1 15,-1-2 2-15,-2 1 2 0,1 1 3 16,-2-3 1-16,-5-2 1 0,-5-3 0 16,-1 1-2-16,-3 0-2 31,-1-1-1-16,-3-1-3 1,-1-2-1 15,-4 1-2-31,1 0 0 16,-8-4-1-16,-2 0 0 0,-4-3 2 0,1 4 0 16,-3 2-1-16,0 4 0 0,1 4 0 0,1 7-2 15,0 5 0-15,2 6-4 0,-1 3-3 0,-1 5-2 0,2 2-4 0,0 4-6 16,1 1-15-16,3 3-43 0,2 2-40 15,2 1-76-15,5-3-171 0</inkml:trace>
  <inkml:trace contextRef="#ctx0" brushRef="#br0" timeOffset="48732.63">22194 9466 441 0,'-9'4'95'0,"0"0"-1"15,4 1-71-15,0 2-18 0,0-1-5 16,2 5-3-16,4 2-2 0,3 4-1 15,0 0-1-15,0 2 0 0,2 0 0 16,1 2 2-16,2 2 2 0,1 3 1 16,-1-1 0-16,4 4 1 0,0 0-2 15,3 2 0-15,0-4-2 0,0-3-1 16,1-5 2-16,2-3 4 0,0-4 4 0,3-4 3 16,-2-6 4-1,4 0 4-15,-1-1 3 0,3-1 1 0,-1-4-2 0,2-3-1 16,1-1-1-16,-1-2-1 0,-1-1-2 15,-1-1-1-15,-3-2-1 0,1 0-2 16,-3 2-2-16,0-1 0 16,-3-2-2-16,1 0-1 0,-1-1-1 0,-3-3 0 15,-2 0 0-15,-2 0 0 0,-5 0 1 0,1 2 2 16,-5-1 2-16,0 3 3 16,-6-1 0-16,-3-2 1 0,-4-1 1 0,-3-1 0 15,-6 0-1 1,1-1-2-1,-6 2-2-15,-1 4-1 16,-4 2-1-16,-3 5-2 16,0 4-1-16,-1 5-2 0,-4 4-1 15,-1 6-2-15,0 3-3 16,3 4-2 0,2 2-5-16,-2 4-4 0,0-2-10 15,3 3-25-15,3-3-75 0,4 2-90 0,4-1-218 0</inkml:trace>
  <inkml:trace contextRef="#ctx0" brushRef="#br0" timeOffset="49574.76">23556 9405 329 0,'-12'3'76'16,"0"1"3"-16,1 2-49 0,0 0-16 0,-1 4-5 16,3 0-1-16,-1 5-3 0,-1 2-3 15,2 0-3-15,0 7-1 0,2 2 1 16,-1 1-2-16,3 4-2 0,0 2 0 15,2 1 0-15,1 1 0 0,3-2-2 16,1-2 0-16,3-4 1 0,4-2 1 16,5-2-1-16,3-4 1 15,4-3 0-15,2-2 1 0,4-1 1 0,3-4 2 16,3-1 0-16,2-5 2 0,4-5 0 16,-1 2 5-16,-1-3 6 0,3-2 6 15,-2 0 7-15,-1-5 4 0,-3-1 5 0,-4 2 1 16,3-7-1-16,0 2-4 0,-5-3-4 15,1-1-5-15,-2-2-4 0,-2 0-2 16,-3-2-3-16,-4-2 0 0,-6 1-2 16,0-2 0-16,-9 2-2 0,-3 0 0 15,-7-1 0-15,-5 3-3 16,-9-1 0-16,-5 2-2 47,-5-3-2-32,-6 4-1 1,-6 2-2-16,-1 4 0 16,-2 1 0-16,1 5-3 0,-6 3-3 0,3 7-3 0,0 2-6 0,3 7-7 15,4 4-33-15,-1-1-63 0,2 3-86 16,8 3-201-16</inkml:trace>
  <inkml:trace contextRef="#ctx0" brushRef="#br0" timeOffset="55230.89">16311 9430 173 0,'-2'0'51'15,"0"1"5"-15,-1-1-18 0,-1 1-6 16,2-1-7-16,0 1-5 0,0-1-6 16,0 0-4-16,0 0-3 0,1 0-3 15,1 0-3-15,0 0 1 0,-2-1-2 16,3 1 0-16,-1 0 0 0,1 0 0 16,0-1 1-16,-2-1 1 0,0 1 0 0,1-2 2 15,2 1 0-15,-2-2 1 0,0-1-1 16,3 1 0-16,-1-3 0 0,2 1-2 15,-1-1 0-15,-1-1-1 0,3 1-1 16,-1 1 0-16,0-3 0 0,0 2 0 16,1 0 0-16,1-1 0 0,-2-1 0 15,3-1 0-15,0 0 1 0,-2 0-2 0,2 1 1 16,-1-1 0-16,0 1 0 0,0 1 0 16,0-1 0-16,-1 1 1 15,0 0 1-15,1-1 2 0,-2 0 2 0,1-2 2 16,-1 1 3-16,-1-2 2 0,2 1 1 15,-2 2 1-15,-1-1-1 0,2-1-1 16,0 1-1-16,0 0-3 0,0 0-1 16,3 0-3-16,-2-2-1 0,3 2-2 15,0-2-1-15,1 3 0 0,1-1-1 16,1 0 1-16,0-2-1 0,0 1 0 0,1-2 0 16,0-1 0-16,1 1 0 0,1-3 0 15,0 2 0-15,1 1 0 0,1 0 0 16,0 0 0-16,1 3 1 0,-1 0 1 15,-1 1 0-15,1-1 0 0,-2 1 1 16,1-1 0-16,-1 0 0 0,1 0 0 16,-2 0 0-16,1-2-1 0,2 2-1 15,-1-3 0-15,-1 3-1 0,0-1 1 0,0 0-1 16,2 1 0-16,-1 1 0 0,-2 0 1 16,-1 2-1-16,0 0 0 15,-2 2 0-15,-1 0 0 0,-1 2 0 0,-2 1 0 16,1 1 0-16,-2-1 1 0,0 2-1 15,-2 0 1-15,0 0-1 0,0 0 1 16,-2 0-1-16,0-1 0 0,-1 1-1 16,0 0-1-16,-1-1-2 0,2 2-3 15,-2-1-9-15,1 0-12 0,0 0-10 16,0 0-14-16,0 1-18 0,-2-2-19 16,-1 0-43-16,3 0-72 0</inkml:trace>
  <inkml:trace contextRef="#ctx0" brushRef="#br0" timeOffset="55661.87">16943 8592 281 0,'-1'0'67'16,"-1"-1"-1"-16,3 0-38 0,-2 0-16 16,1 0-7-16,0 0-5 0,1 2-2 15,0-3 0-15,2 3-1 0,-1 1 0 16,2-1 1-16,3 1 2 0,0 1-1 16,2-1 1-16,2 1-1 0,0-1 1 0,2-1 0 15,2 1 0-15,-1-1 0 0,-1 0-1 16,1 1 1-16,-1-2 0 0,-3 0 0 15,1 1 0-15,-4-2 0 0,0 1 0 16,-1 2 0-16,-2-2 0 0,1 2 1 16,-3 0 0-16,0 0 0 0,0 2 1 15,0-1 1-15,-2 0 0 0,-1 1 1 0,0 2 0 16,-1-1 1-16,-2 2-1 0,0 0 0 16,-1 1-1-16,0 2-1 15,-3 0 0-15,0-1-1 0,-1 2-1 0,-1-2-3 16,0 1-4-16,0 1-5 0,1 0-7 15,1 0-13-15,-1-2-21 0,3-1-16 16,1-1-38-16,2-1-75 0</inkml:trace>
  <inkml:trace contextRef="#ctx0" brushRef="#br0" timeOffset="56703.62">17679 9328 198 0,'-2'0'47'0,"0"0"0"15,2-1-30-15,0 1-10 0,3-4-3 16,-1 2-3-16,0-1-2 0,2-2-1 16,-1-1 1-16,-1-1 0 0,2 1 0 15,-2-1 1-15,3-1 2 0,1-1 3 0,2 0 3 16,-1-2 3-16,2-1 3 16,3-2 2-16,0-1 1 0,2-2 0 0,0-1-2 15,0-2-3-15,2-1-2 0,-1 0-1 16,2 3-2-16,-2-3-1 15,-1 0 1-15,1 0 2 0,0 1-1 0,-1-2 2 16,1 3 1-16,0-3-1 0,1 6 0 16,3 0-2-16,2 2-1 0,-3 1-2 15,1 2-2-15,-1-2 0 0,1 0-1 0,-1 1-1 16,1-1 0-16,-4-2 0 16,3 1-1-16,1-1 1 0,1 2-1 0,-1-1 0 15,-1 0 1-15,-1 0-1 0,-1 1 1 16,0 2 0-16,0 2 0 0,-4 0 0 15,0 2 0-15,0 2 1 0,-4 4-1 16,2-3 1-16,-2 0-1 0,-1 2 1 16,-1 0-1-16,0 0 0 0,-2 1-5 15,0-2-10-15,-2 3-15 0,-2-1-30 16,-3 2-23-16,2-1-57 0,-3 0-111 16</inkml:trace>
  <inkml:trace contextRef="#ctx0" brushRef="#br0" timeOffset="57115.06">18299 8586 175 0,'0'0'53'0,"0"-1"0"0,0 2-16 15,1-1-12-15,0 0-10 0,-1 0-8 16,3 0-6-16,-1 0-2 0,2 0 1 16,0 1 0-16,0-1 1 0,1 0-1 15,2 1 0-15,-2 0 0 0,0-2 1 16,-1-2 0-16,2 3 1 0,1 1-1 16,0-1 1-16,-2 0 0 0,3 2 0 0,-2 0 0 15,1 2 0-15,-3-3-1 0,-1 0 0 16,2-1 1-16,-1 4 0 0,-2-1 0 15,-1 1-1-15,-1 0 2 0,0 1 2 16,-1 2 2-16,-1 3 2 0,-1-2 0 16,0 1 1-16,-3-1 1 0,1 1-2 15,2 2-2-15,-1 0-4 16,-2-2-7-16,2 3-9 0,-2 0-17 0,1 2-21 16,-1-2-16-16,-1-1-42 15,-1-1-80-15</inkml:trace>
  <inkml:trace contextRef="#ctx0" brushRef="#br0" timeOffset="58124.43">18815 9331 196 0,'1'-1'40'0,"-2"3"1"0,2-2-30 15,1-1-11-15,1-1-2 0,-1 0 1 16,1-1 0-16,-1 0 1 0,2-4 0 0,-1 3-1 16,-2-1 2-16,-1 2 1 0,3-4 2 15,-2 3 0-15,3-3 1 0,-1 0 0 16,2-1-1-16,0 2 0 0,2-6-1 15,-1 2-1-15,1 0 2 0,4 1 2 16,-1-2 3-16,0-1 3 0,3-2 1 16,-1-1 2-16,1-1 1 0,1-2-1 15,-2-1-3-15,3 1-2 0,1-1-2 16,1-3-1-16,1 4-3 0,1-1-1 16,2 0-1-16,1 0 1 0,1 0-1 0,0 2 1 15,-3 2 0-15,1 0 2 0,2 2 0 16,-1 3 1-16,-3 0 0 0,2 0 0 15,-2 0 0-15,0 1-1 0,0 1-1 16,-2 0-1-16,-4-1 0 16,1 2 0-16,-3-1-1 0,1 5-1 0,-5-3 1 15,0 2 0-15,-3 1 1 0,0 1-1 16,-2 0 1-16,0 2 0 0,-4-3-1 16,2 3-3-16,1 1-6 0,0 3-9 0,-2-4-14 15,1 0-12-15,0 1-14 0,0 0-21 16,0-2-41-16,0-1-71 0</inkml:trace>
  <inkml:trace contextRef="#ctx0" brushRef="#br0" timeOffset="58511.39">19371 8706 298 0,'1'-3'63'0,"2"1"0"16,2-3-49-16,1 1-12 0,0-2-4 0,3 1-1 16,2 1-1-16,2 0 0 15,0 0 0-15,-2-2 0 0,2 1 0 0,1 1 1 16,-1-1 2-16,1 2 1 0,-2-2 1 15,1 2-1-15,2 2 1 0,0 1 1 16,-6-1-1-16,-1 1 0 0,-2 1 0 16,-2 0 0-16,0 2 3 0,-4 2 1 15,-3 0 2-15,1 3 0 0,-1 1 1 16,-2 2 0-16,-2 1-1 0,-1 1-1 0,-1-1-2 31,-2 2-2-31,1 2 0 0,-2 1-3 0,0-2-4 16,-1-1-10-16,3 0-17 0,-1 0-29 0,2-3-8 0,2 0-42 15,2-1-74-15</inkml:trace>
  <inkml:trace contextRef="#ctx0" brushRef="#br0" timeOffset="59424.85">20005 9408 196 0,'-2'-3'52'0,"1"1"2"16,-1-1-24-16,1-1-9 0,1 1-5 15,0 0-4-15,1-2-4 0,0 1-1 16,0-1-2-16,1 0 1 0,1-1 1 16,1 0 1-16,0-1 3 0,1 0 0 15,1-3 0-15,1-1-1 0,1 0 1 16,-1-2-1-16,3 0 1 0,1 0 0 0,0-1 3 16,2-1 0-16,-1 1 0 0,0-1-1 15,4 0-1-15,-3-2-2 16,1-2-3-16,-2-1-1 0,4 1-2 0,1-1 0 15,3 1-1-15,2 0 0 0,3 0-1 16,-1 2-1-16,3 1 1 0,0-2-1 16,1 1-1-16,-1-1 1 0,0 1-1 15,1 0 1-15,0 3-1 0,0-2 1 16,-1 2-1-16,-1 2 1 0,-1 0-1 16,-1 1 1-16,-3 1 1 15,-4-1-1-15,0 2 1 0,-2 2 0 0,-5 0 1 0,-1 4-1 16,-5 0 0-16,-1 0 1 0,0 3-1 15,-1 0 0-15,-2-1-1 0,-1 1-3 16,0-1-9-16,1 0-23 0,-1 1-33 16,-1 2-26-16,0-3-62 0,-1-2-128 15</inkml:trace>
  <inkml:trace contextRef="#ctx0" brushRef="#br0" timeOffset="59762.3">20615 8703 215 0,'0'-3'35'0,"2"-1"-3"15,1 1-45-15,3 0-4 0,2 0 0 16,-1-2 4-16,1 2 8 0,2 2 14 16,0-3 9-16,0 3 10 0,-2-1 5 15,2 2 3-15,0-1 1 0,0 1-5 0,0 1-8 16,-2 0-7-16,0 0-7 15,0 0-3-15,-2 0-4 0,1 1-1 0,-2-1-1 16,0 0 0-16,1 1 1 0,-2-1 2 16,0 2 1-16,-3 0 4 0,-1 0 3 15,0 2 0-15,-2 2 0 0,-2 1 0 16,0 1-1-16,-2 2-3 0,-1 0-3 0,1 1-3 16,0 0-3-16,-2-1-2 15,1 0-8-15,-2 2-11 0,2-3-15 0,0 0-22 16,-2-2-22-16,2-1-50 0,0-1-93 15</inkml:trace>
  <inkml:trace contextRef="#ctx0" brushRef="#br0" timeOffset="60835.39">21231 9405 187 0,'3'-4'41'0,"1"-1"-1"0,-1-2-32 16,2 0-15-16,0 0-9 0,-1-3-1 16,1 1-1-16,-1 0 5 0,-1-1 7 15,0 0 13-15,-1-1 17 0,0-1 12 0,-1 2 6 16,0-1 3-16,2 0-3 0,-1 1-5 16,1 0-9-16,1-1-10 0,1 0-6 15,-2-2-5-15,1-3-3 0,1 0-2 16,-1-2-2-16,1-1 1 0,-1-1-1 15,2 1 0-15,0 1 0 0,2 0 0 16,0-2 1-16,2 2 1 0,2-1 3 16,1-1 1-16,2 0 2 0,1 1 2 15,3 2 2-15,1 1 0 0,0 1 0 16,1 2-2-16,0 1-2 0,3 0-1 16,1 0-2-16,-2 0-2 0,2 1-1 15,-1-2 0-15,-1 0-1 0,-2 0 0 0,-3-1 0 16,0 1 1-16,-1 1 0 0,-2 2 1 15,-1 0 0-15,-2 3 0 0,-2 1 0 16,-1 3 0-16,-4 0 0 0,0 2-1 16,-5 0-1-16,0 1-1 0,0-1-5 15,0 2-16-15,-2 0-22 0,-1-1-28 16,-2 1-21-16,1 1-57 0,-4-1-107 0</inkml:trace>
  <inkml:trace contextRef="#ctx0" brushRef="#br0" timeOffset="61173.15">21733 8677 117 0,'1'-2'31'0,"-1"0"3"0,0 1 1 0,1-1-14 16,-1 1 2-16,1 0 4 0,-1 0 5 0,0 0 2 15,0 1-2-15,0-1-4 16,0 1-6-16,0 0-7 0,1-1-5 0,1 1-5 15,0-1-2-15,3-1-2 0,1 1 0 16,3 0 0-16,-1-2 0 0,4 1-1 16,-1 0 1-16,2 0-1 0,-3-1 0 0,1 2 0 15,-1 0 0-15,0-1 1 16,-3 1-1-16,0 0 1 16,0 2 0-16,0 0 0 0,-3 0 1 0,1 1-1 0,-2 2 0 15,-1 0 0-15,-1-1-1 0,0 2-2 16,0 1-3-16,-3 0-4 0,0 2-6 15,-4-2-4-15,-1 4-4 0,-2 1-6 16,-1 1-6-16,-3 0-12 0,-1 0-12 16,0 1-30-16,0 0-62 0</inkml:trace>
  <inkml:trace contextRef="#ctx0" brushRef="#br0" timeOffset="62412.32">22443 9277 137 0,'-2'0'43'0,"-2"0"7"0,1 0-12 16,0 0-1-16,0 0-1 0,0-1-2 15,1 1-3-15,0 0-5 0,-1 0-6 16,1-1-4-16,1 2-5 0,0-2-1 0,1 1-3 16,0 0-1-16,-1-1-1 0,2 0-1 15,-1 1-1-15,0-1 0 0,0 0 0 16,2-1-1-16,-1 1 0 0,1-2 0 15,2 1 0-15,-1-2-1 0,1 0-1 16,1-1 0-16,1 0 1 0,2-2-1 16,-1 0 1-16,1-3-1 0,1-2 1 15,0-1 1-15,4-2 0 0,-1-2 1 16,4-1 2-16,1-3 1 0,3-1 2 16,1 1 2-16,1-3 0 0,0 0 0 0,3-2-1 15,0 2-1-15,0 0 0 0,1 0-3 16,2 0-1-16,0 3 0 0,2 0 0 15,-2 3-1-15,1-1 0 0,-4 1-1 16,2 2-1-16,-3 0 1 0,-1 1-2 16,-3 2 1-16,-3 2-1 0,-2 2 0 15,-2 2 1-15,-3 2 0 0,-2 3-1 0,0 1-1 16,-2 0-2-16,0 1-2 0,0 1-4 16,-1-1-4-16,-1 0-6 0,1 1-5 15,-2-3-2-15,1 2-1 16,0-2 0-16,2 0 1 0,-1 0 1 15,1-2 1-15,0 0-4 0,0-2-6 0,0 0-17 16,-1 0-9-16,-1-3-32 0,1 1-58 16</inkml:trace>
  <inkml:trace contextRef="#ctx0" brushRef="#br0" timeOffset="62736.53">23038 8626 122 0,'-4'-4'32'0,"1"0"1"0,1 1-15 16,1 1-7-16,2-3-1 0,1 0 1 15,2 2 3-15,2 1 3 0,5-1 2 0,1 1 2 16,3 0 2-16,2 0 3 16,1 2-2-16,0 0-1 15,1-1-3-15,0-1-2 0,0 2 0 0,-2-2-1 16,0 0-1-16,-2 2-3 0,-1 0-1 15,-2 0-2-15,-2 1-2 0,-3 1 0 16,-1 2-1-16,-1 1 0 0,-3 0-1 16,-3 1 0-16,0 2-1 0,-3 2 0 0,-2-1-1 15,-1 3-1-15,1-1-3 16,-2-1-3-16,2 1-8 0,-1 0-12 0,1-1-14 16,-1 0-20-16,0 1-28 0,1-2-51 0,3 1-99 15</inkml:trace>
  <inkml:trace contextRef="#ctx0" brushRef="#br0" timeOffset="65819.64">23598 9370 88 0,'1'-2'20'0,"1"-1"0"0,1 1-5 16,0-3 0-16,1 1 7 0,-1-2 9 15,2 1 7-15,-1-1 5 0,0-1 5 16,0-2-2-16,3 2-4 0,-3-1-7 16,2 0-7-16,0-1-5 0,3 0-5 15,-2-1-3-15,5 3-4 0,-4-4-2 0,2 0-3 16,-1 0-1-16,1-2-1 0,-1-1-2 16,3 0 0-16,-3-2-1 0,2 1-1 15,2-2 1-15,-2 1-1 0,1-2 0 16,2 1 0-16,2-3 1 0,1-2 1 15,2 0 1-15,3-1 2 0,3-2 2 16,0-1 2-16,2 0 2 0,0 3 2 16,2-3-1-16,1 0 2 0,-1 0 1 15,0 2-1-15,2-1 0 0,0 3-2 16,-3-2 0-16,1 8-3 0,-4 0-2 0,1 5-2 16,-3 0-2-16,-3 1-2 0,-2 2 0 15,-1 1-1-15,-3 1-1 0,-4 1-1 16,-1 1-2-16,-2 2-1 0,-2 1-2 15,-3 3-2-15,0-2-2 0,0 1-3 16,-1 0-2-16,0-1-7 0,0 0-12 16,0 2-15-16,-1-3-15 0,-1 1-23 15,-1-1-5-15,0 3-45 0,-1-4-59 16</inkml:trace>
  <inkml:trace contextRef="#ctx0" brushRef="#br0" timeOffset="66110.49">24314 8570 191 0,'-3'-2'55'0,"0"-1"6"0,1 0-20 0,0 0-3 16,2 1-2-16,0 0-2 0,2 0-3 16,-3-1-4-16,6 0-3 0,3 1-7 0,1-1-3 15,0 0 0-15,2 0-2 0,1 2-3 16,6 0-2-16,-6-1-2 0,-1 1-2 15,-4 1 0-15,2 2-1 0,-2-1-1 16,-2 1 1-16,-1 1 1 0,3 2 0 16,-5 1 0-16,0 4 0 0,-3 0 0 15,0 2 0-15,-3 3-1 0,0 1-1 16,-6-1-4-16,2 1-8 0,2-1-15 0,-3 2-16 16,-1-1-25-16,2-1-26 0,-1 2-57 15,2 2-106-15</inkml:trace>
  <inkml:trace contextRef="#ctx0" brushRef="#br0" timeOffset="124293.37">21632 6993 270 0,'2'-2'56'16,"3"0"0"-16,-1-2-49 0,2-4-5 16,2 0-1-16,1-4 1 0,1 0 1 15,0-2 4-15,-1-1 5 0,2 1 4 16,1-1 4-16,-1 1 2 0,4-2 0 15,0 1-2-15,4-1-5 0,2-1-4 16,0 0-4-16,0-2-5 0,-2 1-2 0,-3 2-1 16,-2 1-1-16,-3 1 0 0,-4 3 1 15,-2 1-1-15,-2 3 4 0,0-1 3 16,-1 1 4-16,-1 2 2 0,-3 1 0 16,2 0 0-16,-2 1 0 0,0 1-3 15,1 2-4-15,-2 2-4 0,1 0-2 16,-2 3 0-16,1 1-1 0,-1 2 1 15,1 2 0-15,-2 1 0 0,-2 2 1 16,2 5 0-16,-2-1 1 0,2 3 0 16,-2 1 0-16,2 1 0 0,1 2 0 0,0-1 0 15,2-3 0-15,2 2 0 0,1-1 0 16,0-1 0-16,2 0 0 0,0-2 0 16,1-1 0-16,0 0 0 0,0-2 0 15,0 0 0-15,-2-2 0 0,-1 0 0 16,0-1 0-16,-4-2 1 0,2 1-1 15,-3 0 0-15,-1-1 1 0,0 1-1 16,0-1 1-16,-3-2 0 0,0 3-1 0,0-3 1 16,-2 0 0-16,-2-2-1 15,-1 1 1-15,2-1-1 0,0 0 1 16,1-1-1-16,0-1 1 0,1-1-1 0,2 1 1 16,1-3-1-16,0 0 1 0,-1-2 0 15,2 1 0-15,0 0 1 0,2 1 0 16,1-2 1-16,1 2-1 0,1-2 1 15,5 2-1-15,-2-3 1 0,2-2-1 16,1 0 0-16,4-1 1 0,4-4 1 16,5 2 1-16,4-1 1 0,1-1 2 0,2-1 0 15,2 1 1-15,-2 1 0 0,2 1-1 16,-8 2-1-16,1-1 0 0,0 3-2 16,-1 0-1-16,-5 0-2 0,-2 1 0 15,-4 0-1-15,2 1-2 0,-7 1-2 16,-1 0-1-16,-3 4-2 0,-1 0-5 15,-1 0-11-15,0-1-20 0,-2 1-21 16,0 0-28-16,-2-4-8 0,2-1-52 16,2-1-78-16</inkml:trace>
  <inkml:trace contextRef="#ctx0" brushRef="#br0" timeOffset="125318.99">21617 7001 314 0,'-5'-4'77'0,"4"0"1"0,1 0-45 0,0 0-12 16,2-1-7-16,2 1-6 0,1-2-6 15,4 0 1-15,-1-2 2 0,1-3 3 16,3 0 2-16,0-2 2 0,2-2 1 16,2 0 1-16,0 0-1 0,3-1-3 15,2-1-2-15,0 0-2 0,2-1-2 0,0-2-1 16,-3 4-1-16,-1-2 0 0,-4 1 0 16,-2 1-1-16,-4 1 1 0,-3 2-1 15,-3 2 1-15,2-4 0 0,-3 3-1 16,-2-1 1-16,-1 3 0 0,0-4-1 15,-2 0 1-15,1 1-1 0,-1 0 1 16,0 1-1-16,0 2 0 0,0-1 0 0,1 4 0 16,-2 5-1-16,-2-1 0 15,2 3-1-15,-2 4 1 0,1 2-1 0,-1 3 0 16,-1 4 0-16,1 3 1 0,4 1-1 16,-4 3 1-16,2-1 0 0,0 4-1 15,-2-2 1-15,1 1 0 0,-1 0 0 16,1 1 0-16,1 2 0 0,1-2 1 15,2-3-1-15,5 3 0 0,-3-1 0 16,3 3 0-16,1-6 0 0,1 0 0 0,1-1 0 16,-3 0 0-16,-1-4 1 0,3 1-1 15,-2-6 1-15,-1 4-1 0,-1-2 1 16,1 2 0-16,-1-3 0 0,0 1 0 16,-1 0 0-16,-1-2 0 0,0 3-1 15,-2-1 1-15,0-2 0 0,-2 2-1 16,0 1 1-16,0-3 0 0,-2 1 0 15,-2-1 0-15,-1 0-1 0,0-2 1 16,-1-1 0-16,-2 1 0 0,0-1 0 16,2-1 0-16,-1-1 0 0,2 0-1 15,0-1 1-15,1 1 0 0,1-3 0 0,-2 2-1 16,2 0 1-16,-1-1 0 31,-2-2-1 16,2 1 1-31,0 1-1-16,5 0 0 0,-3-2 0 15,2 1 0-15,1 0 0 0,3-1-2 16,0 0 0-16,3-1 1 0,-1-1 0 0,5 0 1 0,5 0 2 0,0 0 0 0,5-3 3 0,4-2 0 16,3-2 1-16,3 0 2 0,-1-3 0 0,1 1 2 0,2-3 0 0,-3 4 0 0,-1 2-1 15,-1 1-1-15,-4 2-1 0,-3 1-3 0,-2 1-1 0,-4 2-2 0,-3 0-1 0,-3 0-1 0,-5 0 0 0,0 2 0 16,-1 1-1-16,2 1 1 0,-3 0-2 15,-1-2 0-15,1 2-1 0,-1-2-4 16,0 0-5-16,0 0-9 0,-2-2-27 16,2 0-36-16,1 0-26 0,0-1-68 15,0-2-136-15</inkml:trace>
  <inkml:trace contextRef="#ctx0" brushRef="#br0" timeOffset="125989.44">21694 6957 305 0,'-1'-4'74'0,"0"-1"-1"15,4-1-44-15,-1 0-12 0,1-1-7 16,-1-3-5-16,3 2-3 0,-1-1-1 16,2 0 0-16,0 0-1 0,0-1 2 0,3 0-1 15,4-1 1-15,0-1 0 16,3-2-1-16,4-4 1 0,-1 0-1 0,-1-2 0 16,0 1-1-16,-3 0 1 0,0 2-1 15,-3 1 0-15,-4 3 1 0,-2 0 1 16,0 2 5-16,-1-3 6 0,-1 4 4 15,-2 0 2-15,-1 2 0 0,-2 1 2 16,0 0-3-16,-1 2-4 0,0 3-5 16,-1-1-5-16,1 1-2 0,1-2 0 0,-1 4-2 15,1 1 0-15,-1 1 0 0,0 2-1 16,-1 2 1-16,1 0-1 0,-2 5 1 16,2-2-1-16,-2 2 1 0,0-2-1 15,-1 2 1-15,0 2 0 0,-1 1 0 16,0 4 0-16,-1 0 1 0,1 3 0 15,1 4 1-15,1-3 0 0,2 1-1 16,-1-1 1-16,3-1 0 0,0 0-1 16,2-2 0-16,0-1 0 0,-1 0 0 0,2-3 0 15,1 2-1-15,0-4-3 0,0-2-6 16,1-3-21-16,0 3-20 0,-1 0-38 16,0-1-11-16,0 0-58 0,-1 1-97 15</inkml:trace>
  <inkml:trace contextRef="#ctx0" brushRef="#br0" timeOffset="130199.59">15539 10176 209 0,'-10'4'44'0,"-1"2"1"16,3 0-37-16,-1 3-5 0,1 2 0 15,1 1 3-15,1 2 4 0,0 3 5 16,0-2 5-16,0 3 5 0,1-1 4 15,1-2 0-15,-1 4-2 0,1-2-5 16,-1 1-4-16,3 1-5 0,1-1-4 16,1 1-4-16,3 0 1 0,1-2 4 0,4 0 1 15,4-2 4-15,4-1 1 16,4 0 2-16,2-4-2 16,5-1-2-16,1-2-4 0,2-2-3 0,2 0-2 0,0-3-2 15,1 0-2-15,1-3 0 0,2 0 0 16,-1-1 0-16,1 0 0 0,-1-2 0 15,0 1 1-15,0-1 1 0,0 0 0 16,-3-1 1-16,0 2 0 0,0 0 0 16,0 0-1-16,-3 0 0 0,1 1-2 15,-2 0 0-15,1 1 0 0,-3 0-1 0,-3-2 1 16,-1 0-1-16,-3-2 1 0,-1-3 1 16,-4 1 1-16,-2-4 1 0,-1-1 1 15,-1 0 0-15,-1-4 0 0,0 1 0 16,-1-1-1-16,-2-1-1 0,0-1-1 15,-3-1-1-15,-1-1 0 0,-2 0 0 16,-3-2-1-16,-1-1 1 0,-1-1 0 0,-4 0 1 16,0 1 0-16,-1 0 3 0,-3 2 1 15,-2 1 1-15,-3 3 1 0,-4 0-1 16,-4-1 1-16,-2 2-2 0,-2 2-2 16,-4 2-1-16,-2 0-1 0,-2 2-1 15,-1 4-1-15,-1 2 1 0,-3 1 0 16,-3 1 0-16,1 2 1 0,-1 3-1 15,-2 2 1-15,2 4 0 0,0 2-1 16,1 2 0-16,-1 6-1 0,0 1-1 16,1 5 0-16,3 5-4 0,1 2-7 0,1 3-8 15,3 3-50-15,7 2-48 16,6 2-84-16,4-2-193 0</inkml:trace>
  <inkml:trace contextRef="#ctx0" brushRef="#br0" timeOffset="140434.43">16387 11700 91 0,'-1'-2'21'16,"0"1"0"-16,-1-2-11 0,1 1 0 16,-2 0 1-16,1 1 4 0,1-2 4 0,-1 2 5 15,1 0 2-15,-2 0 2 0,1-1-1 16,0 1-1-16,0 0-2 0,1 1-3 16,-2 0-2-16,1-3-1 0,-1 2-1 15,2 0 0-15,-2-1 0 0,0 0 0 16,0 2 0-16,0-1 0 0,0 0-2 15,0 1-1-15,-1-1-1 0,-1 1-3 16,2 0 0-16,-2-1-2 0,2 1-2 0,-1 0-1 16,0 1-2-16,0-1 0 0,-1 1-1 15,0 0-1-15,-1 0-1 0,-1 1 1 16,0 1-1-16,0 1 0 0,-2-1 1 16,0 1 1-16,1 1 1 0,1 2 0 15,-1-3 2-15,2 1 0 0,0 1 0 16,1-1-1-16,1 1 0 0,1-2-2 15,0 0-1-15,1 0 0 0,0-1-1 16,1 0 1-16,0 0-1 0,0 0 0 16,0-2 0-16,0 3 0 0,1-2-1 15,-1 1 1-15,0 0 0 0,1 2-1 0,0-1 1 16,0 2 0-16,1-1 0 0,0 2 0 16,-1-1 1-16,1 2-1 0,-1-3 2 15,1 3-1-15,-1-2 1 0,0 1 0 16,-1 0 1-16,1-1 0 0,0 0-1 15,0 0 1-15,1-1 0 0,1 0 0 16,-1 1 0-16,3 0 0 0,-2 0-1 0,2-2 1 16,0 3-1-16,1-2-1 15,2 0 0-15,-1 0 1 0,1 0-1 0,0 0-1 16,1-1 1-16,1 0-1 0,-1 2 1 16,-1-1-1-16,1-1 1 0,-1 2-1 15,-1 1 1-15,0-1 0 0,1 1-1 16,-2-1 1-16,1-1-1 0,-1-1 1 15,2 1-1-15,0-1 1 0,0-1-1 16,-1 0 1-16,1 0-1 0,0 0 1 16,0-1 0-16,-1 1-1 0,1-1 1 15,0-1 0-15,-1-1-1 0,1 1 1 16,-1-1-1-16,1-1 0 0,-1 0 1 0,1-1-1 16,1 0 1-16,0 0-1 0,1-1 1 15,-1-2 0-15,-1 1 0 0,1-1-1 16,1 1 1-16,-3-1-1 0,0 0 1 15,0-1-1-15,-1-2 1 0,1 0 0 16,-1 1-1-16,-2-2 1 0,1 1 0 16,-1-1 1-16,-1 1 0 0,-1-1 2 0,0 0-1 15,-2 0 1-15,1-1 0 0,-1 0-1 16,-1-1 0-16,-1 1-1 0,2 0 0 16,-2 0-1-16,-2 0 0 15,2-1 1-15,-2 0 1 16,0 2 2-1,-1-2 0-15,-2 0 1 0,-2 1 1 0,-2 1-1 0,0 0-1 16,-1 1-1-16,-2 1-3 0,-1 3-2 0,2 4-4 0,-2 2-5 16,0 3-9-16,-2 3-29 0,1 4-64 15,-3 2-83-15,-3 1-197 0</inkml:trace>
  <inkml:trace contextRef="#ctx0" brushRef="#br0" timeOffset="141517.34">17433 11723 352 0,'-6'-2'81'0,"1"0"-1"0,0 1-48 0,2 0-18 0,-1 0-10 0,1 1-2 0,1 0-2 16,-1 0 0-16,1 0 0 0,0 2 0 16,-2-1 1-16,2 3 0 0,-1 0 0 15,-1 3 0-15,0 0 0 0,1 3 0 0,-1 0-1 16,0 2 0-16,2 0 0 0,0 1 1 16,1 0 0-16,2-1 0 0,1 0 1 15,2 2 2-15,3-3 0 0,3 1 3 16,1-3-1-16,2 0 0 0,4 0-1 15,3-1 0-15,1-3-3 0,1-1-1 16,0-2-2-16,2 1-2 0,0-3 1 16,-1-1-1-16,-1-2 1 0,-1 1 0 15,-2-1 1-15,-1-1 1 0,-2-1 2 16,0 1 0-16,-2-2 2 0,-1 0 0 0,-2 0 2 16,-1-1 1-16,0 0 0 15,-2 1 1-15,-3-1 0 0,0 2 1 0,-1 0 0 16,-2 0 0-16,-1-2 0 0,-3 2 0 15,0-2 1-15,-2 0-1 0,-2-1 0 16,-2-1-1-16,0-1 0 0,-1 0 0 16,0 0 0-16,1 1 2 0,-2-2-2 15,2 2 1-15,-3 0 0 0,1 1-2 0,-1-1-1 16,-1 2-4-16,-2 0-2 0,-1 1-3 16,-2 3-3-16,0 2-3 0,1 3-4 15,0 5-5 1,-1 0-7-16,2 4-26 15,3 3-60-15,1 1-80 0,2 0-188 0</inkml:trace>
  <inkml:trace contextRef="#ctx0" brushRef="#br0" timeOffset="142395.6">18648 11721 355 0,'-10'4'78'0,"-1"3"-3"0,-1 0-56 15,2 1-22-15,-1 0-10 0,-1-2-2 16,1 4 0-16,4-1 3 0,1 1 7 15,0 0 9-15,3-1 9 0,1 0 4 16,6 0 3-16,2 2 2 0,4 2-1 0,2-2-4 16,4 2-5-16,4-1-3 15,3 1-5-15,1-3-5 0,2-3-3 0,2-3-3 16,-1-3 1-16,1-1-1 0,-1-2 1 16,-1-4 4-16,-1 1 4 0,0 0 5 15,1-3 2-15,-4-1 3 0,-1 1 2 16,-2-2 0-16,-1 1 0 0,-4 0-1 15,-3 0-1-15,-4 0-2 0,1 2 0 16,-3-1 0-16,-1 2-1 0,-5-3 0 16,-1 0-1-16,-3 0 0 0,-3-2-2 0,-5 0-1 15,-1 1-2-15,-7-3-1 0,0 3-1 16,-4 0-1-16,0 3 0 0,-2 0-1 16,-2-1 1-16,-1 4-1 0,4 3 1 15,0 2-1-15,2 3-1 0,-1 0-4 16,6 6-7-16,3 5-17 0,5 1-44 15,1 0-32-15,3 1-74 0,5-1-154 16</inkml:trace>
  <inkml:trace contextRef="#ctx0" brushRef="#br0" timeOffset="143125.5">19908 11711 457 0,'-13'0'103'0,"-3"-1"0"0,3 1-63 16,-1 2-29-16,3 5-7 0,2 0-5 15,0 3-1-15,0 2-1 0,2 2-1 16,0 1 0-16,2 2 0 0,-2-4 1 15,6 6 1-15,3-2 2 0,2 0 0 16,4-1 2-16,2 0 0 0,2 0 1 16,7-1 0-16,-1-2 0 0,2-4-1 15,1-2-1-15,1-2 0 0,0-4 0 16,0-2 0-16,0-2 0 0,0-4 0 0,-1 0 1 16,-1-1 1-16,-1-1-1 0,-3 1 1 15,-5-1 0-15,3-1 0 0,-3 0-1 16,-3 1 1-16,-2-1 0 0,-1 2 1 15,-2-2 1-15,0 1-1 0,-4 1 0 16,-4-2 1-16,-5-3-2 0,0 1 0 16,-4-2 0-16,-2 0-2 0,-4-1 1 0,0 0-1 15,-3-1-1-15,3 5-1 0,-5 1-1 16,2 1-1-16,-2 1-1 0,0 8-3 16,1 6-3-16,0 4-4 0,2 5-7 15,1 4-24-15,3 3-63 0,4 4-78 16,5 0-188-16</inkml:trace>
  <inkml:trace contextRef="#ctx0" brushRef="#br0" timeOffset="143780.43">21111 11659 490 0,'-12'7'103'0,"-2"-2"-1"0,-1 4-81 16,0 2-23-16,2 0-8 0,1 4-5 16,0-1-1-16,4 3 1 0,1-1 1 0,2 0 3 15,2-1 7-15,1 2 7 0,4-3 7 16,1 1 4-16,5 2 0 0,2-5 1 16,2 0-3-16,5-2-3 0,0 0-4 15,2-4-3-15,2-1-1 0,-1-5-2 16,4-1-1-16,-1-2 1 15,-1-1-1-15,1-4 0 0,-1-2 2 0,-1-1-1 16,-1 0 1-16,-3-1 0 0,-1 1 1 16,-3-2 0-16,-2 2 0 0,-2 0 1 0,-1 5 0 15,-5-4 1-15,-1-1 1 0,-4-1 0 16,-4-2 0-16,-1 0 0 0,-4 0-1 16,-5-4 0-16,-2 4-1 0,-3 2 0 15,-2 3-1-15,-2 2-1 0,-1 6-1 16,0 3 0-16,2 5-3 0,0 3-5 15,2 4-8-15,2 1-48 0,4 4-41 16,5 2-76-16,3 1-175 0</inkml:trace>
  <inkml:trace contextRef="#ctx0" brushRef="#br0" timeOffset="144463.19">22313 11722 416 0,'-2'4'110'0,"-1"0"-1"0,-4-4-3 16,5 5-87-16,0 3-18 15,3 1-6-15,1 1-4 0,2 2-2 16,1 1-2-16,2 0-1 0,1-2 1 0,0-1 2 16,1 1 3-16,1-2 3 0,1-1 4 15,1 1 2-15,0-2 3 0,1 0 0 16,2-3 2-16,-1-2 0 0,2-2 0 15,0-2-1-15,-3-3 0 0,3-1-1 16,0-1 0-16,-4-2-1 0,2 0 0 0,-2 0-1 16,0 1 1-16,-3 0-1 0,-1-1 2 15,-4-1 0-15,1 3 2 0,-6-2 0 16,-2-1 2-16,-2 0-1 0,-3-2-1 16,-4 3 0-16,0-1-3 0,-4-2 0 15,-1 2-2-15,-1 2-1 0,-2 1-1 16,-1 4 0-16,1 3-1 0,-6-1 1 15,1 8 0-15,-1 3-1 0,2 4 0 16,1 1-1-16,2 4-3 0,1-1-5 16,8 5-9-16,3-2-27 0,5 0-45 15,6 3-18-15,0-3-67 0,6-4-130 16</inkml:trace>
  <inkml:trace contextRef="#ctx0" brushRef="#br0" timeOffset="145078.15">23299 11757 248 0,'4'16'54'16,"2"-2"-2"-16,3 2-43 0,4-2-9 15,3 4-1-15,0-2 0 0,3 0 1 16,0-3 4-16,1-1 7 0,0-2 8 16,-1 0 7-16,2-4 6 0,1-2 5 15,-1-1 2-15,3-3-3 0,-2-4-4 0,-1-3-5 16,1-1-6-16,-2-3-6 0,-2 0-4 16,1-1-3-16,-6 0-1 0,-4 1-1 15,-1-1 2-15,-4 2 0 0,-4 0 2 16,-4-1-1-16,-5-2 1 0,-4 0-1 15,-2-1 0-15,-3-1 0 0,-2-1 1 16,-2 2-3-16,-4 0 0 0,3 3-1 0,0 3-3 16,0 4-3-16,2 4-6 15,0 4-9-15,4 5-16 0,5 5-53 16,0 3-31-16,2 3-76 0,4 2-164 0</inkml:trace>
  <inkml:trace contextRef="#ctx0" brushRef="#br0" timeOffset="145687.07">24539 11675 409 0,'1'6'83'0,"0"-1"-7"0,2 2-70 15,-1 3-36-15,0 4-16 0,1 3-2 16,2 2 4-16,-1 3 14 0,1-2 19 15,1 0 22-15,3 0 21 0,1-3 18 16,3-1 6-16,2-2 1 0,1-1-10 16,2-1-9-16,1-3-13 0,3-3-9 0,1-4-6 15,1-5-3-15,0-3-3 0,-3-5-2 16,4-1 0-16,-2-3 0 16,-4 0 3-16,-1 1 2 0,-5-1 1 0,-4 2 2 15,-1 0 1-15,-5-1 1 0,-3 1-1 16,-9-2-4-16,0 1-2 0,0-1-3 15,-6 1-3-15,-3 2-2 0,-5 2-4 16,-3 4-4-16,3 5-6 0,-4 3-15 16,-6 6-36-16,1 4-45 0,-1 3-76 15,1 3-172-15</inkml:trace>
  <inkml:trace contextRef="#ctx0" brushRef="#br0" timeOffset="154458.32">16222 10514 155 0,'-1'1'38'0,"0"-1"-1"0,-1 0-19 16,1 0-8-16,0 0-6 0,0-2-3 15,1 2-1-15,1-1-1 0,0 2 1 16,3-2 2-16,1-2 3 0,1 1 5 16,3-2 3-16,0-1 3 0,2-2 0 15,1-1 1-15,0 0-3 0,1 0-3 16,-1-1-4-16,0 0-4 0,0-1-1 15,0 0-1-15,-1-1-1 0,0 1 0 16,-2 1 1-16,0 0 0 0,-1 2 0 16,-2 0 2-16,-3 1 2 0,-1 2 1 15,1 2 2-15,-2 1 0 0,0 0 0 0,-1 1-1 16,0 0-1-16,1 4-3 0,-3-2-2 16,-2 1-3-16,0-1-3 0,-1 3-1 15,-2 1-2-15,0 2 0 0,-2 0 0 16,0 0 1-16,-1 0 2 0,1 2 1 15,-3-1 3-15,-1-1 4 0,-3 1 3 16,1-1 2-16,-1 0 3 0,2 2 3 16,0-3 1-16,1 2 0 0,3-3-1 15,3-2-2-15,0 0-2 0,3-1-3 0,2-1-4 16,0-1-4-16,2-2-4 0,2 1 0 16,1-1-1-16,1-2 0 0,3 0 1 15,1-3 3-15,2 0 5 0,1 0 1 16,-2 0 2-16,4-1 0 0,0-1-1 15,-2 1 1-15,0 0-2 0,-2 1 0 16,1 1-1-16,1-1 0 0,-5 1 0 16,0 1 1-16,-5 0 0 0,3 2 1 0,-2 0 1 15,-1 1-1-15,0 0 1 0,-1 1 0 16,-1 1-1-16,3 1-1 0,-2-2-1 16,-1 1-3-16,-5-1-2 0,3 1-1 15,-1 1-2-15,0 0 0 0,-1 1-1 16,-1 0 2-16,1 0 0 0,2 2 1 15,-3-1 0-15,0 1 2 0,-3 1 0 16,3-2 1-16,-2 0-1 0,2 1 1 16,1 1-2-16,-1-1-5 0,0 0-5 15,5-3-8-15,-3 3-12 0,1-2-14 16,-1 1-16-16,2-3-12 0,1 0-34 0,-1 0-57 16</inkml:trace>
  <inkml:trace contextRef="#ctx0" brushRef="#br0" timeOffset="155162.48">16187 10531 89 0,'2'0'26'0,"-1"0"2"15,3-1-2-15,-1-1-9 0,2 0 0 16,1-4-2-16,3 1 0 0,1-2 0 15,2-1-2-15,2 1-3 0,0-3-3 16,0 1-2-16,0 1 1 0,0-1 2 16,0 0 3-16,-2-1 2 0,-2-1 2 0,1 3 1 15,-2-2 1-15,-1 4-2 16,-2-2-2-16,0 3-2 0,-2 3-2 0,-2 0-2 16,-1 1-1-16,-1 0-1 0,0 1-2 15,0 0-1-15,-1 0 0 0,0 1-3 16,-1 1-4-16,0 0-5 0,0 1-7 15,0 0-11-15,-2 1-14 0,1 0-21 16,0 0-38-16,0 0-74 16</inkml:trace>
  <inkml:trace contextRef="#ctx0" brushRef="#br0" timeOffset="158760.71">16504 11765 201 0,'-1'1'55'0,"0"-1"1"0,0 0-22 16,1 0-12-16,-1 1-8 0,0 0-6 0,1 0-5 15,0-2-5-15,0-1-2 0,0 3 0 16,0-2-1-16,0 1 0 0,1-2 1 16,0 1 2-16,1 1 2 0,0-1 3 15,0 1 2-15,1-1 1 0,-1-2 0 16,1 0 0-16,1 1 0 0,-1-1-1 15,1 1-2-15,0-1-1 0,0 0 0 16,0 0-2-16,0 0 0 0,1 1 1 16,-1-2-1-16,0 1 0 0,0-1 0 15,2 2 0-15,-1-3 0 0,0 3 0 0,1-1 0 16,-1-3 0-16,1 3 0 0,-1-1 0 16,2 1 0-16,-1 0 2 0,-1 0 0 15,1-2 2-15,2 3 2 0,0-2 0 16,-1 1 2-16,1-2 2 0,-1 1 0 15,0 0-1-15,1 0 1 0,-2 0-2 16,1 0 0-16,-1 1-1 0,0-1-1 16,1 2-1-16,-2-1 0 0,1 2 0 15,0-1 1-15,-1 1-1 0,0-1 2 16,1 0-1-16,-2 1 0 0,1-2 0 16,1 1-1-16,-1 2 0 0,0-2 0 0,0 0-2 15,1 1 0-15,-1-1 0 0,1 0 1 16,-1 1-1-16,2-2 2 15,-1 1 1-15,1 0 0 0,-1 0 0 0,3-2 0 16,-1 0-1-16,2 0 0 0,-1-1-2 16,1 1 0-16,2-1-2 0,-1 0 0 0,0 0 0 15,0 0 0-15,-2 0 0 0,2 2 0 16,-1-2 0-16,1 2 0 0,-1 1 0 16,0-2 1-16,0 1-1 0,2 1 0 15,-3-2 0-15,3 2 0 0,-1-1 0 16,0-1 0-16,0 0 0 0,-1 1-1 15,0-2 1-15,1 0-1 0,-2-1 0 16,0 1 0-16,1 1 0 0,-2-2 0 16,1 1 1-16,0 0-1 0,-1 1 0 15,0 1 0-15,1-2 0 0,0 1 0 0,-1 0 0 16,1 0 0-16,1 0 1 0,0-1-1 16,1 0 0-16,1 1 0 0,-1 0 0 15,1 0 0-15,-1 0 0 0,1 0 1 16,-2 0-1-16,1 1 0 0,-1-1 0 15,0 1 0-15,-1-1 0 0,0 0 0 16,1 0 0-16,-1 1 0 0,1 0 0 16,1 0 0-16,-2-1 0 0,2 2 0 0,-1 1 0 15,0-1 0-15,0 0 0 0,0-2 0 16,-1 2 1-16,1-1-1 0,-2-2 0 16,0 1 0-16,0 0 0 15,0-2 0-15,0 3 1 0,1-2-1 0,-1 1 0 16,1-1 0-16,0 0 0 0,1 0 0 15,1 0 0-15,-1-1 0 0,3 0 0 16,-1 1 0-16,0 0 0 0,1 0 0 16,0 0 0-16,1 0 0 0,0 0 0 15,-1 0 1-15,0 0-1 0,2 0 0 0,-1 0 0 16,2 0 0-16,-2-2 1 0,2 0-1 16,2 2 0-16,0-1 1 0,0-1-1 15,-1 1 1-15,-1-2-1 0,2 3 1 16,-1-2-1-16,-1 1 1 0,-1-1-1 15,1 0 0-15,-1-1 0 0,1 2 1 16,-1-2-1-16,-1 2 1 0,2 1 1 16,-1-1 0-16,-1 2 1 0,1 1 0 0,-2-1 0 15,1-1 0-15,0 1-1 0,-1 0 0 16,1 0 0-16,-1 0-2 0,2 1 1 16,1-1 0-16,-1 0 0 0,1-1 0 15,-1 0 0-15,0 1-1 0,1-1 1 16,-1-2 0-16,0 1 0 0,-2 1 1 15,2 0-1-15,0-1 0 0,-2 0 0 16,1 0 0-16,0 1 1 0,0 0-1 16,-1 1 0-16,1-1 1 0,1-1 0 15,0 1-1-15,0-1 1 0,-1 0 0 0,1-1 0 16,-1 0-1-16,0 0 0 0,-1 0 0 16,-1 0 0-16,1 2 0 0,-1 0-1 15,-1 1 1-15,-1 0 0 0,0 1 0 16,-2 1-1-16,-2 0 1 0,-1-1-1 15,-1 2 1-15,-1 0-1 0,0 1 0 16,-2-1 1-16,0 1-1 0,0 0 0 16,-1 0 1-16,0-1-1 0,-1 1 1 0,0 0-1 15,2 1 1-15,-1-1 0 0,0 0 0 16,0 1-1-16,1 0 1 0,-1-1 0 16,0 0-1-16,-1-1 1 0,1 1-1 15,0 0 0-15,0-1 1 0,0 1-1 16,0 0 0-16,1 0 0 0,-1 0 0 15,0 0-1-15,0 0 1 0,0 0 0 16,1 2 0-16,-1-2 0 0,0 0 0 16,-1 0 0-16,2 0 0 0,-1-1 0 15,0 1 0-15,-1-1 0 0,0 1 0 16,1 0 0-16,0-1 0 0,-1 1 0 0,1 1 0 16,0-1 0-16,0 1 0 0,1-1 0 15,-2 0-1-15,2 0 1 0,-1 0-1 16,0-1 1-16,1 2-1 0,0 0 0 15,-2 0 1-15,0-1-1 0,0 2 1 16,0 0 0-16,-1 2 0 0,0-1 0 16,-2 0 0-16,0 2 1 0,1 2-1 0,-2-1 0 15,-1 1 0-15,-1 1 0 0,0 0 0 16,-2 1 0-16,-2 0-1 0,0 0 1 16,1 0 0-16,-1 0 0 0,1 1-1 15,-1-1 1-15,2 0 0 0,1 0-1 16,-2-1 1-16,2-2 0 0,-1 1 0 15,1 0 0-15,0-3 0 0,2 1 0 16,1-2 0-16,1 0-1 0,1 0 1 16,1-1 0-16,1 0 0 0,1-2-1 0,-1 1 0 15,1-1 0-15,1 0 1 0,0 1-1 16,0-1 0-16,-1 0 0 0,1 0 1 16,0 0 0-16,0 1 0 0,0-1 0 15,0 0 0-15,0 0 0 0,0 0 0 16,-1 0 0-16,1 0 0 0,0 0 0 15,0-1 0-15,1 1 1 0,-1-2-1 16,1 1 0-16,1-1 0 0,0 0 0 16,2-2 0-16,-1 1 0 0,1-2 1 15,1 1-2-15,0-2 1 0,1 1 0 0,0-2-1 16,-1 0 1-16,2-1-1 0,0-1 1 16,1 0-1-16,-1 0 1 0,3-1 0 15,-2 1 0-15,0 0 0 0,0-1 0 16,1 1 1-16,-2 0-1 0,-1 1 0 15,0 1 0-15,-2-1 0 0,0 2 1 16,-1 1-1-16,0 0 0 0,-1 1 0 16,0 1 0-16,-2 0 0 0,2 2 0 0,-3-2 0 15,2 1 0-15,0 1 0 0,-1 0 1 16,-1-1-1-16,1 1 0 0,-1 0 1 16,1-1-1-16,-2 1 1 0,1 1 0 15,0-1 0-15,-1 0 0 0,1 0 0 16,1 1-1-16,-1-1 1 0,0 1 0 15,0 0-1-15,1-2 1 0,-1 1-1 16,-1-1 0-16,0 1 0 0,1 0-1 16,0-1 1-16,-1 1 0 0,0 0 0 0,0 0 0 15,0 0 1-15,0 0-1 0,0 1 0 16,-2-1 0-16,1 0 1 0,0 0-1 16,-2 0 1-16,2 0-1 0,-2 1 0 15,0-1 0-15,0 0 1 0,-2 0-1 16,1 0 0-16,0 1 1 0,-3 0 0 15,-2-1 1-15,1 1 0 0,-4 1 1 16,-1-1 0-16,-1 1 0 0,-2 2 0 16,-2 2 0-16,-4-1-1 0,0 2 0 0,-1 2 0 15,-1 2 0-15,0-1 0 16,0 2 0-16,2-1-1 0,3 0 1 0,1 0-1 16,2-1 0-16,3-3-2 0,2 0-2 15,3-2-2-15,2-2-5 0,3-1-8 16,0-2-30-16,2-2-63 0,2-3-81 15,2-3-194-15</inkml:trace>
  <inkml:trace contextRef="#ctx0" brushRef="#br0" timeOffset="161555.65">16309 11908 503 0,'0'0'111'15,"0"-2"-1"-15,-2 1-77 0,1 1-27 16,1 2-17-16,1-2-28 0,1-2-44 16,5 2-28-16,-1-1-74 0,3-4-149 15</inkml:trace>
  <inkml:trace contextRef="#ctx0" brushRef="#br0" timeOffset="162771.32">17564 11858 398 0,'-5'0'86'0,"4"2"-21"0,0 0-71 15,3 1-73-15,2-3-79 0,3-1-148 16</inkml:trace>
  <inkml:trace contextRef="#ctx0" brushRef="#br0" timeOffset="174409.32">17393 7630 269 0,'1'-1'61'16,"0"-2"0"-16,-2 1-41 0,4 0-11 15,-2 1-6-15,3 0-4 0,1-1 0 16,-1 0-1-16,1 0 0 0,0 0 2 0,-1 0 2 16,1-1 3-16,-4-2 1 0,4 1 0 15,1-2 1-15,0-2 0 0,1 0-1 16,0-2-1-16,2-1-3 0,3-1-1 16,-4-2 0-16,0-1-1 0,1-2 0 15,0 1 0-15,-2 2-1 0,0-2 1 16,-3 1 0-16,1 1 0 0,-1 0 0 15,-2 1-1-15,-2-2 0 0,0-3-4 16,-2-2-2-16,1 0-3 0,0 1-3 16,-1 1-6-16,1 0-5 0,-2 0-3 0,2 4 1 15,1 2 2-15,-2 1 4 0,0-2 6 16,0 2 8-16,0 1 11 0,1 3 5 16,0-1 2-16,0 3 2 0,0 2-1 15,0 2-3-15,0 0-7 0,2 2-5 16,-1 0-1-16,-1 1 0 0,-1 3 0 0,3 3 1 15,-2 3 2-15,1 3 4 0,-1 2 1 16,1 5 1-16,3 4-1 0,-3 1 0 16,0 0 0-16,0 2-1 0,0-1 1 15,-2 1-1-15,0-1-1 0,-1-1 0 16,-1-1 0-16,0 2-1 0,1-2 0 16,-1 1 0-16,-1-4 1 0,0-3 2 15,1 2 2-15,-1-4 1 0,2-2 2 16,0-1 2-16,0-2 1 0,1 0 1 15,2-2-2-15,-1-2 0 0,0-2-2 16,1-1-2-16,1 0-2 0,1-2-1 0,-1 1-1 16,1-2-1-16,1 2-1 0,-1-2 0 15,0 0 0-15,-1 0 0 0,0 0-1 16,1-1 0-16,-1 1 0 0,-1-1 0 16,0 0 0-16,0 0 1 0,0 1-1 15,1-1 1-15,-1-1 1 0,0 1-1 16,1 0 1-16,-2-1-3 0,1 0-4 15,0 1-5-15,0-1-8 0,-1 0-16 16,1 0-37-16,0 0-8 0,1 0-44 16,0-1-82-16</inkml:trace>
  <inkml:trace contextRef="#ctx0" brushRef="#br0" timeOffset="175843.98">17376 7648 334 0,'-1'-1'74'0,"0"1"-2"0,-1 0-60 0,3-2-15 16,1 2-9-16,0-1-2 0,1-1-1 15,1-1 1-15,2 2 2 0,1-3 9 16,-1 1 6-16,2 0 4 0,-1 0 2 16,1-1 2-16,1 0 1 0,0 0 0 15,0-1-1-15,0-1-1 0,0-1-2 16,1-1-1-16,1-2-2 0,-2 0 2 15,0 0 2-15,-1-1 2 0,0 0 2 0,-1 1 3 16,-1 1 2-16,-1-1-1 16,-1 1-1-16,-1 0-3 0,-1 0-3 15,1 0-2-15,-1 0-3 0,-2 3-3 0,2-1-1 16,-2 2-2-16,0 0 0 0,0 1-2 16,0 0 1-16,0 0 0 0,0 0 0 15,-2-2 1-15,2 1 0 0,0-1 1 16,0 0 1-16,0-1-1 0,0-1 1 15,0-2-1-15,0 1 1 0,0-1 0 16,0-2-1-16,0-1 0 0,1-2 0 0,-1 1 0 16,2 0 0-16,-1 0 0 0,0 0 0 15,0 3 0-15,0 0 1 0,1 2-1 16,-1 2 1-16,0 0-1 0,1 1 1 16,-1-1-1-16,-1 0 1 0,0 1-1 15,0 0 1-15,0 1 0 0,0 0-1 16,-1 1 0-1,0-1 1 1,0 2-1 0,0 0 0-16,0 0 0 15,1 1 0 1,-1-1 1 0,0 1-1-16,-1 0 0 0,2 0 1 0,-1 1 0 0,0-1 0 0,-1-1 0 0,0 2 0 15,0 0-1-15,0 0 1 0,1 0-1 0,-2 1-1 16,2-1 1-16,-1 3-2 0,1-1 1 0,0 0 0 0,-1-1-1 0,0 1 1 0,1 1 0 0,-2-1-1 0,1 1 1 0,0 1 0 15,0 1 0-15,-1-1-1 0,1 2 0 16,0 1 1-16,0 1-1 0,0 1 0 16,0 1 1-16,0 1 0 0,0 1 0 0,0 1 1 15,1 0-1-15,-1 1 1 0,1 0-1 16,1 2 1-16,-1-1-1 0,0 1 0 16,1-1 0-16,-1-1 0 0,1 0 1 15,0-1-1-15,-1-2 0 0,1-1 1 16,0 0 0-16,0-1-1 0,-1 0 1 15,-1 0-1-15,1 0 1 0,0-1-1 16,-2 1 0-16,2 1 1 0,-2 1 0 0,1 1 0 16,0 0-1-16,0 2 1 0,0-1 1 15,0 1-1-15,1 2 0 0,-1-1 0 16,0-1 0-16,1 1 1 0,-1-3-1 16,2 2 0-16,-2-2 0 0,2-1 0 15,0-1 0-15,0 0 0 0,-1-1 0 16,2 1 0-16,-1 0 0 0,0 1 0 15,1-1 0-15,1-1 0 0,0 0 0 16,0 0 0-16,0-1-1 0,1 2 1 0,-1-4 0 16,-1 3 0-16,2 0 1 0,-1-1-1 15,0 1 0-15,-1 1 1 0,0-2-1 16,-1 0 0-16,0-1 0 0,0 1 1 16,-1-1-1-16,1-1 0 0,-1 1 0 15,0-2 0-15,0 2 0 0,1 0 1 16,-2-2 0-16,2 1 1 0,-1 0 0 15,1 0 1-15,0-1-1 0,0 0 2 16,0-1-1-16,0 0 0 0,1 0 1 16,0-2 1-16,1 1 0 0,0 0 2 0,1-1 0 15,1-1 2-15,1 1-1 16,0-1 1-16,1 1-1 0,0-2-2 0,1 0-1 16,1 1-1-16,0-1-1 0,-1-1-1 15,-1 0 0-15,0 1-1 0,-1-1 0 16,0 1 0-16,-3-2 0 0,1 1 1 15,-1 0-1-15,1 0 0 0,-2 1 1 16,-1 0-1-16,1 1-1 0,-1-1 1 0,1 1 0 16,-1 0-1-16,-1-1 0 0,1 2-1 15,-1-1-2-15,1 0-2 0,0 0-8 16,0 0-14-16,0 0-18 0,0 1-29 16,0-2-31-16,-1 1-67 0,-1-1-131 15</inkml:trace>
  <inkml:trace contextRef="#ctx0" brushRef="#br0" timeOffset="176984.29">17347 7708 315 0,'-3'-1'72'16,"2"-3"-1"-16,1 1-52 0,1 0-12 15,3 0-8-15,0 0-4 0,3-3-1 16,2 1 0-16,3-2 2 0,1-1 3 15,1-2 5-15,0-1 2 0,3 1 2 16,0 0 3-16,0-2 2 0,1 1 1 16,0-1 1-16,0-1 0 0,0 1 1 0,-2-3 1 15,-1-1 0-15,-1 0 0 0,-1 0-1 16,-3 2-2-16,0 1 0 0,-2 2-2 16,-1 3-2-16,-1 0-2 0,-4 0-2 15,1 2 0-15,-2-1-2 0,-3-1 0 16,1 1-2-16,-4-2 0 0,0 0-1 15,0 0 1-15,-1 0-2 0,-1-1 1 16,-1 0-1-16,-1-3 0 0,2 0 0 16,-1-1 1-16,2 0-1 0,-1 1 0 15,2-1 0-15,1 1 0 0,1 2 0 0,1 2 0 16,0 0 0-16,1 2 0 0,-1-1 0 16,1 2 0-16,-1 0 0 0,0 1 0 15,1-1 0-15,-1 1 0 0,0-1 0 16,2 2 1-16,-2 1-1 0,1-1 0 15,0 2 0-15,1 0 0 0,-1 1 0 16,0 1 0-16,0-1-1 0,1 1-1 0,0 0 1 16,-1 0-1-16,0 3 0 0,1 3 0 15,-3 1 1-15,2 2-1 0,-2 2 2 16,0 2 0-16,-1 4 0 0,0 1 0 16,-1 2 0-16,1 1 0 0,2 3-1 15,-3 0 1-15,-1-1 0 0,3 0 0 16,-2-3 0-16,1 0-1 0,1 2 1 15,-1-3 0-15,1 3 0 16,2 1 0 15,0 0 0-15,2 0 0-16,0-1 0 0,1-1 0 16,-1 0 0-16,2 0 0 0,0-2-1 31,0 0 1-16,1 0 0-15,-2-2 0 0,1-1 0 0,1-3 0 0,-2 0-1 16,1-3 1-16,-1-1 0 0,1-1 0 0,0-1-1 16,-1-1 1-16,2 0 0 0,-3-2 0 0,2 1 0 0,-2-1 0 0,1 0 0 15,-1-2 0-15,0 1 0 0,0-1 1 0,2 1-1 0,-2-1 0 0,2 1 1 16,0-2-1-16,2 0 1 0,-1-1 1 16,1-1-1-16,0 0 2 0,1-1-1 0,-1-1 1 0,2-1 1 0,0 2-1 0,2-2 1 15,-1 1 0-15,1 0-1 0,1 1 0 0,0 0 0 0,-1 1-1 16,0-1-1-16,-1 2 0 0,-1-2 0 15,1 1-1-15,-2 0 1 16,-1 1-1-16,0-2 1 0,-2 2-1 0,0-1 0 16,-1 1 1-16,-2 0-1 0,1 0 1 0,-1 0-1 15,0 0 1-15,0 1-1 0,-1 0 0 16,0-1-2-16,1 1-5 0,-3-1-9 16,0 1-20-16,0 0-22 0,-2 1-49 15,1-2-74-15,-1 2-160 0</inkml:trace>
  <inkml:trace contextRef="#ctx0" brushRef="#br0" timeOffset="177989.35">17851 7521 240 0,'0'-2'65'0,"0"3"3"16,-1-1-30-16,-1 0-11 0,1 0-8 15,1-1-7-15,1 2-4 0,1 1-4 16,0-1-2-16,3 0 0 0,0-1 0 15,2-1 1-15,2 2 2 0,0-3 0 0,1-1 0 16,2 0 0-16,-1-2 0 0,3 0-1 16,0-2-1-16,0-2 0 0,1 2-1 15,-1 0 1-15,0-1-1 0,0 2 0 16,-2 1 0-16,-1 2 0 16,-2 1-2-16,-2 1-7 0,-2-1-9 0,-2 2-16 15,-1 0-23-15,-4 2-22 0,-3 1-50 16,0 3-97-16</inkml:trace>
  <inkml:trace contextRef="#ctx0" brushRef="#br0" timeOffset="178255.73">17883 7624 220 0,'5'-4'48'0,"1"0"2"0,1 0-36 16,0 0-3-16,1 1 2 0,0-1 3 16,-1 1 5-16,-1 0 3 0,-1 1 0 15,0 0 0-15,0 1-3 0,-1 0-4 16,1 0-5-16,-2 1-6 0,0-1-11 16,0 2-14-16,1-1-26 0,-2 1-31 15,1-1-53-15,-2 0-118 16</inkml:trace>
  <inkml:trace contextRef="#ctx0" brushRef="#br0" timeOffset="180793.15">18368 7461 159 0,'9'-4'33'16,"2"-1"-4"-16,1-1-32 0,0 11-4 16,2-7-2-16,-3-2-1 0,-1-2 1 15,-1 0 2-15,1 0 3 0,-2-2 5 16,0-2 4-16,-3-1 1 0,3-4 1 15,0-1 1-15,3-3-2 0,-2-3-4 0,-1-4-3 16,0 1-7-16,0-4-4 0,-2 1-1 16,-1-2-1-16,-4 0 1 0,0 2 7 15,-1 1 11-15,2 2 12 0,-4 2 11 16,-2 0 8-16,1 5 3 0,0 2 0 16,-2 1-5-16,1 3-7 0,-4 0-8 15,3 5-9-15,1 3-8 0,0 3-4 16,0 2-3-16,0 4-1 0,0 1-1 15,0 3 1-15,0 3 0 0,0 1 1 16,0 3 2-16,-1 4 1 0,2 3 1 0,2 4 0 16,-1 3 1-16,-1 3 0 0,3 3 1 15,-2 3-1-15,2 0 1 0,1-2-1 16,-3-2 1-16,2-4 0 0,1-3-1 16,0-1 1-16,-1-6-1 0,-1-1 1 15,0-1-1-15,1 0 1 0,0-1-1 16,0 0 0-16,0-1 0 0,2-3 1 15,-1-1-1-15,4 0 0 0,-3-3 0 0,0-4 0 16,1 1-1-16,-1-1 1 0,1-1 0 16,1 0 0-16,-3-3-1 0,4 2 1 15,0-1 1-15,3 0-1 0,-1-1 1 16,1-2 0-16,1 0-1 0,1-2 1 16,0-1-1-16,0 1 1 15,-1-2-1 1,2-1 0-16,-1 1 0 0,3 2 0 0,-4-3 0 0,2-1 1 0,1 0-1 15,-3-1 2-15,1-2 0 0,0 0 0 16,-3-5 1-16,0 4 0 0,0-2 1 0,-3-1-1 16,1 2 0-16,-2-2 1 0,-1 1 0 15,0 1 1-15,-2 2 0 0,-1 0 1 16,0 2 0-16,-2 0 0 0,0 2-2 16,-2 1 0-16,0 3-3 0,1-1 0 15,-2 1-2-15,-1 1 0 0,-1 1 0 16,1 1 0-16,-2 2-1 0,0 1 1 15,0 0 0-15,3 2 0 0,-1 3 0 0,0 1 1 16,1-1 0-16,2 2 0 0,0 0 1 16,2 0-1-16,-1 1 1 0,3-1 0 15,3-1 0-15,3 3 0 0,-1-5 0 16,1 0 0-16,1-4 0 0,0 0-1 16,2-2 0-16,-1-1-2 0,-1-4-1 15,2 2-2-15,0-2-2 0,-3 5-2 16,3-7-4-16,-2 2-3 0,0-1-5 15,0-2-4-15,0 2-4 0,-1-1-5 16,2-4-6-16,-2 3-9 0,-1-2-21 0,-3 2-37 16</inkml:trace>
  <inkml:trace contextRef="#ctx0" brushRef="#br0" timeOffset="181135.8">18755 7476 140 0,'2'-6'38'0,"-2"2"1"0,2 0-19 16,1 1-5-16,1 4-5 0,-1-4-4 0,1 4-4 15,3-2-2-15,-2 3 1 0,0 1 4 16,0 1 2-16,0 2 2 16,1 1 4-16,-2 2 0 0,-2 4 2 15,3-3-2-15,-1 0-2 0,1 2-2 16,-3-2-2-16,1-1-3 0,0-2 0 16,-2-2-1-16,1 1-1 0,0-3 2 0,-3-2 4 15,2 0 4-15,0-1 4 0,4 1 1 16,-3-2 1-16,0-2 0 0,0 0-2 15,0-1-4-15,1-2-5 0,0 1-3 16,-4-3-4-16,5 3-2 0,-1 0-2 0,1-2-2 16,-1 5-1-16,1 1 0 0,1 0-1 15,-2 1 1-15,0 0 0 0,0 2 3 16,1 4 0-16,0-4 2 0,0 3 0 16,2 3 0-16,-2-1-8 15,-1-1-11-15,0 2-15 0,1-2-29 0,0 0-47 16,-1-2-100-16</inkml:trace>
  <inkml:trace contextRef="#ctx0" brushRef="#br0" timeOffset="183978.65">19075 7134 157 0,'1'-12'39'0,"-1"2"-1"15,0 1-11-15,1 3-26 0,-1 2-3 0,2 6-1 16,-3 1 7-16,-1 3 10 16,-3 6 8-16,2 4 6 0,-1 5 7 15,0 3 2-15,0 5 0 0,0 4-5 0,1 1-10 16,2 1-8-16,-2-1-6 0,-1-2-3 16,-1 1-2-16,2-2-1 0,0-4-1 15,0-1 0-15,0-1 0 0,2-3-1 16,0-2 1-16,1-4 0 0,0-4 0 15,0-2 0-15,-2-4 0 0,3-1 1 0,-1-3 0 16,1-1 1-16,0 0 2 16,-1-1 1-16,0 0 3 0,2-1 1 0,-2-1 1 15,0 1-1-15,0 0 0 0,0-1-2 16,1 0-1-16,-1 0-4 0,0-1-1 16,-1-1-2-16,0 0-2 0,0-3 0 15,0-1-2-15,-1-1 0 0,-1-2 0 16,1-1 0-16,1-1 0 0,0 0 1 0,1-1 0 15,0 0 1-15,0 1-1 16,4 1 1-16,-1 0-4 0,1 1-3 16,1 0-3-16,2 1-3 0,0 1-2 0,1-2-2 15,2-1-1-15,2-1 1 0,0-3 3 16,3-1 1-16,2-2 2 0,0-3-1 16,2 2 1-16,1-1-3 0,-3 1 1 15,-1 1 0-15,-4 0 2 0,-2 3 2 16,0 2 3-16,-2 0 3 0,-4 2 5 15,0 3 4-15,-2 1-1 0,0 4 0 0,-1 4 0 16,-3 2 1-16,1 4 1 0,-2 5 0 16,0 3 1-16,0 4 4 0,-1 3 2 15,1 2 0-15,1 4 0 0,0 0-2 16,0 0-2-16,2-1-1 0,0-1-2 16,1-3-1-16,-2-3-1 0,2-3 1 15,-1-5-1-15,0-1 0 0,2-5-1 16,-1 0 0-16,-1-1 0 0,2-1 1 15,0-3 0-15,1 1 0 0,1-1 1 16,0-1 0-16,0 0 0 0,1-2 0 0,0 1 0 16,1 0-2-16,-1 1 0 0,-1-1-1 15,-1 1-1-15,0 0-1 0,-1 1-2 16,1 1 0-16,-3 0 0 0,1 2 0 16,-2 0 0-16,1 1 1 0,0 3 0 15,-1 0 2-15,0 0-1 0,-1 1 1 16,1-2 0-16,1 1 0 0,0-1 0 15,-1-2 1-15,1-2-2 0,1 1-2 0,-1-1-3 16,0 0-4-16,0-1-2 0,0 0 0 16,0 0-1-16,0 0 1 0,0-1 3 15,0 0 3-15,0-3 0 0,0 3-3 16,0 0-7-16,2-1-8 0,-2 0-8 16,2-1-19-16,-1 1-1 0,3 1-23 15,-3-1-30-15</inkml:trace>
  <inkml:trace contextRef="#ctx0" brushRef="#br0" timeOffset="190937.21">15368 6730 130 0,'6'-1'27'0,"-6"1"0"0,-1 0-21 15,-1 2-6-15,2-1 2 16,0 0 3-16,2-3 6 0,-2 2 7 0,0 0 4 16,1 0 4-16,-1 1 1 0,0-2-2 15,0 1-4-15,-3 2-5 0,3-2-7 16,0 2-3-16,3 0-3 0,-3 1 0 16,0 0-1-16,1 1 0 0,1-1 1 15,-1 1-1-15,1 1 0 0,-2 0 1 16,2-1 0-16,0 2 0 0,4 1 1 15,-3 0 1-15,1 2-1 0,0 0 0 16,0-1 0-16,0 1-1 16,-1-1 0-16,-3-2-1 0,4 1-1 0,-2 1 1 0,1-1-1 15,0 0 0-15,-2 0-1 0,0 0 1 16,2 0-1-16,-2-1 1 0,1 1-1 16,-2-3 0-16,2 2 1 0,-1-1-1 15,3 2 0-15,-4-2 0 0,0-1 0 16,1-1 1-16,0 1-1 0,-1 0 0 15,0-2 0-15,-2-2 0 0,2 2 1 0,0 0-1 16,0-1 1-16,0 0-1 0,0 0 1 16,0 1-1-16,0-1 1 0,0 0-1 15,0 1 1-15,1-2-1 0,-1 1 0 16,-1-2 1-16,2 3-1 0,0-2 0 16,-1 0 0-16,0 0 0 0,0 1 1 15,0 1-1-15,0-1 2 0,-2-2 0 16,1 1 0-16,1 1 0 0,-3-2 0 15,3 1 0-15,0 0 0 0,0 0-1 16,0 2 0-16,0-1 0 0,0-1 0 16,1 2-1-16,-2-1 1 0,1-1 1 0,1 2-1 15,-1-3 2-15,1 2 0 0,-1-2 2 16,0 1 0-16,0 0 0 0,1 2 0 16,-3-4 0-16,2 1-1 0,-1 1 0 15,-1-4-2-15,2 6-1 0,1-3-3 16,-2-1-4-16,2 2-4 0,-1 1-4 15,0 0-4-15,3 3-6 0,-2-6-5 16,0 1-7-16,0-1-9 0,1 1-19 16,0-2-33-16,2 1-71 0</inkml:trace>
  <inkml:trace contextRef="#ctx0" brushRef="#br0" timeOffset="196969.32">15338 6710 151 0,'0'-2'36'0,"0"1"0"0,3 0-20 15,-2-1-8-15,0 0-4 0,2 1 0 16,-2-1 3-16,0-1 4 0,0 2 7 16,0-1 5-16,1 1 6 0,-1-1 5 15,-2 0 1-15,-1 1 0 0,3 0-5 16,-1 1-7-16,0-1-5 0,-3 1-8 16,6 0-5-16,-1 1-5 0,2 0-2 15,-3-1-1-15,4 2 0 0,-3 1 1 16,3-1 0-16,-2 1 0 0,-1 1 1 15,2 1 0-15,-1-1-1 0,0 2 1 0,1 2-1 16,-1 0 2-16,1 2-1 16,-1 1 1-16,0 1 1 15,1 3 0-15,-2 0-1 0,1-1 1 0,0 0 0 16,-2-2-1-16,0 1 1 0,0 0 1 0,0-3 1 16,0 2 1-16,-1 0 1 0,0-1 1 15,0 0 0-15,0 0 0 0,-1 0-1 16,0-1 0-16,0-1-2 0,0 0 0 15,0-1-1-15,-1-1 0 0,2-1-1 16,-1-1 0-16,1-2 0 0,0 0-1 0,1 1 1 16,-1-3-1-16,0 1 1 0,0-1-1 15,0 0 1-15,0-1-1 0,0 0 1 16,0 0-1-16,0 0 1 0,1 0-1 16,0 1 1-16,-1-1-1 0,0 1 1 15,0-1 0-15,0 0 0 0,1 0 0 16,-2-1-1-16,1 1 1 0,0 1 0 15,1-1-1-15,-1 0 0 0,-1 0 1 16,2 1-1-16,-1-1 0 0,0 0 0 0,0-1 0 16,-1 1 0-16,2 0 0 0,0 1 0 15,-1-1 0-15,0 0 1 0,0 0-1 16,0 0 1-16,0 0-1 0,0 0 1 16,-1 0 0-16,1 0 0 0,0 0-1 15,0 0 0-15,0 1 1 0,0-1-1 16,0 0 0-16,0 0 0 0,-1 0 0 15,1-1 1-15,0 1-1 0,0-1 0 0,0 0-1 16,-1 1 1-16,2 0 0 16,0 0 0-16,-1 0 0 0,0 0 0 0,0 0 0 15,0 0 0-15,0 0 0 0,0 0-5 16,0 0-11-16,1 1-11 0,0-1-28 16,1 1-30-16,0 0-57 0,0 0-118 15</inkml:trace>
  <inkml:trace contextRef="#ctx0" brushRef="#br0" timeOffset="201330.4">15427 7058 102 0,'1'-1'22'0,"-1"2"-2"0,-1-2-15 15,1 1-6-15,0 0-1 0,-1-1 0 16,1 1 6-16,-1-1 4 0,1 1 5 15,0 0 3-15,0 0 1 0,0 1 3 0,0-1-1 16,0 0-2-16,1 0-2 0,0 1 0 16,-2-2 0-16,2 1 2 0,-1 0 2 15,0 1 0-15,-1-2 0 0,1 0-1 16,0 1-2-16,1 0-2 0,-1-1-3 16,1 0-3-16,0 1-2 0,0-2-2 15,1 1-1-15,-1 0-1 0,0 0 0 16,1 0-1-16,1 1-1 0,-2-1 1 15,2 0-1-15,-2 0 1 0,2 1 0 16,-1-1 0-16,1 1 0 0,-2-1 0 16,1-1 0-16,0 2 0 0,0 0 0 0,1 0-1 15,-2 0 1-15,1-1 0 0,0 2-1 16,1-1 1-16,-1 0-1 0,1 1 1 16,-2-2-1-16,2 2 0 0,-2-1 1 15,1 0-1-15,0 0 0 0,0 0 0 16,1 0 1-16,-2 0 0 0,3 0 1 15,-2 1 0-15,1-1 1 0,-1 1 0 16,0-1 1-16,1 0 0 0,-1-1-1 0,1 1 1 16,0 1-1-16,0-1-1 0,0 0 0 15,1 0 0-15,-1 0 0 0,1 1 0 16,0-2 0-16,-1 1 0 0,0-1 0 16,0 2 0-16,0-1-1 0,-1-1-1 15,-2 1 1-15,3 0-1 0,-1 0 0 16,0 0 1-16,0-1-1 0,0 1 0 15,1 1 0-15,1-1 0 0,-2 0 1 16,1 0-1-16,-1 0 1 0,0 1 0 16,1-3 1-16,-1 2 0 0,1-1-1 0,-1 2 1 15,1-2 0-15,-1 1-1 0,-1 0 0 16,2 0 0-16,-1 0-1 0,0-1 1 16,-2 0-1-16,3 1 0 0,-1-1 0 15,1 1 1-15,-2-1-1 0,1 0 0 16,1 1 1-16,0-1 0 0,0 0-1 15,0 0 1-15,0 0 1 0,0 1-1 16,0-1 0-16,-1 1 0 0,0-2 0 0,-1 1 0 16,1 1 0-16,-2-1 0 0,1 1-1 15,0 0 1-15,-1 0-1 0,1 0 0 16,-1 0 0-16,1 0 0 0,0 0 1 16,0 0-1-16,0 1 0 0,-1-2 0 15,0 1 0-15,1 0 0 0,-1 0 0 16,0 0 0-16,1 0 0 0,-1 0 0 15,1 0 0-15,-1 0 0 0,0 0 0 16,0 0 0-16,0 0 0 0,0 0 0 0,0 0 0 16,0-1 0-16,0 2 0 0,1-1 1 15,-1 0-1-15,0 0 0 0,1 1 0 16,-1 0 0-16,1 0 1 0,0-1-1 16,-1-1 0-16,0 1 0 0,0 0 0 15,0 0 0-15,1-1-1 0,-1 1 1 16,0 0 0-16,1 0 0 0,-1 0 0 15,0 1-1-15,1-2 1 0,0 1 0 0,0 0 0 16,0 0 0-16,0 0 1 16,-1 0-1-16,2 1 0 0,0 0 0 0,-1-2 0 15,1 1 1-15,-1 0-1 0,0 0 0 16,1 0 0-16,-1-2 0 0,0 2 0 16,0 0 1-16,0 0-1 0,0 0 0 15,-1 1 0-15,1-1 0 0,-1 0 0 16,1 1 0-16,-1-2 1 0,0 1-1 15,1 0 1-15,-1 0-1 0,3 1 1 16,-3-2 0-16,1 1-1 0,-1-1 1 0,0 1 0 16,0 0-1-16,1-1 1 0,-2 0-1 15,3 0 1-15,-1 1 0 0,2 1 0 16,0-1-1-16,-1-1 1 0,0 1 0 16,1 0 0-16,0 0 0 0,-1 0-1 15,-2-1 1-15,1 1 0 0,0-1-1 16,2 2 0-16,-2-1 1 0,-1 0-1 15,1 1 0-15,0-2 0 0,0 1 1 16,0 1-1-16,-3-2 0 0,3 1 0 0,-1 0 1 16,2 0-1-16,-2 0 0 0,0-1 0 15,0 2 1-15,0-1-1 0,1-1 0 16,0 2 0-16,-2-2 0 0,1 1 0 16,1 0 0-16,0 1 0 0,-1-2 0 15,0 1 0-15,0 0 1 0,0 0-1 16,0 0 0-16,0 0 0 0,-1-1 0 15,1 1 1-15,0 1-1 0,2-1 0 0,-2 0 0 16,0 0 0-16,0 0 0 0,-1 0 0 16,2 0 0-16,-1-1 0 0,-1 1 0 15,0-1 0-15,1 2 0 0,2 1 0 16,-2-3 0-16,0 1 0 0,0 2 0 16,0-3 0-16,1 1 0 0,0 1 0 15,-2-3 0-15,2 3 1 0,-1-1-2 16,3 1 1-16,-3-1 0 0,0 0 0 15,0-1 0-15,0 1 0 0,0-1 0 16,0 2 0-16,0-1 1 0,0 0-1 0,0 0 0 16,1 2 0-16,1-1 0 0,-2-1 0 15,1 0 0-15,-2-2 0 0,2 3 0 16,-1-1 0-16,0-2 0 0,-1 1 0 16,1 1 0-16,2 2 0 0,-1-2 0 15,-1 0 0-15,0 0 0 0,1 0 0 16,-1 0 0-16,2 1 0 0,-4-2 0 0,0 1 0 15,3 0 0-15,-2 2 0 0,2-2 0 16,1 1 0-16,-3-2 0 0,2 2 0 16,0-1 0-16,-1 0 0 0,0-2 0 15,0 2 1-15,0 0-1 0,1 2 1 16,-2-4-1-16,1 2 0 0,0 0 0 16,0 1 0-16,0-1 0 0,0 0 0 15,-1-2 0-15,2 2 0 0,-1 0 0 16,-1 2 0-16,1-2 0 0,0 0 0 15,0-1 0-15,1 2 0 0,-1-2 0 0,0 0 1 16,1-1-1-16,1 3 0 16,-2-1 0-16,1 3 0 0,0-3 1 0,-1 0-2 15,0 0 1-15,2 1 0 0,-3-2 0 16,0 0 0-16,1-1 0 0,0 1 0 16,-1 1 0-16,-1 1 0 0,1-1 0 15,2 1 0-15,1 0 0 0,-2-1 0 16,-1 0 0-16,2 1 0 0,1-1 0 15,-3-1 0-15,2 1 0 0,1 2 0 0,-2-2 0 16,1 0 0-16,-1 0 0 0,0-2 0 16,2 3 0-16,-2 0 0 0,-2-3 0 15,2 2 0-15,0 1 0 0,2 0 0 16,-3-1-1-16,0 0 1 0,1-1 0 16,-2 0 0-16,3 0-1 0,-1 1 1 15,-2-1 0-15,2 1 0 0,2 1 0 16,-1 1 0-16,1-1 0 0,-2-2 0 0,-1 0 0 15,2 2 0-15,0 0 0 0,-3-3 0 16,1 1 0-16,1 1 0 0,0 1 0 16,-2 0 0-16,3-1 0 0,0 0 0 15,1 1 0-15,-2-1 1 0,0-1-1 16,0 1 0-16,4 0 0 0,-4 1 0 16,0-1 0-16,-3 0 1 0,3 0-1 15,2 1 0-15,-2-1 0 0,0-1 0 16,1 1 0-16,-1 0 0 0,3-2 0 15,-2 1 0-15,-1 1 0 0,2-1 0 0,-2 2 0 16,0-2 0-16,1 2 0 0,0-1 0 16,-1 0 0-16,0 0 1 0,0 0-1 15,1-1 0-15,1 1-1 0,-1 1 1 16,0-2 0-16,0 1 0 0,-1-1 0 16,1 1 0-16,-1 0 0 0,0 0 0 15,-1 0 0-15,2 0 0 0,0-1 0 16,0 1 0-16,-1-1 0 0,0 2-1 15,2 0 1-15,-2-1 0 0,1 1 0 0,0-1 0 16,0 2 0-16,-1-2 0 0,0-1 1 16,3 1-1-16,-3 0-1 0,1 0 1 15,0 0 0-15,-1 0 0 0,2 0 0 16,-1 0 0-16,-1-2 0 0,1 2 0 16,1 0-1-16,0-3 1 0,2 3 0 15,0 0 0-15,-1-1 0 0,3 3-1 16,-2-2 1-16,1-1 0 0,1 4 1 15,-2-3-1-15,1-1 0 0,0 1 1 0,-1-1 0 16,0-1 1-16,0 2 0 0,0-2 1 16,1 1-1-16,0 1 0 0,0-1 1 15,-1 0-2-15,1 1 0 0,-4-3 0 16,4 3 0-16,1 0-1 0,-1-1 1 16,1 1-1-16,0 0 1 0,0-1-1 15,5 4 0-15,-4-3 1 0,1-1-1 16,-2 0 1-16,1 0-1 0,0-1 0 0,0 2 0 15,-1-1 0-15,1 0 0 0,-1 1 0 16,2 0 0-16,-1 0 0 0,0-1 0 16,-1-3 1-16,1 4-1 0,-1-2 0 15,2 1 0-15,-3 0 0 0,1 1 0 16,1 0 0-16,2 2 0 0,-1-2 0 16,1 1 0-16,-2-3 0 0,2 3 0 15,2 0 0-15,0 1 0 0,-2 0 0 16,0 0 0-16,0-2 0 0,3 5 0 0,-1-5 0 15,-1 0 0-15,-4-1 0 0,3 2 0 16,0 1 0-16,0 0 1 0,-1-2-1 16,1 1 1-16,0 1 0 0,3 1 0 15,0-3 1-15,-2 0-1 0,-1-1 0 16,4 2 0-16,-1 1 0 0,0-2 0 16,1 1 0-16,-1 0 0 0,1 0 0 15,2 2 0-15,-4-1-1 0,0-1 1 16,0 0 0-16,2 1-1 0,0 1 1 15,-2-1-1-15,4 1 1 0,0 0-1 0,1-1 1 16,2 2 0-16,0 0-1 0,-1-2 1 16,-1 0 0-16,2 0 0 0,3 1 1 15,-1-2 0-15,1 0 0 0,1 1 1 16,2-2-1-16,3 1 1 0,-1-1-2 16,0 0 1-16,5 2-1 0,-2 0-1 15,3-1 1-15,0 2-1 0,0 0 0 16,0 2 1-16,2 0-1 0,-4-3 0 0,1 1 1 15,-3-3 0-15,0-1 2 0,0-1 3 16,-1-2 1-16,-1-1 1 0,1 0 1 16,-3 0 0-16,1 1 0 0,-1 1-2 15,-3-1-2-15,-2 0-2 0,-2 3 0 16,-5-2-1-16,-1 1-1 0,-2 1 0 16,-1-1-1-16,-2 1 0 0,1 1 1 15,-3-2-1-15,1 3 0 0,-3-1 0 16,-3-1 0-16,2 1 0 0,-1 1 1 15,1-1 0-15,-1 0 0 0,-1-1 0 16,2 2 0-16,2 0 0 0,-4-1 0 0,1-1-1 16,1 3 1-16,-1-2-1 0,0 0 1 15,0 0-1-15,0 1 0 0,0-2 0 16,0 1 0-16,-2-2 0 0,2 2 0 16,0 1-1-16,-1-1 1 0,1 0-1 15,0 0 1-15,0 0 0 0,1 1-1 16,-1-1 1-16,1 0 0 0,0 0 0 15,-1 0 0-15,1 0 0 0,2 2 1 0,-4-2-1 16,2-1 0-16,-1 2 0 16,0-1 1-16,-1 0-1 0,1 0 0 0,-3-2 0 15,3 2 0-15,-1 0 0 0,1 1 1 16,0-1-1-16,0-1 0 0,0 1 0 16,0 0 0-16,0 0 0 0,1 0 0 15,-1-1 0-15,0 2 0 0,0-1 1 16,3 2-1-16,-3-2 0 0,0 0-1 15,0 0 1-15,-1 0 0 0,1-1 0 0,0 2 0 16,-2-3-1-16,2 2 1 16,0 0 0-16,2 2 0 0,-1-2 1 0,-1-1-1 15,0 1 0-15,1-1 0 0,-1 1 0 16,1 0 1-16,-3-2-1 0,3 2 0 16,-1 0 0-16,5 3 0 0,-3-3 0 15,-1 0 0-15,1 0 0 0,-1 1 0 16,1-1 0-16,0 0 0 0,-6-2 0 15,4 2 0-15,1 0 1 0,2 2-1 16,-3-2 0-16,0-1 0 0,1 1 0 0,-1-1 0 16,1 1 1-16,0-1-1 15,-4-1 0-15,4 2 0 0,0 0-1 0,1 1 1 16,0-1 0-16,-1 0 0 0,0 0 0 16,0 0 0-16,-1 0 0 0,1 0 1 15,-2 0-1-15,1-1 0 0,0 1 0 16,4 3 0-16,-4-4 0 0,1 2 0 0,-1-1 0 15,0-1 1-15,0 2-1 0,0-1 0 16,-4-2 0-16,4 2 0 0,-1-1 0 16,2 1 1-16,-2 0-1 0,1 0 0 15,-1 0-1-15,2 0 1 0,-1 0 0 16,0 1 0-16,-1-1 0 0,2 1 0 16,-1-1 0-16,4 2 0 0,-4-3 0 15,0 0 0-15,0 1 0 0,0 0 1 16,0-1-1-16,0 0 1 0,-4 0-1 15,4 2 0-15,0-1 0 0,0-1 0 0,0 2 0 16,0-1-1-16,0 0-2 0,0 0-2 16,0 0-5-16,0 0-12 0,0 0-45 15,0-3-39-15,2 2-76 0,1-1-167 16</inkml:trace>
  <inkml:trace contextRef="#ctx0" brushRef="#br0" timeOffset="203239.26">17528 6785 123 0,'0'-3'35'15,"3"-2"3"-15,-3 1-8 0,0 1-9 16,-1-2-4-16,0 1 0 0,2 3-2 15,-1-3-1-15,0 2-4 0,0 0-2 16,0 1-3-16,2 1-1 0,-1-2-1 0,-1 0 0 16,-4-2 1-16,5 3 3 0,0-2 1 15,-1 1 3-15,1-1 2 0,0 1 1 16,1-1 2-16,3 3 0 0,-2-3 0 16,-2 0 0-16,-1-1 0 15,0 2 1 1,1 0 0-16,0 1 0 0,-1 0-3 0,0 0-3 0,0 1-3 0,3 2-5 0,-3-1-2 15,-1 1-3-15,-3 0 0 16,1 6-1-16,0 1 2 0,-2 2 1 0,0 2 2 31,-2 2 0-31,0 2 1 0,3 1-1 47,-4-4 0-47,1 1 0 0,-1-1 0 0,1 0-1 0,2-1 0 0,-2-3 0 0,2 0 0 0,1 1-1 0,-1-3 1 16,4-1-1-16,-2-1 1 0,1 0-1 0,-2-4 1 0,4 2-1 0,0-1 1 15,-2-1 0-15,2 1 0 0,-1-2 0 16,0 0 0-16,4 2 0 0,-3-3 1 0,0 0 1 16,0 0 0-16,0-1-1 0,0 1 1 15,0 0-1-15,1 0-1 0,-1 1 0 16,0-1-1-16,0 0 0 0,0 0 0 16,1 0 0-16,-2-2 0 0,-1 2 0 15,2 0-1-15,0 0 1 0,-1 1 0 16,2 0 0-16,-2-1 0 0,4 4 0 15,-2-2 0-15,-1 0-1 0,0-1 1 16,-1 1 0-16,1 1 0 0,0 1 0 16,0-2 0-16,-1 0 0 0,1 0 0 0,0 2 0 15,1 0 0-15,-1-2 0 0,0 0 0 16,0 0 0-16,0 1 0 0,0-1 0 16,2 1 0-16,-2-2 1 0,1 1-1 15,1 1 0-15,-2-1-1 0,0-1 1 16,-1-1 0-16,1 2 0 0,-1 0 0 15,0-1 0-15,0 0 0 0,2 1 0 16,-1-1-1-16,0 0 1 0,0 0 0 0,0 1 0 16,-1-3 0-16,1 1 0 0,-1-1 1 15,1 2 0-15,0-2 0 0,0 1 0 16,1 0 0-16,0 1 0 0,-1-1-1 16,0 1 0-16,-1-2 0 0,1 2 0 15,-1-1 0-15,0 1-1 16,0-1 1-16,0 0 0 0,-1 2 1 0,2-1-1 15,-1 0 0-15,-1-1 1 0,-2 0-1 16,2 0 1-16,-1 1-1 0,1-1 0 16,-2 0 1-16,1 0-1 0,1 1 0 0,1-1 1 15,-2 0-1-15,0 0 1 0,-1-1 0 16,0 1-1-16,0 1 1 0,-1-2 0 16,0 1-1-16,-2 0 0 0,2 0 1 15,0 1-1-15,-2 0 0 0,1-1 0 16,0 1 0-16,-1 0 0 0,1 0 0 15,-3 0 0-15,-1 0 0 0,-3 0 0 0,0 0 1 16,-3 1-1-16,-3-1 0 0,-1 1 0 16,-1 1 0-16,2-2 0 0,1 3 0 15,-1-1 0-15,0-1 1 0,2 0-1 16,-1-1 0-16,-2 1 0 0,-3-2 0 16,-1 1 0-16,0 1 1 0,0-1-1 15,-1 1 0-15,-3 0 0 0,-2 0 0 16,2 1 0-16,0 0 0 0,-3 0 1 15,-2 0-1-15,2 1 0 0,0-2 0 16,0 1 1-16,-2-2-1 0,3-1 0 16,1 1 0-16,0-2 0 0,0 1 0 0,0 0 0 15,3 0 0-15,1 3 0 0,-1-1 0 16,0 2 0-16,3-1 0 0,0 0 0 16,1-2 0-16,-1-1 0 0,-1-1 0 15,0-1 0-15,1-2 0 0,2 2 0 16,-3-1 0-16,0 1 0 0,2 0 1 15,-1 2-1-15,1-1 0 0,0 0 0 16,-1 0 0-16,2 1 1 0,2 1-1 0,0-1 0 16,1 0 0-16,0 0 0 0,1 0-1 15,-1-1 1-15,-1 0 0 0,0 0 0 16,0-1-1-16,0 0 1 0,1 1 0 16,1 1 0-16,0 0 0 0,0 1 0 15,2 0 0-15,-1 0 0 0,-1 1-1 16,-1-2 1-16,1 2 0 0,2 0 0 15,1-1 0-15,2 2 0 0,2-1 0 16,2 2-1-16,1-1 1 0,0 0 0 16,2 0 0-16,-1 0 0 0,1-1-1 0,1 1 1 15,-1-2 0-15,3 1 0 0,-1-2 0 16,1 2-1-16,1-2 1 0,-1 0 0 16,1 1-1-16,1-1 1 0,-1 0-1 15,1 0 1-15,0 0-1 0,0 0 1 16,0 0 0-16,1 0 0 0,-1 0 0 0,0 0 0 15,0 0 0-15,0 0 0 0,-1 0 1 16,1 0-1-16,0 0 1 0,1 0 0 16,-1 0-1-16,0 0 1 0,0 0 0 15,-1 0-1-15,2 0 1 0,-3 0-1 16,1 0 0-16,0 0 0 0,0 0-3 16,1 0-7-16,-1 0-12 0,1-1-19 15,0 1-48-15,-1-2-65 0,3 0-148 16</inkml:trace>
  <inkml:trace contextRef="#ctx0" brushRef="#br0" timeOffset="203819.86">15272 6808 255 0,'-1'-4'66'0,"0"1"1"15,1 0-38-15,0 1-12 0,0 2-7 0,0 1-7 16,2 3-5-16,0 0-3 0,3 2 0 16,2 2 1-16,0 2 5 0,2 2 0 15,0 2 1-15,2 1 1 0,0 1 0 16,-1 1 0-16,-1 1 0 0,1-2-1 16,-2-1 0-16,1-3 0 0,-4-2 0 15,0-4 0-15,-1 1 0 0,0-3 1 16,-1 0-1-16,-1-1 1 0,-1-3 0 15,1 1 0-15,0 2 0 0,0-2-1 16,1-1 1-16,1 1-5 0,1 1-13 16,3 0-25-16,0 1-28 0,2 0-52 0,0 1-116 15</inkml:trace>
  <inkml:trace contextRef="#ctx0" brushRef="#br0" timeOffset="207821.05">15391 6719 312 0,'-1'-3'75'0,"0"1"-1"15,0 0-31-15,0 2-35 0,2 0-10 16,0 0-4-16,2 0-1 0,0 1-2 16,0 0 1-16,-2 1 0 0,2 1 2 15,-2 4 2-15,-2 1 3 0,0 3 2 16,-2 2 4-16,-2 3 3 0,1 3 3 0,-1-1 3 15,-1 2 2-15,2 0 0 0,-1-1-2 16,3-1-1-16,1 0-3 0,2-3-2 16,1-1-2-16,0-1-1 0,2-1-2 15,3-1 0-15,-1-2-1 0,-1 0-1 16,1 0 0-16,2-2 0 0,-2 0 0 16,1-1 0-16,-2 1 0 0,1-2 0 15,-1 0 0-15,0-1 0 0,0 0 0 16,0 0 0-16,0-1 0 0,2 0 1 15,1-1-1-15,3-1 1 0,1 1-1 16,2-1 1-16,0-1 0 0,4 0 0 0,2-1 0 16,1 0-1-16,1-3 1 0,2 1 0 15,3-2-1-15,5 1 0 0,1-2 1 16,3 1 0-16,3 1 1 0,4-1 1 16,3-2 1-16,4 1 1 0,0-2 1 15,6 1-1-15,-1-2 0 0,3 1-2 16,-2 0 0-16,-1 2-2 0,0-2-1 0,0 2 0 15,-3 2-1-15,-3 2 1 16,-1 2-1-16,-2 1 0 0,-1 1 0 0,-2 2 0 16,-4 3 0-16,0-1 0 0,0 3 0 15,0-4 0-15,-2 0 0 0,-1 2 1 16,-3-1-1-16,0-2 0 0,-3 1 0 16,-3-2 0-16,-4 1 0 0,-3 1 1 15,0-1-1-15,-3-2-1 0,-2 3 1 16,-2-1 0-16,-3-1 0 0,-1 0-1 15,-2 1 1-15,-3-1-1 0,1 0 1 0,-1 1-1 16,-2-1 0-16,0 2 0 16,-1-3 0-16,1 1 1 0,0 1-1 0,-2-2 0 15,0 1 1-15,0-3-1 0,0 2 1 16,1 0 0-16,-1-2 0 0,1 1 0 16,0 0 0-16,1-1-1 0,-1 0 1 15,3 0 0-15,-1-1 0 0,2 0-1 16,0 1 2-16,3-2-1 0,-1 0-1 15,2 1 1-15,-1-2-2 0,2 2 0 16,-1-1-2-16,0 0-2 0,0-1-4 0,0 1-9 16,0-2-12-16,2 0-15 0,-3-2-18 15,0-1-29-15,0-1-54 0,-1-1-102 16</inkml:trace>
  <inkml:trace contextRef="#ctx0" brushRef="#br0" timeOffset="208051.55">17442 6758 347 0,'1'2'79'0,"-2"-1"-1"0,0 2-34 0,2 3-37 0,-1 1-9 0,0 4-5 0,-1 3-8 0,-1 4-8 15,1 3-23-15,0 4-33 0,-2 1-54 16,-3 2-117-16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10:06:56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7860 6088 309 0,'8'7'70'0,"1"-3"0"0,2-3-44 0,2 3-17 16,2 0 0-16,2-1-2 0,2 0 0 15,-1 1-2-15,0-2-1 0,0 1-1 16,-1-5 0-16,1 3 0 0,1-2 3 16,2 2 1-16,1-3 1 0,3 1 1 15,0 0 1-15,3 1 1 0,2 0 1 16,0 0-1-16,0-1 0 0,1 3-1 0,1-3 0 16,-1 2-1-16,3-3-1 0,-1 0 0 15,2 0-2-15,0 0-1 0,3-1 0 16,1 1-1-16,2 0 0 0,0 0 0 15,-1 1-1-15,-3 1 1 0,1-4-1 16,-1-1 0-16,1 1 0 0,0-1 0 16,0 0-1-16,2 0 0 0,0-2-1 15,0 4 1-15,2-3 0 0,-5 3 0 16,2-3 0-16,1 0 0 0,-1-2 0 16,1 2 0-16,2 0 0 0,-1 1 0 0,4-5 0 15,-5 2-1-15,-1 1 1 16,0 0-1-16,-2 1 0 0,1 1-1 0,-3 1 1 15,1 1-1-15,1 2 0 0,2-1 1 16,0 2-1-16,-2-3 0 0,-2 2 0 16,-1-4 0-16,2 5 1 0,1 0-1 15,-2 0 0-15,1 0 0 0,1 0 1 16,1-1 0-16,3 4 0 0,-4-4 2 16,0 0-1-16,-5 0 2 0,4 1 0 0,-2 1 0 15,1-1 0-15,0 0 1 0,0 1-1 16,0-2-1-16,4 3 0 0,-3-2 0 15,1-1 0-15,-5-1-1 0,4 1-1 16,0 0 1-16,2 2-1 0,0-1 0 16,0 1 0-16,1-3 1 0,4 4 0 15,-3-4-1-15,1 0 1 0,-6-3 0 16,3 1 0-16,1 0 0 0,1 1 0 16,-2 0-1-16,1-1 0 0,-1 0 0 15,3 4 0-15,0-4 0 0,-2 1-1 0,-4-4 1 16,5 3-1-16,0-1 0 0,2 1 1 15,-1 0-1-15,1-1 0 0,0 2 1 16,3 2-1-16,-4-1 0 0,-3-2 1 16,-2-4-1-16,2 3 0 0,2 0 0 15,-3 0 0-15,1-1 0 0,1 1 0 16,1 0 0-16,3 5 0 0,-4-4 1 16,-2 1-1-16,0-4 0 0,3 6 0 0,0-5 0 15,1 2 0-15,1 0 0 0,1 0 0 16,0 1 0-16,2 2 0 0,-4-4 0 15,0 3 0-15,2-1 0 0,1 1 0 16,-2-1 0-16,1 1 0 0,1-1 0 16,3 1 0-16,0 0 0 0,-2-3 1 15,3 2-1-15,3-1 1 0,-1 0 0 16,0 0-1-16,1 1 1 0,-2 0-1 16,1 1 1-16,1-2-1 0,-1 1 0 15,1-1 1-15,0 0-1 0,2-1 0 0,0 1 0 16,1-2 1-16,-1 2 0 0,2-1 0 15,5 0 1-15,-4 1 0 0,-1-3 1 16,6-2 1-16,4 3 0 0,-2-2 1 16,3 0-1-16,-4 0 0 0,1-1-1 15,5 1-1-15,-6 0 0 0,1 1-1 16,-2 1 0-16,-6-1 0 0,2 0 1 16,1 2-1-16,-11-1 0 0,4 3 1 15,-6-1 1-15,2 0-1 0,-2 1 0 0,-3 0 0 16,-3 2 0-16,1 3-1 0,-6-3 0 15,-2 1 0-15,-9 0 0 0,-1 0-1 16,-4 2 1-16,-3-2-1 0,-4 1 0 16,-2 1 0-16,-4 0 1 15,2 1-1-15,-6-1 0 0,2 0 0 0,-5-3 1 16,3 2-1-16,-1-1 0 0,1 1 0 0,-2-1-4 16,1 0-5-16,-3 0-8 15,2 3-11-15,-5-2-56 0,-1-1-43 0,-6-1-86 16,-1-2-189-16</inkml:trace>
  <inkml:trace contextRef="#ctx0" brushRef="#br0" timeOffset="2623.9">5589 5912 213 0,'-3'-1'48'0,"1"2"-1"16,1 6-29-16,2 2-11 0,3 4-5 16,3 6-1-16,1 7 1 0,0 3 2 15,3 3 1-15,1 1 0 0,2 3 0 16,-1 0 0-16,0-2-1 0,0-2 0 0,0-4 0 16,-4-3-1-16,0-3 0 15,-4-7-1-15,0-2 2 0,-1-4 0 0,-3-4 2 16,-1-4-1-16,0-1 1 0,-1-5 0 15,1 0-2-15,-4-5-2 0,2-3-3 16,-3-2-4-16,0-4 0 0,-2-2-1 16,-2-1 0-16,0-1 1 0,-1 1 1 15,0-2 2-15,0 1 2 0,0-1-1 16,2-2 2-16,1 0 2 0,2 1 2 0,3-1 1 16,2 3 2-16,2 1 1 0,6 4 0 15,0 3-1-15,3 4-2 16,2 1-1-16,0 1-3 0,0 4-1 0,1 2-1 15,0 3-1-15,0 2 0 0,-2 2 1 16,1 2-1-16,-1 2 2 0,-1 0 0 16,-2 1-1-16,0-2 1 0,-2 0 0 15,0 0 1-15,-2-1-1 0,-1-1 1 16,0-1 1-16,-4 0 0 0,-1-1 1 16,-2 2 1-16,-1 1 0 0,-1-1 0 0,-1 3-1 15,-2 1-1-15,2 1 0 0,-1 1-2 16,0-1 0-16,0 0 0 0,2 0-2 15,1-1-1-15,1 0-1 0,2-1-1 16,2-1-2-16,2 1 1 0,2-1 0 16,2 0 1-16,3-2 0 0,2 1 3 15,3-1 1-15,3 0 1 0,3 0 1 0,0-1 0 16,2 1-1-16,0 0 1 16,-1-1-1-16,0 0 0 0,-3-1 0 15,-3 1-1-15,-1 0 1 0,-3-1 0 0,-3 0 1 16,-3 0 3-16,-3 0 4 0,-5 2 1 15,-2 1 0-15,-4 1 1 0,-3 1 0 16,-4 1-1-16,-1 3-3 0,-2 0-3 16,-4 2-2-16,-1 1 0 0,-3 0-1 15,2 1 0-15,-1 0-1 0,1 1 0 16,1 0 0-16,3-1 0 0,4-2 0 16,5-1-1-16,1-2-2 0,5-2-10 0,1-2-11 15,4-4-16-15,5 0-15 0,1-4-24 16,4-3-48-16,1-4-85 0</inkml:trace>
  <inkml:trace contextRef="#ctx0" brushRef="#br0" timeOffset="3053.29">6121 6187 181 0,'15'-12'53'0,"-3"0"2"0,-2 2-19 0,-1 0-6 0,-3 1-4 0,-1 2-4 0,-1 1 3 0,-1 1 2 16,-3 2 2-16,0-1 0 0,-2 1 0 15,-2-1-2-15,-2 1-3 0,0 1-6 16,-3 0-6-16,-1 0-6 0,-2 3-3 16,1 3-1-16,-2 1-3 0,1 3-1 15,0 1-1-15,1 4-1 0,3 3 1 16,1 1-1-16,2 3 0 0,2 0 2 16,2 1-1-16,2 0 2 0,2-1 0 0,1-3 0 15,1-4-1-15,3-3 1 0,1-2 0 16,2-4 0-16,1-5 0 0,1-2 1 15,0-5 1-15,0-2 1 0,2 0 0 16,-2-3 1-16,-1-2 2 0,-1 0 1 16,-2 1 1-16,-1 1 1 0,-2 2 2 15,-3 0 1-15,-1 3-1 0,0 1 0 16,-2 3 0-16,0 0-3 0,0 3-1 16,0 1-2-16,0 3-2 0,0 3-1 0,0 2-1 15,1-1 0-15,0 5 0 0,2 2 1 16,-2 0-1-16,2-2 0 0,-1 1-1 15,2-2-3-15,1 1-13 0,1-4-20 16,0-3-28-16,2 0-36 0,1-1-68 16,0-1-142-16</inkml:trace>
  <inkml:trace contextRef="#ctx0" brushRef="#br0" timeOffset="3353.48">6335 6168 307 0,'0'-4'70'0,"1"0"1"0,0 0-46 0,2 0-13 16,1 0-6-16,2 2-4 0,1 0-1 15,0 1 0-15,2 1 0 0,0 0 0 0,-1 2 1 16,1 1 0-16,-1 1 1 0,0-1 0 16,-1 2 1-16,-2 0 2 0,-1 0 6 15,-1 3 4-15,-1 0 2 0,-2 0 3 16,-1 2 1-1,-2 1-1-15,2 2 0 0,-1-1-6 16,-1 0-5-16,1-1-3 0,1 0-3 16,1-1-2-16,2 0-1 0,0-4-1 0,3 1 0 0,1-2 0 15,3-1 0-15,1-1-2 0,1-2-8 16,0-3-16-16,2 0-14 16,1-2-16-16,-1-2-22 0,0-2-21 0,1-1-51 0,-1-2-76 15</inkml:trace>
  <inkml:trace contextRef="#ctx0" brushRef="#br0" timeOffset="3852.2">6538 6131 180 0,'0'-2'43'0,"0"-1"1"0,3 1-22 16,0-1-8-16,2 2-3 0,0-3 0 16,2 1 3-16,2 1 2 0,0-2 2 15,0 1-1-15,0 0-2 0,0 0-2 0,0 2-2 16,0 1-3-16,-3 1-2 0,0 1-1 16,0 1 2-16,-2 1 4 0,-1 3 3 15,0 1 3-15,-1 1 2 0,0 2 0 16,-1 1 0-16,-1 2-2 0,0-1-5 15,1-1-3-15,0 0-4 0,0-1-2 16,0 0-2-16,1-2 0 0,1-2-1 16,1 2 0-16,1-2-1 0,0-3-3 15,0-1-7-15,1 1-9 0,0-3-11 16,1-1-13-16,1-3-26 0,1-1-15 16,0 0-45-16,2-1-76 0</inkml:trace>
  <inkml:trace contextRef="#ctx0" brushRef="#br0" timeOffset="4119.49">6858 6141 259 0,'0'1'52'0,"-1"0"0"0,2 0-45 31,-1 2-3-31,1 1 3 0,-1 0 3 0,2 3 3 0,0 3 2 16,0 0 1-16,1 2-1 0,1 1-3 0,-1 0-2 15,1 0-4-15,-1-3-1 0,0 0-2 16,1-3-1-16,-1 1-1 0,0-3 0 0,0 0-4 16,-1 0-9-16,2-1-12 15,-1-2-14-15,0-1-32 0,0-2-49 0,0 0-105 16</inkml:trace>
  <inkml:trace contextRef="#ctx0" brushRef="#br0" timeOffset="4308.99">6858 5956 444 0,'-3'-1'93'0,"1"-2"1"15,2 2-80-15,-1-3-11 0,2 2-6 16,-1-1-7-16,0-1-10 0,0 1-14 16,2 0-19-16,0-1-41 0,0 2-59 15,1-1-128-15</inkml:trace>
  <inkml:trace contextRef="#ctx0" brushRef="#br0" timeOffset="5036.2">7155 6097 242 0,'10'-6'58'0,"-2"-2"3"15,-1 1-20-15,1-1-31 0,-2-1-1 16,0 0 2-16,-3 0 5 0,1-2 2 15,-1 0 2-15,-1 0 1 0,-2 0 3 16,-1 0 0-16,0 2-1 0,0 1-3 16,-3 2-3-16,-2 0-4 0,-1 2-3 15,-3 2-3-15,-1 1-4 0,0 1-1 16,-3 1-2-16,0 3-2 0,1 1-2 16,-1 4-1-16,3 2 0 0,1 3 0 0,1 2 0 15,3 3 1-15,2 2 1 0,3 0 1 16,3-1 0-16,1-3 1 0,3-1 0 15,2-3 1-15,5-4 0 0,0-3 1 16,3-3-1-16,1-2 1 0,1-3 1 16,0-1-1-16,1-3 1 0,-3-1 0 15,-1-2 0-15,-2-3 0 0,1 1 0 16,-3-3 0-16,0 0 1 0,-1-1-1 16,-3-1 0-16,0-1 0 0,-1 3 0 0,-2 0 1 15,-2 4 0-15,0 0 2 0,-2 2-1 16,1 2 1-16,-1 3 0 0,0 1-2 15,0 0 0-15,0 1-2 0,1 0-1 16,1 1-1-16,0 0 0 0,2 1-1 16,3 0 1-16,1 1 0 0,1 0 1 15,1 0 0-15,2 0 0 0,-2 0 0 16,1 0 0-16,0-1 0 0,-2 0 1 16,-1-1-1-16,-1 1 0 0,-1 0 0 0,-1 0-1 15,-2-1 1-15,0 2-1 0,-2 0 0 16,-1 3 1-16,2 0-1 0,-1 2 1 15,-2 1 0-15,1 2 1 0,0 1-1 16,1 0 1-16,0-1-1 0,1 1 0 16,0-1 0-16,3 0 1 0,-1-1-2 15,1-1 1-15,1 0 0 0,1-1 0 16,1-1 0 0,1 1 1 15,0-2-1-31,2 0-1 15,-1 2-3-15,0-1-13 0,0 0-19 0,1 1-31 0,-2-2-29 16,0 1-62-16,0 0-128 0</inkml:trace>
  <inkml:trace contextRef="#ctx0" brushRef="#br0" timeOffset="7438.73">16811 2889 108 0,'-10'-27'36'0,"3"0"2"0,1-2-5 16,3 5-13-16,1 0-2 0,0-1-5 15,2 1-3-15,-1-1-2 0,0 4 1 16,1 2 1-16,-3 4 2 0,2-4 1 16,2 5 2-16,-2-4 1 0,1 0-1 15,0 4-2-15,0 1-1 0,0-1-3 16,0 6-3-16,0 2-4 0,0 6-2 0,0 3 0 16,0 4-1-16,1 6 0 15,0 5 1-15,-1 3 1 0,1 8 3 16,0 2 0-16,0 10 0 0,-1 1 0 0,-1 2 0 15,1 2-2-15,0 2 0 0,-1-3 0 16,2 0 0-16,-2-2 0 0,2 1 2 16,0-1 2-16,-1 0 1 0,1 0 0 15,1 4 1-15,0 0 0 0,1-4 0 16,-2-1-1-16,1 2-1 0,1 2-1 16,-1-3-1-16,4-1-1 0,-2 0 0 0,2 3 0 15,-4-4 0-15,2-1 0 0,-1-2 0 16,-2 1 0-16,-1 0 0 0,2-1 1 15,0-2-1-15,2 2-1 0,1-2 1 16,-1-1-1-16,-1 0-1 0,2-3 1 16,-2 3-1-16,0-1 1 0,-1 4-1 15,1-1 1-15,1 2 0 0,2-1-1 16,1 2 1-16,-1 0 0 0,-6-2 1 16,5-2 1-16,-1 1 0 0,-2 2 2 15,1 1 1-15,-2-1 1 0,0 1 1 16,6 1 1-16,-6 2 0 0,1-1 0 0,-3-6 0 15,0 1 0-15,1 0 1 0,-1 0 0 16,-1 1 0-16,1 0 1 0,0 2 0 16,3 2-1-16,-2-3-1 0,0 1 0 15,1-7-2-15,-4 3-1 0,-1-2-2 16,-1 1-1-16,2-3 0 0,0 0-2 16,-1 2 0-16,0 2-1 0,6-1 1 0,0 2-1 15,-6-5 0-15,3 4 1 0,-1 3-1 16,1 0-1-16,2 1 1 0,-3-2 0 15,2 0-1-15,8 2 0 0,-5-3 1 16,4-1-1-16,-4-3 0 0,1 0 1 16,3 0-1-16,-2 1 0 0,-1 1 0 15,0-2 0-15,0 0 0 0,3 1 1 16,0 1-1-16,-1-1 0 0,-2-5 0 0,0 2 0 16,1 0 0-16,0 1 0 0,-3-2 0 15,0 1 0-15,-1 0 0 0,3 0 0 16,-3-2 0-16,2 0 1 0,-5-7-1 15,5 3 0-15,1-1 0 0,-2-4 0 16,0 0 0-16,1-1 0 0,-1-3 0 16,3 5-1-16,-2-6 1 0,-1-3 0 15,-3 0 0-15,4 0-1 0,-1-2 1 16,1 1-2-16,-1-2 0 0,0-1-1 16,0 0-1-16,2-2-2 0,-4 0 0 0,0-3-3 15,-3 0-1-15,2-2-4 0,1 0-10 16,-3-2-14-16,0-1-9 0,-1-4-9 15,-2-1-6-15,3-2-5 0,-4-1-1 16,1-2 9-16,-4-1 17 0,4 2 12 16,-1 0 18-16,0 3 17 0,0 0 15 15,-2 0 10-15,2 2 9 0,3 2 6 16,-4-1 3-16,0 2-4 0,-1-4-6 16,2 3-6-16,-1 2-2 0,0 1-4 15,-2-1-6-15,2 3-4 0,0 0-2 16,2 4-1-16,1 0-1 0,0 1-2 0,1 0-1 15,4 4 0-15,3 0 0 0,1 2-1 16,3 2 1-16,1 1 0 0,3 3 0 16,2 2 0-16,0 0 0 0,1 0-1 15,-3-1-1-15,2 2 0 0,0-3-1 16,-3-2-1-16,0-2 0 0,-2-1 0 16,-3-3-1-16,4 0 0 0,-4-4-1 0,-1-1-1 15,-3-5-1-15,2 2 0 0,-1-1 0 16,1 0-1-16,0-3 0 0,-1 0 1 15,1-3-2-15,2 3-2 0,-1-5-3 16,-1-4-3-16,-1-2-8 0,2-4-12 16,0-2-22-16,2-1-26 0,-1-6-37 15,3-1-69-15,2-2-140 0</inkml:trace>
  <inkml:trace contextRef="#ctx0" brushRef="#br0" timeOffset="8385.62">17374 2880 262 0,'-3'-15'56'0,"2"3"1"0,0 3-41 15,-1 1-2-15,2 4-1 0,0 3-1 16,0 0-1-16,2 5 4 0,-2 2 6 16,0 5 3-16,1 5-2 0,-1 5-1 15,1 5 1-15,-1 5 3 0,-1 5-4 16,1 6-7-16,-1 2-6 0,2 2-3 16,0-4-2-16,1 0 0 0,2-1-2 0,0-3 0 15,0-8 0-15,2-3-1 0,-2-7 1 16,3 0 0-16,-4-5-1 0,1-2 1 15,-2-3-1-15,1 0 1 0,-1-3-1 16,-2-1 1-16,0-2 1 0,1 1-1 16,-1-4-1-16,2 0 0 15,-3-2-3 1,5 2-4-16,-4-1-7 0,-1-1-11 0,1 0-10 0,-2-1-11 16,0-1-10-16,0-1-6 0,-6-3-1 0,5 1 1 0,-2 0 8 15,0-2 7 1,0 3 10-16,-1 0 9 15,1 0 8-15,0 1 6 0,0 1 4 0,1 0 5 16,-1 1 0-16,1-1 3 0,0 1-1 0,-1-2-1 0,-3 3-1 16,-1-3 1-16,1 2 4 0,-2-1 11 15,0 0 9-15,1-1 9 0,-5 1 12 16,4-1 7-16,0 0 5 0,0-3 3 0,3 4-3 16,0-1-5-16,2 1-6 0,4 1-9 15,2 2-7-15,4-1-4 0,5 1-5 16,2-3-4-16,4 1-3 0,5-1 1 15,1-2 3-15,3 1 4 0,-1 0 0 16,3 0 0-16,-2 0 0 0,1 0-1 16,-2 1-3-16,2-1-2 0,0 1-2 15,0 1-4-15,-3-2-1 0,0 4-1 16,0-1-2-16,-4 1 0 0,-1 0-1 16,-5 0-1-16,-3 0-1 0,-2 1-1 0,-6 0-2 15,-1 1-6-15,-3 2-15 0,-1 1-25 16,-6 1-55-16,2 1-76 0,-2 1-178 15</inkml:trace>
  <inkml:trace contextRef="#ctx0" brushRef="#br0" timeOffset="12203.26">14309 2853 213 0,'-5'-7'52'0,"3"0"0"16,0 0-15-16,2 1-29 0,0 1-7 15,1 0 0-15,-1-2-1 0,-1 0 1 16,2-1 2-16,-1 2 2 0,-1-2 2 16,1 1 2-16,-1-2 3 0,0 2 5 15,1 2 4-15,-3 0 3 0,-2 2-1 16,1 1 1-16,-2 0-3 0,-1 3-4 16,0 1-5-16,-1 3-5 0,2-2-4 0,-2 1-3 15,0 2-1-15,3 4-1 0,0-1 1 16,1 2 0-16,1 1 1 0,1 2 1 15,5 1 0-15,2 4-1 0,0 1 1 16,0 1 0-16,0 1 0 0,0 1-1 16,1 0 1-16,-1-1 0 0,-3-2 0 15,2 2 1-15,-3-1-1 0,1 2 0 16,0 2 0-16,-2-1 1 0,2 2-1 0,-2 0 0 16,2 1 0-16,0-1 0 0,1 0 0 15,-2 0 0-15,0 0 0 0,0-1 1 16,-1-1 1-16,-2 0 1 0,-2 1-1 15,0 1 1-15,1 1-1 0,-1-1 0 16,1 1-1-16,2 2-1 0,1 0 0 16,2-1 0-16,1-1-1 0,3 0 0 15,0 0 0-15,0 1 0 0,-1 0 0 16,-1 1 0-16,0 6 1 0,-3-3-1 16,2 3 0-16,-2-1 1 0,0 2-1 0,0 0 1 15,2-3-1-15,0-3 0 0,2 1 1 16,1 3-1-16,0-2 0 0,2 3 0 15,1 1 0-15,-2 2 1 0,0-1-1 16,0-1 0-16,-2-1 1 0,0 0-1 16,-1-6 0-16,0 1 1 0,0-1-1 15,0 1 0-15,-1-1 1 0,1 1-1 16,-1 0 1-16,-1 0 0 0,-2 3 0 16,0-2 2-16,0 1 0 0,-1-1 0 0,0-1 1 15,1 2 0-15,1-1 0 0,0-1-1 16,-1-1-1-16,0-1 0 0,1-1-1 15,-1-3 0-15,-1 0 0 0,1-2 0 16,-2-2 0-16,1 1 0 0,0-3 0 16,-1-1 1-16,-1-1-1 0,2 1 0 15,0-2 0-15,-1-2-1 0,1-1 1 16,1-1 0-16,-1-1-1 0,2-1 0 16,-2 0 0-16,1-1 1 0,0-2-2 0,0-1 1 15,1 0 0-15,-1 1 0 0,0-1 0 16,1 0 0-16,-1-1 0 0,0 0 0 15,0-2-1-15,0 2-1 0,1-2-2 16,-1 0-2-16,0-1-2 0,0-1-4 16,0 0-9-16,-1 0-23 0,1-3-44 15,-1 0-4-15,0-1-53 0,-1-1-99 16</inkml:trace>
  <inkml:trace contextRef="#ctx0" brushRef="#br0" timeOffset="12667.81">14302 5087 259 0,'-2'-1'57'0,"0"1"0"16,1 0-34-16,0 0-22 0,1 0-3 16,0 1 0-16,1 2-1 0,1 0 1 15,-2 0 1-15,1 2 3 0,0 2 3 16,0 1 4-16,-2 2 4 0,3 2 3 0,-1 1 2 16,-1 2 0-16,5 1 0 0,2 1-3 15,2 1-4-15,2 1-2 0,0 0-4 16,3 0-2-16,0 2-1 0,-3-1-1 15,-1-1 0-15,-3-2-1 0,-1-3 0 16,-1-2 0-16,0-2 0 0,-1-4 0 16,0-2 1-16,0 1 0 0,1-1 1 15,-1-3 1-15,1-1 1 0,0 0 0 16,0-1 3-16,0 1 3 0,-1-3 2 16,1 0 1-16,0 0 0 0,0-3-1 0,0-2 0 15,-1-1-3-15,1-2-3 0,-1-2-2 16,0-1-2-16,-1-3-2 0,0 0-1 15,-1 2-7-15,-1 1-14 0,-1 1-22 16,0 2-49-16,0 1-68 0,0 3-158 16</inkml:trace>
  <inkml:trace contextRef="#ctx0" brushRef="#br0" timeOffset="18085.39">14099 2061 413 0,'-11'-11'86'0,"2"4"0"0,0 0-73 15,8 8-8-15,7 6-4 0,3 3-1 16,3 2-1-16,0 4 0 0,0 1 1 0,0 4-1 16,1 1 1-16,0-2-1 0,0 2 1 15,3 0-1-15,1-2 1 16,3-2 0-16,1-3 0 0,-3-2 0 0,-2-2 0 15,-3-2 1-15,-5-4-1 0,-2-4 0 16,-4 0 0-16,-2 0 1 0,-1 0 0 16,-1-2 1-16,3-1-1 0,-1-1-3 15,-2 2-5-15,3-6-7 0,-1-1-7 16,4-4-4-16,-2 0-1 0,-5-3 1 16,-2-1 3-16,-3-4 5 0,-3-2 8 15,-6-2 7-15,-4 1 8 0,1-3 2 0,2-1 5 16,0 0 4-16,5 1 1 0,3 1 2 15,5 4-2-15,5 0-4 0,5 4-2 16,2 4-4-16,4 2-5 0,7 4-2 16,4 1-1-16,2-1 0 0,-6 3-1 15,2 1 1-15,2 1-1 0,-2 4 0 16,-5-1 1-16,-3 2 0 0,-2 6 0 0,4-2 1 16,-4 1 0-16,-6-2 1 0,0 3 0 15,-2 1 2-15,-1 1 1 0,-2-2 2 16,-3 2 0-16,-1-1 0 0,0 4 1 15,-5-5-1-15,-3 1-1 0,0-1-1 16,-1 2-2-16,3-3-2 0,1 0 0 16,0 1-2-16,1-2-1 0,1-1-3 15,-3 0-5-15,3-2-15 0,-4 0-24 16,3 1-42-16,1 0-64 0,1-2-144 16</inkml:trace>
  <inkml:trace contextRef="#ctx0" brushRef="#br0" timeOffset="18435.46">14524 2231 321 0,'2'5'67'0,"4"3"-1"0,0-4-49 16,3 2-20-16,3 1-1 0,-1-1 1 16,2-2 0-16,2-1-1 0,1-2 1 15,1 0 0-15,-1-2 2 0,-1-4 1 16,2-3 6-16,-3 0 5 0,-2-1 4 16,-2-1 3-16,-1 1 3 0,-3-3 3 0,0 1 1 15,-3 4 0-15,-2-4-4 0,-2 2-3 16,-3-2-2-16,-1 3-2 0,-3 2-4 15,0 1-3-15,-4 3-3 0,0 4-2 16,-4 0-1-16,1 5-2 0,-1 0-3 16,2 3-9-16,-1-1-28 0,3 4-57 15,4-3-76-15,4 4-180 0</inkml:trace>
  <inkml:trace contextRef="#ctx0" brushRef="#br0" timeOffset="19433.31">12397 2236 194 0,'-2'-4'54'0,"-2"0"2"0,2 1-26 15,0-1-6-15,0 3-4 0,-1 1-5 16,2-2-4-16,-1 3-5 0,0-2-2 16,0 2 0-16,0 2 0 0,-2-1 0 0,-1 1 2 15,2 2 0-15,0 2 1 0,-1 3 1 16,0 1 3-16,2 5 3 0,-1 5 4 15,3 9-1-15,0 6 0 0,-1 5 0 16,2 7-2-16,0 5-3 0,1 2-5 16,0 5-3-16,1-1-2 0,0 1 0 15,1-1-1-15,0-2 0 0,0-5 0 16,-1-2 0-16,-1-7 0 0,1 0 0 0,-1-5 0 16,-1-5 0-16,-2-1 0 15,1-1-1-15,-1-2 1 0,1-4 0 0,0-5-1 16,-1-4 1-16,0-1 0 0,0-3 0 15,0-5 0-15,1-1 0 0,0-2-1 16,-1 0-3-16,0 0-12 0,1-3-17 16,0 0-25-16,0 1-30 0,-1-2-58 15,-1 1-121-15</inkml:trace>
  <inkml:trace contextRef="#ctx0" brushRef="#br0" timeOffset="19803.65">12169 3307 384 0,'-2'-1'78'0,"2"1"0"0,1 0-58 16,2 4-23-16,0 0-3 0,2 3 1 15,1 4 3-15,-1 1 3 0,3 4 0 16,0 3 1-16,0 2-1 0,0 1 1 15,1 1-1-15,2-1 0 0,1 1 0 16,0-2-1-16,2-2 0 0,0-4 0 16,-1-2 1-16,2-3 1 0,-2-2 2 15,-1-4 3-15,0 0 2 0,-1-3 2 0,1-1 2 16,-2-3-1-16,0 0-1 16,0-2 0-16,1-1-4 0,-1 0-3 0,2-2-1 15,-1-2-1-15,2 1-1 0,-2-3 0 16,1-1-1-16,-1 0 1 0,0-3-2 15,-1-1-2-15,-1 1-6 0,0 1-13 16,-2 0-23-16,0 2-48 0,0 1-69 16,0 2-157-16</inkml:trace>
  <inkml:trace contextRef="#ctx0" brushRef="#br0" timeOffset="20813.66">12153 1724 367 0,'0'17'75'15,"5"0"0"-15,1 2-64 0,3 5-13 16,2 0-1-16,-1 1-1 0,1-1-3 0,1-3-1 16,-3-3 0-16,0-2-1 0,0-6-2 15,0-2 2-15,-1-3 5 0,1-3 5 16,-1-3 3-16,1-4 3 0,0-1 2 15,-2-3 1-15,0 0 1 0,-2-2-2 16,-2-3-3-16,0-1-1 0,-4-2-1 16,-3-3 1-16,-1-1-1 0,-5-2 0 15,1 2 0-15,-1 0-1 0,-2-2 0 16,3 3-1-16,1 0 0 0,1-1-1 16,4 3-1-16,0 1 1 0,3 0-2 0,0 5 0 15,1 1 0-15,3 4-1 0,3 3-1 16,2 4 1-16,3 3 0 0,3 2 1 15,1 7 0-15,2 2 1 0,0 2 0 16,-2 2 1-16,1-1 0 0,-3 0-1 16,-1-1 1-16,-1-3 0 0,-3-4 0 15,-2-1 2-15,0-1 2 0,-4-2 2 16,0 0 4-16,-3 1 3 0,-1-1 1 0,-2 1 1 16,-2 0-1-16,-2 2-2 0,-1 0-2 15,-4 1-3-15,-3 1-3 0,-2-2-1 16,-2 1-1-16,0-1-1 0,-1-1-1 15,0 1-1-15,4-3-4 0,2 0-7 16,3 0-23-16,2-3-29 0,3-1-35 16,2-1-66-16,3 0-144 0</inkml:trace>
  <inkml:trace contextRef="#ctx0" brushRef="#br0" timeOffset="21002.16">12542 1919 270 0,'5'5'73'0,"-3"4"6"15,0 0-20-15,0 5-28 0,0 2-7 16,-1 5-2-16,-4 0-4 0,1 3-5 16,-2-1-5-16,0 0-5 0,-1 3-10 0,0-4-21 15,0 0-28-15,1-3-30 0,-1-2-61 16,-3-1-129-16</inkml:trace>
  <inkml:trace contextRef="#ctx0" brushRef="#br0" timeOffset="21967.58">10181 1758 372 0,'3'6'75'0,"-1"3"0"16,4 6-66-16,2 5-12 0,0 4 2 16,1 4 0-16,-1 5 2 0,0 3 0 15,0 3 0-15,-2-2 0 0,0-1-1 0,0-1 1 16,-1-4-1-16,1-5 0 0,-1-5-1 15,-2-5 1-15,2-3-1 0,-2-3 0 16,-1-4 2-16,0-2 7 16,-2-3 5-16,0-2 2 0,0 0 0 0,-2-3 1 15,1-3-1-15,-1-3-1 0,-1-2-7 16,1-3-4-16,-1-2-3 0,-2-3 0 0,0-3 0 16,0-3 1-16,-1-1-1 0,1-3 1 15,3 2-1-15,-2 0 0 0,4 2 2 16,0 0 1-16,3 2 0 0,1 3 1 15,2 1 1-15,0 1 0 0,4 4-1 16,0 0 0-16,1 5-2 0,2 4 0 16,0 3-1-16,2 6 0 0,2 3-1 15,0 4 1-15,0 2-1 0,2 2 1 16,0 0-1-16,-1 1 1 0,-1 0-1 16,-4-2 1-16,-2-2-1 0,-2 0 1 15,-2-2 0-15,-3-1 0 0,-2-2 1 0,-2-1 0 16,-3-2 1-16,1 1 0 0,-4-1-1 15,-2 0 1-15,-3 2-1 0,-3-1-1 16,-3 1 0-16,-1 2 0 0,-1-1-1 16,1 1 0-16,1-3-1 0,2 1-2 15,3 1-3-15,2-2-10 0,3-1-24 16,0 0-38-16,1 0-22 0,1 2-64 0,0-1-128 16</inkml:trace>
  <inkml:trace contextRef="#ctx0" brushRef="#br0" timeOffset="22724.58">10519 2193 296 0,'5'-1'60'0,"4"0"0"0,1-1-56 16,3 4-4-16,1-1 0 0,-1 1 0 16,2-1 1-16,-2 3-1 15,1 0 1-15,-3 4-1 0,-2-2 0 0,-2 1 0 0,-1 3 1 16,-3 0-1-16,-3-1 1 16,-3 1 1-16,-2-1 2 15,-1 3 2-15,-4-1 4 0,-1 2 4 0,0 1 2 0,-2 0 2 16,0 1 0-16,2 1-2 0,1-1-2 15,3-2-6-15,2 0-4 0,5-2-4 16,2-1-3-16,5-2 0 0,2 1-1 16,4-3 2-16,2-2 0 0,3-1 1 15,1-3-4-15,1 1-8 0,-1-2-13 16,1-2-23-16,2 0-28 0,-2-1-53 0,1 1-109 16</inkml:trace>
  <inkml:trace contextRef="#ctx0" brushRef="#br0" timeOffset="23969.03">10381 2692 205 0,'-2'-3'47'0,"1"3"-2"0,0 1-17 16,2 0-35-16,-1 0-6 0,1-1-1 16,-1 0 0-16,1 1 1 0,-1 0 3 0,0-1 4 15,-1 0 4-15,1 1 5 0,-1 2 5 16,0 1 4-16,1-1 2 0,-2 2 2 15,0 2 2-15,0 2 0 0,-1 2-3 16,1 1-2-16,0 1-2 0,-2 4-2 16,3-1-1-1,0 3-1-15,2 1-2 32,-1 1 0-32,2 0-1 0,1 0-2 0,-1-1 1 0,0 3-2 0,-1-4 1 0,-2-2-1 0,1-1 2 0,-2-2 1 0,0-2 0 15,1 0 0 1,-1-4 1-16,2 2 0 15,0-1 0-15,0 0-1 0,0-2-1 0,-1 2 0 0,0-5-1 0,1 3-1 16,0-4-1-16,0 0 0 0,0-1 1 16,0-1-1-16,0-1 0 0,0 0 1 15,1 0 0-15,-1 0-1 0,0 0 1 16,0-1-1-16,1 2 0 0,-1-1 0 16,1 0 0-16,-1 1 0 0,-1-2 1 0,2 1 0 15,-2 0 1-15,1 0-1 0,-1-1 1 16,1 1-1-16,-1-1 1 0,1 1-1 15,0 0 1-15,0 0-1 0,0 0 0 16,0 0 0-16,0 0-1 0,1 1 0 16,-1 0-1-16,0-2-1 0,1 1 1 15,-1 0 0-15,1 1-1 0,-1-1 1 16,0 0 1-16,0 0 0 0,1 2 0 16,-2-2 0-16,2 1 1 0,-1 0 0 15,0 2 1-15,0-2-1 0,1 3 0 0,-1-1 1 16,0 1-1-16,0-1 0 0,0 1-1 15,0 0 1-15,0 0-1 0,-1-2 0 16,1 1 0-16,-1-1 1 0,2 1-2 16,-1 0 1-16,0-1 0 0,0 0 0 15,0 0 0-15,1 0 0 0,-1 0-1 16,0 0 1-16,0 0-1 0,0-1 0 0,0 1 1 16,0-1-1-16,1 1 0 0,-1-2 0 15,1 1 1-15,0 1 0 0,0-1-1 16,-1-1 1-16,2 0 1 0,-1 2-1 15,1 0 1-15,-2-1 0 0,1 2 0 16,-1-2 0-16,2 1 0 0,-2 0 0 16,-1-1 0-16,1-1 0 0,0 1 0 15,0 0 0-15,1 1-1 0,-1-2 0 16,0 1 0-16,1 0 1 0,-1 0-1 0,0 0 0 16,0 0-1-16,0 1 1 15,1-1 0-15,-1 0-1 0,0 0 1 16,1-1-1-16,0 1 1 0,-1 0-1 0,2 0 1 15,-2 0-1-15,1-1 2 0,0 1-1 16,1 1 0-16,-1-1 1 0,-1 0-1 16,0-1 1-16,0 0-1 0,0 1-2 15,1-1-1-15,-2 0-5 0,1 0-6 16,1-1-11-16,-1 1-17 0,-1 0-28 16,-1 0-45-16,1-3-96 0</inkml:trace>
  <inkml:trace contextRef="#ctx0" brushRef="#br0" timeOffset="24902.34">10343 2876 318 0,'-2'-2'68'0,"1"-1"0"0,0-1-52 16,-1 4-14-16,1 0-3 16,1 4 0-16,1-2-2 0,1 1 1 0,0 3 2 15,0 2 3-15,0 2 4 0,-1 2 2 16,2 2 3-16,-2 4 2 0,-1 3 2 15,0 1-1-15,0 4 0 0,0 2-3 16,2 4-1-16,0 1-2 0,-1 0-1 16,0 3-2-16,2 1 0 0,-3 1-2 15,0-1-1-15,-3-1 0 0,2 2-1 16,1 3 0-16,0 1-1 0,-2 0 1 0,2 0-1 16,-1 0 1-16,0 0 0 0,-1-1 0 15,-1-6 1-15,1 1 1 0,-1-3 0 16,0-4 1-16,1 3 0 0,2-5 1 15,-1-3-1-15,-1-1 0 0,1-5 0 16,0-1-2-16,0-3 1 0,0-1-2 16,0-4 0-16,1 0 0 0,0-1-1 15,0 0 0-15,-1-2 0 0,1-1 0 16,0-4-1-16,0 2 0 0,0-2 0 16,0 4 1-16,0-5-1 0,1 1-1 15,-1-1 1-15,0 0-2 0,-1-1-1 0,1 1-5 16,0-3-11-16,0 2-13 0,0 0-16 15,-2 3-51-15,1-3-67 0,0-2-148 16</inkml:trace>
  <inkml:trace contextRef="#ctx0" brushRef="#br0" timeOffset="25247.41">10201 3942 448 0,'2'6'93'0,"-1"4"0"0,3 5-75 15,1 4-17-15,2 6-2 0,0 6 1 16,-3 0 0-16,4 8 0 0,0 0 0 16,0 2 1-16,1-4-1 0,-1-5 0 15,0-4 0-15,0-2 0 0,-1-6 0 0,0-3 1 16,-2-6 2-16,0 1 0 0,-2-3 1 15,0-1 1-15,-1-3 0 0,0-3 1 16,-2 0-1-16,1-2 1 0,1-1 0 16,0-1 0-16,1-3-1 0,0 0 0 15,0-2-1-15,0-3 0 0,1-1-1 16,1-1-2-16,1-2-1 0,0 1-2 0,0-1-4 16,2-1-7-16,2 0-19 0,0-1-36 15,1-2-36-15,2-1-70 0,-3-1-152 16</inkml:trace>
  <inkml:trace contextRef="#ctx0" brushRef="#br0" timeOffset="27053.48">10313 4755 444 0,'0'6'93'0,"-3"-4"0"15,2 1-73-15,2 0-21 0,1 0-10 16,2 3-21-16,0 1-17 0,-2-3-25 16,3 5-19-16,0-3-55 0,0 1-94 15</inkml:trace>
  <inkml:trace contextRef="#ctx0" brushRef="#br0" timeOffset="27205.07">10329 5137 103 0,'0'16'0'15,"0"-2"-15"-15,-2-2-73 0</inkml:trace>
  <inkml:trace contextRef="#ctx0" brushRef="#br0" timeOffset="27319.33">10322 5301 131 0,'0'5'39'0,"-1"1"4"16,3 3-14-16,-3-2-7 0,1 3-4 0,-2 2-8 16,2-3-15-16,2 1-34 0,-1-1-39 15,0 1-92-15</inkml:trace>
  <inkml:trace contextRef="#ctx0" brushRef="#br0" timeOffset="27931.34">10136 5683 459 0,'5'5'93'0,"3"0"1"0,0 2-81 15,2 1-15-15,-1 3 0 0,4 1-2 16,0 1-2-16,-1 0-1 0,-1-2-3 16,-1 0-1-16,-2 0-1 0,3-1 2 0,-3-2 2 15,-2 0 2-15,-2-3 2 0,1 2 2 16,-1 0 1-16,1-1 1 0,-2-1 1 15,-1 0-1-15,1 2 1 0,1 0-1 16,-2-2 1-16,-1 1-1 0,-2-5 0 16,3 4 0-16,-1 0 0 0,-1-3 0 15,1 0-1-15,-1 0 0 0,0-2-2 16,4 4 1-16,-3-5-1 0,0 0 1 16,1-3 1-16,1 0-1 0,1-3 2 0,1-3 1 15,0-1 0-15,1-4 0 0,2-2-3 16,0 1-7-16,1-5-11 0,2-2-21 15,1-1-25-15,2-2-15 16,1-1-49-16,1 2-86 0</inkml:trace>
  <inkml:trace contextRef="#ctx0" brushRef="#br0" timeOffset="28630.02">12290 3745 304 0,'-1'1'77'0,"-2"3"0"0,0 0-15 0,1 0-45 0,-2 1-23 0,2 0-22 15,0 3-29-15,2-1-20 0,2 1-53 16,1 1-109-16</inkml:trace>
  <inkml:trace contextRef="#ctx0" brushRef="#br0" timeOffset="28751.7">12300 3933 202 0,'-4'7'52'0,"3"1"1"0,1 3-29 0,0 1-9 15,4 3-12-15,-1 2-30 0,1 0-22 16,-1 0-42-16,1 2-91 0</inkml:trace>
  <inkml:trace contextRef="#ctx0" brushRef="#br0" timeOffset="28910">12272 4267 238 0,'-1'5'57'0,"-2"4"1"0,3 0-35 0,-1 2-19 16,3 3-25-16,1 2-32 15,1 2-46-15,0 1-108 0</inkml:trace>
  <inkml:trace contextRef="#ctx0" brushRef="#br0" timeOffset="29014.72">12316 4505 162 0,'2'3'43'0,"1"1"1"16,2 2-12-16,2 3-35 0,-2 1-34 15,3 2-37-15,0 1-93 0</inkml:trace>
  <inkml:trace contextRef="#ctx0" brushRef="#br0" timeOffset="29174.19">12309 4867 296 0,'-5'14'25'0,"2"3"-25"0,2 2-101 0,1 3-119 0</inkml:trace>
  <inkml:trace contextRef="#ctx0" brushRef="#br0" timeOffset="29854.35">12109 5474 447 0,'4'1'92'0,"1"0"-1"0,1 1-78 15,1 2-13-15,1 1-1 0,2 1 1 16,-1 3 0-16,1 5 0 0,0 0 0 16,1 2 0-16,-1 0 0 0,-1 2 1 15,1 0-1-15,-1-1 0 0,0-1 1 16,0 0-1-16,1-1 0 0,0-1 0 0,0-2 1 16,1-1-1-16,-2-2 0 0,3-2 0 15,-2-3 0-15,1-2 1 0,0-3 0 16,0-2-1-16,1-3 1 0,-1-1 1 15,-1-3-1-15,1 0 1 0,-2-2-1 16,0-2 1-16,-1 0-1 0,1-1-1 16,-1-1-1-16,1 0-2 0,-1-1-1 15,-2 0-3-15,1 2-4 0,-1 0-10 16,-1 1-16-16,0 1-26 0,-2 3-28 16,-1-2-59-16,1 4-119 0</inkml:trace>
  <inkml:trace contextRef="#ctx0" brushRef="#br0" timeOffset="30514.11">12287 5278 407 0,'-3'12'88'15,"0"-1"-20"-15,1 3-56 0,0-1-102 0,2 0-75 16,4 0-155-16</inkml:trace>
  <inkml:trace contextRef="#ctx0" brushRef="#br0" timeOffset="30609.86">12318 5444 280 0,'1'3'81'0,"1"-1"1"0,-4 1-14 16,1-1-33-16,1 4-16 16,0 0-15-16,0 2-33 0,0 1-52 15,1 1-67-15,0 0-163 0</inkml:trace>
  <inkml:trace contextRef="#ctx0" brushRef="#br0" timeOffset="36016.12">10281 6253 383 0,'-4'-9'94'0,"0"4"1"0,1 0-56 16,1 3-13-16,0 0-8 0,3 3-6 16,0 0-5-16,-1 1-5 0,4 3-1 15,-2-2-3-15,1 1 1 0,0 3 1 0,-1 2 0 16,2 1 2-16,-2 4 0 0,-1 0 1 16,2 7 0-16,0 2-1 0,0 2 0 15,-1 4-1-15,0 1 0 0,0 2 0 16,-2 2-1-16,1-1 0 0,-1 2 1 15,-1-1-1-15,-1-5 0 0,0 0 1 16,1 1-1-16,-2-7 0 0,2-1 1 16,-2 0-1-16,1-1 0 0,2 0 1 15,-1-3-1-15,-2-4 0 0,3 2 1 16,-1-2-1-16,1-3 0 0,-1-2 1 0,0 0-1 16,0-3 0-16,0-1-1 0,1-1-3 15,0 0-3-15,-3-2-6 0,4 0-9 16,-2-2-15-16,3 0-31 0,-1-3-31 15,-1-2-61-15,1-3-126 0</inkml:trace>
  <inkml:trace contextRef="#ctx0" brushRef="#br0" timeOffset="36445.35">10100 6871 421 0,'3'6'92'0,"1"-1"0"0,0 2-52 15,2 2-40-15,0 2-6 0,5 5-2 16,0 0-3-16,3 4-1 0,-2-1-1 15,2 1 0-15,0 1 0 0,-3 0 2 16,1 0 7-16,-3 1 5 0,-3-3 6 16,3-1 2-16,-2 0 5 0,-1 2 2 15,0-5 4-15,0-3-2 0,-1-2-1 0,0 1-1 16,0-3-2-16,-2-3-1 0,0-3-2 16,1 1-1-16,1-2-1 0,3 0 0 15,-2-2-2-15,1-2-1 0,1-1-1 16,0-2 0-16,0-3-2 0,1-1-1 15,-1-4 0-15,2-1 0 0,0-2-1 16,3 0-3-16,-1 0-5 0,2-1-8 16,1-2-29-16,-2 1-42 0,1 0-25 15,0 1-71-15,-3-2-142 0</inkml:trace>
  <inkml:trace contextRef="#ctx0" brushRef="#br0" timeOffset="37186.24">12173 6320 364 0,'1'-3'68'0,"1"0"-4"16,1-1-67-16,-1 0-14 0,2-1-6 15,1-1 0-15,3 3 4 0,-4-3 5 0,-2 0 9 16,-1-1 9-16,1 4 12 0,-1-1 12 16,0 2 7-16,-1 0 4 0,1 1 1 15,-1-1-3-15,1 3-6 0,-1-2-10 16,0 2-9-16,-3-1-6 0,3 6-4 15,0 1-1-15,-1 5 0 0,0 5 0 16,0 3 2-16,0 6 3 0,3 7 2 16,-2 0-1-16,1 4 0 0,-1 2-1 15,1 2 1-15,0 0-2 0,0-1-2 0,1-2 0 16,-1-1-2-16,0-2 0 0,2-1 1 16,-2-4-1-16,3-2 0 0,-4-4 1 15,4-1 0-15,-2 0-1 0,1-4 1 16,0-2 0-16,-2-3-1 0,2 0 0 15,1 0 0-15,-3-5-1 0,1-2-2 16,-2-4-2-16,0 1-5 0,0-4-4 16,0 2-8-16,0-2-21 0,0-3-63 15,-2-1-77-15,0 0-179 0</inkml:trace>
  <inkml:trace contextRef="#ctx0" brushRef="#br0" timeOffset="37570.22">12098 6972 415 0,'3'4'97'0,"-1"-3"1"0,2 4-37 16,0-2-50-16,-1 1-7 15,2 3-2-15,1 1 1 0,-1 1 0 0,0 2 0 16,1 0-2-16,0 1 1 0,1 1 0 15,1 2 3-15,-1-1 1 0,1 0 0 16,0-1 2-16,-1 1 0 0,0 0 1 16,0-1 0-16,-1-2-1 0,1-1-1 15,-1-1 1-15,0-1-1 0,-1-1 0 0,-1-4-1 16,0 0 0-16,0-2-2 0,-2 0 0 16,1-2 0-16,-1 0-1 0,1-2 0 15,0-1 0-15,2-2 0 0,1-3-2 16,-1 0-1-16,3-3-1 0,-1-3-3 15,1 0-3-15,1 0-4 0,0 1-5 16,2-2-9-16,1 1-20 0,1 1-25 16,0 1-45-16,2 0-72 0,1-1-159 0</inkml:trace>
  <inkml:trace contextRef="#ctx0" brushRef="#br0" timeOffset="38306.94">14389 6036 474 0,'-1'2'97'0,"2"2"0"15,-1 5-85-15,1 5-12 0,0 1-2 16,0 7 1-16,1 2 0 0,0 7 1 16,-1 2 1-16,2 1 0 0,0 4 1 0,0-1 0 15,1 4 0-15,0-1 1 0,1-3 0 16,-1 0-1-16,1 0 0 0,-1-3 0 16,1-1 0-16,-1-4 1 0,0-2 0 15,1-1 0-15,-1-5 1 0,1-2-1 16,-1-2 0-16,-2-1-1 0,2-1-4 15,-2-1-6-15,0 0-15 0,0 0-24 16,-2-1-56-16,0-3-77 0,1-1-176 16</inkml:trace>
  <inkml:trace contextRef="#ctx0" brushRef="#br0" timeOffset="38598.42">14363 6814 501 0,'4'26'105'15,"-1"3"1"-15,1 2-90 0,2 3-9 0,0-2-4 16,1-3 0-16,2-2-1 0,1-5 0 16,1-3-1-16,0-8 1 0,3-3 1 15,2-4 2-15,4 0 3 0,0-5 2 16,0-3 3-16,1-4 1 0,-1-2 1 15,1-2-1-15,-1-1-2 0,-2-4-2 16,-2-1-3-16,-1-1-3 0,0-1 0 16,-1 0-2-16,-4 1-1 15,-1-1-2-15,0 1-3 0,0-1-5 0,0 1-4 16,-1-1-6-16,0 0-9 0,-1 0-39 0,0-1-56 16,-1 1-83-16,-1 2-194 0</inkml:trace>
  <inkml:trace contextRef="#ctx0" brushRef="#br0" timeOffset="52526.94">5736 10023 170 0,'-3'-5'51'16,"2"1"4"-16,-3 0-19 0,1 2-5 15,1 0-5-15,-3 0-5 0,2 0-6 16,1 1-2-16,-2 0-4 0,3 1-2 15,-1 0-2-15,1 0-2 0,-1 0-2 16,2 0 0-16,-1 2-2 0,0-1-1 16,1 1 0-16,1 2-1 0,-1 0 1 0,2 2 0 15,-1 3 1-15,1-1 0 0,0 2 0 16,2-1 0-16,0 3 0 0,-1 2 1 16,0 0 0-16,2 1 0 15,-2 2 0-15,0 2 1 0,1 3 1 0,-1 2 0 16,1 0 1-16,-1 1 0 0,0 1 1 15,1 0-1-15,-1-2 1 0,-1-1-1 16,-1 0 1-16,0-2 0 0,1-1 2 16,-2 0 1-16,1-1 1 0,0-1 3 15,0 1 0-15,-1-4 2 0,1 1-1 16,-2-2 0-16,1-1-2 0,0-2-3 16,0-1 0-16,0-1-3 0,0 0-1 0,-1-3-1 15,2-1-1-15,-1 0-1 0,0-2 1 16,0 0-2-16,0-3-2 0,-1 1-9 15,2-2-12-15,-1 0-16 0,0-2-43 16,2-2-58-16,0-2-130 0</inkml:trace>
  <inkml:trace contextRef="#ctx0" brushRef="#br0" timeOffset="53298.21">5784 10001 167 0,'0'1'44'0,"-1"-1"2"0,0 0-19 16,-1-1-9-16,2 1-6 0,-2-1-3 16,2 1-3-1,-1 0-2-15,0 0-2 0,0-1-1 0,0 1-1 0,0-1 1 16,1 1 0-16,0 0 2 0,0-1 5 15,-1 1 3-15,1-1 3 16,-1 1 1-16,1 0 0 0,0 0 0 0,-1 0-4 16,1 0-3-16,0-1-4 0,0 0-2 0,1 1-2 15,-1-1 0-15,0 0-1 16,1 1 1-16,-1-1-1 0,1 1 1 0,-1 1-1 16,0-2 0-16,0 1 1 0,0 0-1 15,1 0 1-15,-1 0-1 0,0-1 1 16,0 1 0-16,0-1 0 0,0 1 0 15,0 0 0-15,0 0 1 0,1 0-1 16,0-2-2-16,0 2-16 0,0-1-45 16,2-2-51-16,-1 2-128 0</inkml:trace>
  <inkml:trace contextRef="#ctx0" brushRef="#br0" timeOffset="54376.87">5771 10009 120 0,'-1'-2'32'0,"0"0"2"16,2 2-13-16,-2-2-7 0,0-1-6 15,-1-1-1-15,0 3-1 0,2-1 1 16,-1 0 1-16,0 1 2 0,0-1 1 0,0 1 3 16,1 1 1-16,0-1 2 0,0 0 1 15,-3-2-1-15,2 2-1 0,1 0-1 16,0 1-2-16,-1-1-2 0,2 2-2 15,-1-2-4-15,2 3-2 0,-2-2-2 16,0-1-2-16,-2-1 0 0,3 3-1 16,-1 0 1-16,0 1 0 0,1-1 2 15,0 2 1-15,0 1 0 0,1 2 1 0,-1-2 1 16,-1 0-1-16,-1 1 0 0,2 1 0 16,0 0-1-16,-1 1-1 0,0 1 1 15,2-1-2-15,0 1 1 0,0 0 0 16,-1 0-1-16,1-2 1 0,-2-1-1 15,0 1 2-15,2 2-1 0,0 1 1 16,-1-1 0-16,0 0 1 0,0 1 0 16,2 2 1-16,-2-3 1 0,-1 0 2 15,1-2 2-15,0 2 2 0,-1 0 1 16,1 1 1-16,-1 0 0 0,0 1-1 0,2 0-1 16,-1 1-3-16,1-2-2 0,-2-1-1 15,2-4-1-15,-1 3-1 0,0 0-1 16,0-2 0-16,-1 1 0 0,1 0-1 15,0 1 1-15,0 2-1 0,0-3 1 16,-1 0 1-16,0 1-1 0,-1-1 1 16,-1 0-1-16,0-1 1 0,1 1-1 15,-2 0 1-15,1 0-1 0,-1 0 0 0,2-1 0 16,-1 0-1-16,1-1 0 16,0 0 0-16,-1-1 0 0,2 0-1 0,-1 0-2 15,1-2-18-15,0 1-25 0,2-2-45 16,0-1-68-16,1 0-158 0</inkml:trace>
  <inkml:trace contextRef="#ctx0" brushRef="#br0" timeOffset="56127.1">5906 9994 249 0,'-1'2'55'0,"0"-2"0"0,-2 1-35 0,3 0-16 16,1 1-6-16,1 0-1 0,-1-1 0 16,0 0-1-16,-1 0 1 0,1-1 1 0,0 1 2 15,-2-1 3-15,1-1 5 0,-1 1 4 16,1 0 2-16,1 1 3 16,-2-1 0-16,0 0 1 0,0 0-3 0,0 1-3 15,0-2-1-15,0 2-3 0,-1-2-1 16,1 0-2-16,1 1-1 0,1 0-1 15,-2-1-1-15,0-1-1 0,1 0 0 16,-1 2 1-16,-1-2 2 0,1 0 2 16,-2-1 2-16,1 1 1 0,1 2 1 15,1-4 0-15,-3 3 1 0,1-1-2 0,-1 0 0 16,1 0-2-16,-1-1-1 0,-1 2-1 16,-1-1 1-16,1 1 0 0,-1-2-1 15,3 3 1-15,-3-1 0 0,1 0-1 16,-1 1 0-16,0 0-2 0,1 0 0 15,-1 1-1-15,0-2 1 0,0 2-1 16,2 0 2-16,-3-3 0 0,3 3 0 16,-1-1 2-16,0 0-1 0,0 0 1 0,-1 0-1 15,1 0 0-15,1 3 0 0,-1-4 0 16,0 1-1-16,0 0 1 0,0 1-1 16,0-1 0-16,-1 0 0 0,0 0-1 15,1 0 0-15,-1 0-1 0,2 1 0 16,0 0 0-16,0 0 0 0,-3-2-2 15,3 4 1-15,1-2-2 0,0 2 1 16,1-2-1-16,-1 2 0 0,0-1 0 16,5 2-1-16,-3 0 1 0,0-1 0 15,-1-1 0-15,2 3 1 0,0-1-1 16,0 2 0-16,1 1 1 0,0-1 0 0,0 2-1 16,1 0 1-16,-2-1 0 0,2 1-1 15,-6 1 1-15,6-2 0 0,-2 1 0 16,1 1 0-16,0 2 0 0,0 0 0 15,0 2 0-15,3-3 1 0,-2 4-1 16,-1 2 0-16,-1-3 1 0,1 2-1 16,-1 1 0-16,1 2 1 0,-1-2-1 15,0 1 0-15,-2 0 0 0,2 0 1 0,-3-2-1 16,1 1 0-16,-3-4 0 0,2 3 0 16,0-1 0-16,0 1 0 0,0 0 0 15,1-1 0-15,-1 0 0 0,2 3 0 16,0-2 0-16,-1 0 0 0,-2-1 0 15,3-1 0-15,0 0 0 0,0 0 0 16,0 0 0-16,1-2 0 0,0 1-1 16,2-2 1-16,-1 2 0 0,-1-1 0 15,-2-4 0-15,2 3 0 0,0 0 0 16,-1-1 0-16,1 0 0 0,-1-1 0 0,1 0 1 16,1 3-1-16,-1-3 0 0,-2-1 0 15,-2-3 0-15,3 2 0 0,-1 1 1 16,1-1-1-16,-1 1 0 0,0-1 0 15,1 1 0-15,2 2 0 0,-2-3 0 16,0-1 0-16,-3-4 1 0,4 4-1 16,-2-3 0-16,1 1-1 0,0 0 1 0,1-1 0 15,-1-1 0-15,2 3-1 0,-2-4 1 16,0 1-1-16,-1-4 1 0,1 4-1 16,1-2 1-16,-1 1 0 0,0 0-1 15,0 0 2-15,0 1-1 0,3 1 0 16,-3-2 0-16,-1 0 1 0,0-2-1 15,1 2 1-15,0 0-1 0,-1 0 1 16,2 0-1-16,-1 1 0 0,0-1 0 16,2 2 0-16,-2-1 0 0,0-2 0 15,-2-1-1-15,1 2 1 0,1 1 0 16,0-1-1-16,0 0 1 0,1 0 0 16,-1 2 0-16,2 0 0 0,-1 0 0 0,-1-1 0 15,0 1 0-15,0 0 0 0,0 0 1 16,0 0-1-16,0 0 0 0,1-1 1 15,-2 0-1-15,2 0 1 0,-1 0-1 16,1 0 1-16,-3-2-1 0,2 1 0 16,0 1 1-16,0-1-1 0,0 0 1 15,0 0-1-15,0-1 0 0,1 3 0 0,-1-2 1 16,0 0-1-16,0 0 0 0,0 0 0 16,0-1 0-16,-1 1-2 0,2 0-3 15,-1 0-11-15,0 0-23 0,1 0-34 16,0-2-35-16,1 2-72 0,0-5-151 15</inkml:trace>
  <inkml:trace contextRef="#ctx0" brushRef="#br0" timeOffset="57809.67">5778 10656 125 0,'0'2'29'0,"0"0"2"15,0 0-18-15,0 0-4 0,0 1-1 16,0-1-1-16,0 1 0 0,0 0-1 16,-1 1 0-16,1 0-1 0,-1 1-1 15,1 0-1-15,-1 0 1 0,0 2 2 16,0-3 1-16,0 2 1 0,-1 0 1 15,1 0 2-15,1 0 0 0,-2-1 2 16,1 0 1-16,0 0 0 0,0 0-1 16,1-1-1-16,0 0-1 0,-1 0-3 15,1 1-2-15,0-2-3 0,0 2-2 16,1-1 0-16,-1-2-1 0,0 1-1 0,0-2 1 16,0 1 0-16,1 0 0 0,0-1 0 15,-1 0 1-15,1 1 0 0,-1-2 0 16,0 1 1-16,0 0 1 0,0-1 0 15,0 1 0-15,1 0 0 0,-1-1-1 16,-1 1 0-16,2-1-1 0,-1 0 0 16,0 1 0-16,0 0-1 0,0 0 1 0,0-1-1 15,0 1 1-15,0 0 0 0,0-1 0 16,0 0 0-16,1 0 1 0,-2-1 1 16,1 2 0-16,0-2 0 0,0 1 0 15,0 0 1-15,0 0 0 0,0 0 0 16,0 1 0-16,0-1 0 0,0 0-1 15,0-1 0-15,0 1 0 0,0 0-1 16,0 0 0-16,1 0-1 0,-2 0 0 16,1-1 0-16,0 2 0 0,0 0-1 15,0-2 0-15,1 2 0 0,-1-1 0 0,0 0-1 16,0 0 1-16,1 1 0 0,1 0 1 16,-2 0-1-16,1-1 1 0,-1 1 1 15,0 1 0-15,2 0 0 0,-2-3 1 16,1 1 0-16,0 2 0 0,0-2 0 15,1 0 0-15,0 0 0 0,-1 0-1 16,2 0 0-16,-1 0 0 0,1 0 0 16,-2 0-1-16,2 1 0 0,-2-1 0 15,1 0 0-15,-1 1 1 0,-1-1 0 0,1-1 3 16,-1 2 1-16,0-1 3 0,0 1 2 16,0-1 0-16,0-1 2 0,0 1-2 15,0 0 0-15,0-1-3 0,0 1-2 16,0-1-2-16,0 1-2 0,0 0-1 15,0 0-1-15,0 0 0 0,0 0 0 16,0 1 0-16,0-1 0 0,0 0 0 16,0 0 0-16,0 1 0 0,0 0 0 15,0-1 1-15,0-1-1 0,0 1 1 0,1 0 0 16,-1 1-1-16,-1-2 0 0,1 1 0 16,1 0 0-16,-1 0-1 0,0 1 1 15,0-2-1-15,0 1 1 0,1 0-1 16,0 1 1-16,0 0 0 0,-1-1 0 15,1 1 0-15,0 0 0 0,0 0 0 16,0 0-1-16,1 0 1 0,-1-1 0 16,0 1-1-16,1 0 0 0,-1 0 0 15,1 0-1-15,0-2 1 0,3 2 0 0,-1-1-1 16,1-1 2-16,1 0-1 0,1-1 0 16,0 2 1-16,0-2 1 0,0 0-1 15,1 1 0-15,0-1 0 0,1 0 1 16,-2 0-1-16,0-1 0 0,2 2 1 15,-4-1-1-15,1 0 0 0,-1 2 0 16,0-1 0-16,0 0 0 0,0 0 0 16,-2 1 0-16,1 0 0 0,-1 1 1 0,1 0-1 15,-1 0 0-15,0 0 0 16,0 1 0-16,-1-1 1 0,1 1-1 0,-1 1 1 16,1-2 0-16,-2 0 0 0,1 0 2 15,0 0-1-15,-2 0 2 0,0-1-1 16,1 0 1-16,0 0 0 0,-1 2-1 15,1-1 1-15,-1 1-2 0,0-2 0 16,-1 0 1-16,2 1-2 0,-2 0-2 16,1-1-12-16,-1 2-26 0,0-2-55 15,1 2-72-15,-2-2-175 0</inkml:trace>
  <inkml:trace contextRef="#ctx0" brushRef="#br0" timeOffset="58679.32">6350 10329 225 0,'-1'1'53'0,"1"-1"3"0,0 0-32 15,0 0-9-15,0 0-1 0,-1 0 0 16,1 0 0-16,0-1 1 0,0 0-1 15,-1 0 0-15,1 0 0 0,-2 1 1 16,1-1 0-16,-2-1-1 0,1-1-1 16,-1 0-2-16,-2-1-3 0,0-1 0 0,0-1-1 15,-1 2 0-15,0-3-1 0,-2 1 0 16,-1 0 0-16,1 0 0 0,-3-2 0 16,1 1-1-16,-3 1 0 0,-1 1-1 15,0 0-2-15,1 1 1 0,-1 3-1 16,0 2-1-16,1 4 0 0,0 1-1 15,2 2 0-15,1 4-1 0,0 2 0 16,0 1-1-16,3 3 1 0,-1 0-1 16,3 2 1-1,1 1 1-15,3-2 0 16,3 1 0-16,1-1 0 0,1-2-1 16,2 0-1-16,2-4 1 15,0-3-1 1,1-1 0-16,1-4 0 0,0-2 1 0,1-2 1 15,0-3 0-15,0-1 1 0,1-2 0 0,0-2 1 0,-1 0-1 0,0-3 1 0,0 0-1 0,0-2 1 0,-1-1 0 16,-1 0-1-16,-1 2 1 0,-1 0-1 16,0 1 0-16,-3 0 0 0,0 3 1 0,-2 1-1 15,1 1 2-15,-2 2 0 0,1 0 0 16,-1 2 2-16,-1 0-1 0,0 1 0 16,1 1-1-16,-1 2 0 0,0 0-2 15,0 2 0-15,2 1-1 0,0 4 0 16,0 2-1-16,1 1 1 0,2 2 0 15,-1 0 0-15,1 2 0 0,1-2-1 16,2 0-1-16,1-1-7 0,1-1-15 16,2-1-19-16,2-3-50 0,0-1-69 15,0-3-158-15</inkml:trace>
  <inkml:trace contextRef="#ctx0" brushRef="#br0" timeOffset="58908.53">6553 10493 383 0,'-2'4'93'0,"1"0"-1"16,-1 1-26-16,1 0-55 0,1 2-9 16,1 1-3-16,1 1 1 0,0 2 0 15,2 2-1-15,-3 0 0 0,2 0-4 16,-2 0-6-16,1 1-14 0,0-1-24 15,-2-2-43-15,0 1-66 0,1-2-146 16</inkml:trace>
  <inkml:trace contextRef="#ctx0" brushRef="#br0" timeOffset="60076.7">6559 10557 369 0,'-1'3'75'15,"2"0"-1"-15,0 1-63 16,1 0-14-16,2 1-1 0,3 0-1 0,0 1 1 16,1 0 2-16,1 1 1 0,0 0 0 15,0-2 1-15,-1-1 0 0,0 0 0 16,-1-2 2-16,2 1 2 0,-2-1 3 15,0-2 0-15,0 0 1 0,-1-1 0 16,-1-1 1-16,-1 1 0 0,0-1-2 16,-1-3 0-16,0 1-1 0,0-2-1 15,-1 0 1-15,0-1-1 0,-1-1-1 16,-1-1 1-16,0 0-2 0,-2-1 0 0,1 0 1 16,-4 0-1-16,1 1 1 0,-1-1 0 15,0 3 1-15,-4-1 2 0,1 2 0 16,-1 0 2-16,-1 1 1 0,-1 1 0 15,-1 2 0-15,0 0-1 0,1 3-1 16,1 1-2-16,0 1-2 0,1 2-2 16,1 0-3-16,1 1-5 0,2 2-12 15,0-1-19-15,3 2-28 0,1-1-37 0,2 1-70 16,2-1-143-16</inkml:trace>
  <inkml:trace contextRef="#ctx0" brushRef="#br0" timeOffset="60328.03">6982 10541 276 0,'5'4'77'16,"-2"0"5"-16,-1 0-19 0,-1 1-30 15,1 3-10-15,-1 3-5 0,0 2-4 16,-1 1-5-16,-1 1-6 0,-1 3-4 16,-2 2-6-16,-2 0-8 0,-1-1-10 0,0-1-19 15,0 1-42-15,0-1-59 0,1-3-130 16</inkml:trace>
  <inkml:trace contextRef="#ctx0" brushRef="#br0" timeOffset="61063.86">7676 10222 330 0,'-3'4'74'15,"1"-1"-1"-15,-1 0-46 0,0-1-19 16,1 1-6-16,-2-3-4 0,0-1-1 16,1 0-1-16,-2 0 0 0,-1-1 1 15,0-2 1-15,-1 0 5 0,0 0 5 16,-1 0 4-16,-1 1 2 0,1-1 1 15,-2 1 1-15,0-1-2 0,-4 1-2 16,1 0-3-16,-2-1-3 0,-2 1-2 16,0 1-2-16,1 1 0 0,-1 1-1 15,0 3-1-15,1 0 1 0,-1 3 0 16,2 3 0-16,1 3 0 0,-1 2-1 0,3 2 1 16,0 1 0-16,3 4 0 0,1 0 0 15,2 1-1-15,2-2 0 0,3 1 0 16,1-3 0-16,3 1-1 0,0-3-1 15,4-3 0-15,0-1-1 0,2-2-1 16,2-2 1-16,1-2 0 0,1-3 1 16,1-2 0-16,0-2 2 0,0-3-1 0,1-1 1 15,-1-3 0-15,-1-1 0 16,1 0 1-16,0-2-1 0,0 1 0 0,-2-1 0 16,1 0 0-16,-1-1-1 0,-1 1 1 15,-1-1-1-15,-2 1-1 0,0 0 1 16,0 1-1-16,-3 0 1 0,1 0 0 15,-2 1 0-15,0-1 0 0,-3 1 2 16,1 0 0-16,-1-1 2 0,0 2 0 16,-1 1 3-16,-1 1 2 0,1 2 2 15,0 1 1-15,-1 1 2 0,0 2 0 16,0-1-2-16,1 5-1 0,1 0-3 0,-1 1-2 16,0 3-1-16,1 4-1 0,0 1 1 15,0 4 0-15,0 0 2 0,0 3 2 16,1 1-1-16,1-1 1 0,-1 0-1 15,2 3-1-15,1-1-2 0,0 0-3 16,1-2-2-16,1 0-7 0,2-2-14 16,0-2-23-16,0-2-63 0,1-3-82 15,0-2-189-15</inkml:trace>
  <inkml:trace contextRef="#ctx0" brushRef="#br0" timeOffset="61279.47">7801 10566 493 0,'-1'8'104'0,"0"-2"0"0,1 0-82 0,2 1-18 16,2 0-3-16,1 1-2 0,0-1-2 15,1 1 0-15,1 2-1 0,-2-1-3 16,0 1-1-16,0 1-7 0,-1-2-14 15,0 1-22-15,0-2-50 0,-2-1-71 16,1 1-162-16</inkml:trace>
  <inkml:trace contextRef="#ctx0" brushRef="#br0" timeOffset="61562.87">8150 10618 506 0,'0'8'108'0,"-1"-3"0"0,1 0-81 16,0 1-22-16,0 2-6 0,1-2-4 15,-1 3-4-15,0 0-3 0,-1 2-4 16,-2 2-3-16,-1 0-5 0,-2 1-2 15,-1 3-2-15,-1 0-6 0,-1-1-12 16,0 0-29-16,1-4-14 0,1 0-48 16,3-5-96-16</inkml:trace>
  <inkml:trace contextRef="#ctx0" brushRef="#br0" timeOffset="62327.89">8727 10339 181 0,'7'-5'38'0,"-2"-1"1"0,2-2-33 16,-2-1-6-16,0 0-3 15,-1-4-1-15,-2 1-1 0,0 0 1 0,-1 1 6 16,-3-1 8-16,0 1 10 0,-2 1 10 16,0 1 9-16,-2 2 7 0,-2-1 2 15,-1 1-4-15,-2 1-4 0,-1 2-5 16,-3 0-7-16,0 2-8 0,-2 1-5 15,0 2-5-15,-1 2-2 0,1 3-4 16,0 3-3-16,1 3-2 0,1 2 0 16,2 2 0-16,1 3 0 0,1 4 0 15,0 1 0-15,3 1 0 0,1 1 1 16,2 1-1-16,2 0 1 0,1-2 0 0,5-2-1 16,1-5 0-16,2 0-1 0,3-6 0 15,1-1 0-15,2-5 0 0,1-4 1 16,1 0 0-16,1-6-1 0,2-1 0 15,0-5-1-15,1-2-1 0,1 1 1 16,-2-4 0-16,0-2 0 0,-1-2 1 16,-1 1 2-16,-2 0 0 0,-2 0 1 15,-2 0 0-15,0 4 0 0,-3 2 0 16,0 2 2-16,-2 2 2 0,-2 2 2 0,-1 1 3 16,-1 2 1-16,0 1 0 0,0 0 0 15,-2 3-1-15,0 3-3 0,1 3-2 16,1 2-3-16,-3 1-1 0,2 4-1 15,-1 4 0-15,1 1 1 0,2-1-1 16,0 1 1-16,0 0 0 0,2 1-1 16,1-2-1-16,3-2-4 0,-1-3-11 0,1 0-18 15,0-2-29-15,2-4-36 0,1-2-69 16,0-1-142-16</inkml:trace>
  <inkml:trace contextRef="#ctx0" brushRef="#br0" timeOffset="62916.58">9030 10489 199 0,'0'1'45'15,"-3"-3"-1"-15,3 2-28 0,0 0-14 16,0 1-2-16,0-3 0 0,-2 1 1 15,1 0 5-15,0 1 7 0,-1-1 8 16,1 0 5-16,-2-1 6 0,1 2 2 16,1-1-1-16,1 2-5 0,-1-1-7 15,-1 1-6-15,0-2-6 0,2 2-7 0,-2-1-4 16,1 0-3-16,-3-2-1 0,3 2 0 16,0 0-1-16,0 1 1 0,-1-2 2 15,1 0 2-15,0-1 4 0,-1 1 4 16,1 0 2-16,0-1 0 0,0-1 1 15,2 2-1-15,-1-1-2 0,5 2-1 16,-2-2-3-16,2 0-2 0,0 1 1 16,2-1 0-16,2 0 1 0,0 2 0 15,-1-4 0-15,3 3 0 0,0 1 0 16,3 2 0-16,-4 0-1 0,0 1 0 0,-1-1 0 16,-1 2 0-16,-1 1 1 0,-1 3 0 15,-5-2 1-15,3 2 0 0,-3 0 1 16,0 3 0-16,-2-1 0 0,-2 0 0 15,-1 2 0-15,-2-2 2 0,-1 3 2 16,1-1 1-16,-1-1 2 0,0-1-1 16,2 1 1-16,3 0-1 0,-1-2-3 15,1-4-2-15,0 1-3 0,1-2-1 0,2 0-1 16,2 0 0-16,-1-4 0 0,4 3 2 16,4 0 0-16,1-1 2 0,1-1 0 15,2 0 0-15,0-2 0 0,1 0-1 16,1-1-1-16,-3 0-1 0,0-2-1 15,0 2-2-15,-2-1-6 0,-1 4-16 16,0-6-33-16,-1 5-45 0,0-2-76 16,-1 0-168-16</inkml:trace>
  <inkml:trace contextRef="#ctx0" brushRef="#br0" timeOffset="63943.69">9100 9856 511 0,'-4'0'109'0,"0"-4"0"16,2 1-85-16,1-1-16 0,3-1-6 0,2 1-4 15,2-1 0-15,2 0-1 16,1 0 1-16,1-1-1 0,1 3 1 0,1 0-1 16,0 2 0-16,0-1 1 0,0 3-1 15,2 1 2-15,0 3 0 0,0 1 0 16,-1 2 0-16,1 1 1 0,3 3-1 15,-2 0 0-15,3 0-2 0,-3-2 0 16,3 3-3-16,1 0-2 0,0-1-4 16,-1 1-3-16,0 2-3 0,-1-3-1 15,1 4-1-15,-3-2-1 0,-1 3 0 16,-6-2 2-16,5 2 1 0,-3-2 3 0,-2 4 1 16,0 2 3-16,-1-2 2 0,-2-1 3 15,3 1 3-15,-5 3 1 0,-1-2 2 16,-3-3 2-16,1 3 2 0,0 2 1 15,-1-2 1-15,1 0-1 0,-1-1 1 16,1 0-1-16,3 3-1 0,-2-3-2 16,0-2-1-16,0 1-1 0,2-3 0 0,0 1 0 15,1 0 0-15,0-2-1 16,1 1-2-16,0-1 0 0,1 2-2 16,0 0 0-16,0 1 0 0,-1-4 0 0,3 4 1 15,-1 2 1-15,1 0 0 0,-1 1 1 16,1 3 0-16,0-1-1 0,1 5-1 15,-2-4 0-15,1-2-1 0,-1-3 0 16,1 1 0-16,-1-2-1 0,2-1-1 16,-1-1-2-16,-1-1 0 0,0-2-2 15,2 3 1-15,-3-4 0 0,0-1 1 16,-2-4 2-16,1 1 2 0,-1 0 2 0,-1 1 0 16,-1-3 2-16,0 2 0 0,-2-2 1 15,1 2 0-15,-1 0 2 0,-2-1 3 16,0-1 3-16,-1-1 0 0,-1 1 2 15,1-1 0-15,-2-1 1 0,-2-1 2 16,1 0 1-16,0 0 0 0,-2 1 1 16,-1 0 2-16,-5-6 0 0,4 5 0 0,-3-2-1 15,-2 0 0-15,-1 0 0 0,1-1-2 16,1 0 1-16,1 4-1 0,-2-4 0 16,2 1 0-16,2 2-1 0,-2-2-1 15,1 1 0-15,-1 1-1 0,1 0 0 16,0 0 0-16,0 1-2 0,-2-2-1 15,6 2-3-15,-1-1-2 0,1 0-2 16,1 0-2-16,2-1-3 0,3 1-5 16,0 0-14-16,1-2-22 0,1 0-35 15,5 1-26-15,-1-1-68 0,1-3-131 0</inkml:trace>
  <inkml:trace contextRef="#ctx0" brushRef="#br0" timeOffset="65377.7">9050 9933 492 0,'-8'-2'111'0,"2"0"0"16,-1 0-73-16,2 1-23 0,4-2-9 0,-2-2-4 15,6 3-3-15,4-3 1 0,3 3-2 16,2-4 1-16,2-2 0 0,3 1 0 16,4 0 0-16,1-1 1 0,1 1-1 15,0-1 1-15,2 2-1 0,2 3 1 16,2 6 0-16,-2-4 0 0,1 3 0 15,1 0 0-15,0 1 0 0,1 2 1 16,-1-1-1-16,-6-5 1 0,0 4-1 16,-2 0 1-16,-4-2-1 0,-2 2 1 0,-2-1-1 15,-3 0 0-15,-1 0 1 16,-2 0-1 0,-1 0 1-1,-1 1-1-15,-3-2 1 16,-1-2 0-16,1 2 0 0,-2 0 1 0,0-1 2 0,-1-1 0 0,0 1 0 15,0 1 1 1,1 0 0-16,-3-3-1 0,2 2 0 0,-1 0-2 0,-1 0 0 0,2 0-1 0,-1 0 0 0,1 0-1 16,0 0 0-16,0 1 0 0,0 0 0 15,1 2-1-15,0 1 0 0,1 3 1 0,-1 0-1 16,0 4 0-16,2 2 1 16,0 3-1-16,0-1 1 0,2 4-1 0,-1 1 1 15,2 3 0-15,0 2 0 0,1 3 0 16,-3 1 0-16,3 6 1 0,0 0-1 15,1 3 0-15,-2 2 1 0,0-1-1 16,-1 2 0-16,4 1 1 0,-3-1-1 16,1 0 0-16,2-3 0 0,-2 1 0 15,3-3 0-15,-1 0 1 0,-1-4-1 16,0-1 0-16,-2-6 0 0,-2 0 1 0,1-4-2 16,-1-3 1-16,1-1 0 0,-2-4-1 15,1-3 0-15,-1-2 0 0,0-2 0 16,1-1 0-16,-1-2 0 0,-2-2 0 15,3 0 0-15,-1 1 0 0,0 1 1 16,-1-3-1-16,0 2 0 0,-1-3 1 16,0 2-1-16,0-1 1 0,0 0-1 15,0-3 1-15,0 3 0 0,-1 0 0 16,1 1 0-16,0-1-1 0,0-1 1 0,0 2 0 16,0-1-2-16,1 0 0 0,-2 0-2 15,1-1 0-15,1 4-1 0,-1-1-2 16,0 3 1-16,0 1-1 0,1 0 1 15,1 0 0-15,0 1 0 0,0 0 1 16,0 0 1-16,1-1 1 0,1 1 0 16,-1 0 1-16,0-1 1 0,0 1 0 0,0-1 0 15,-1 1 1-15,0-2 0 0,1 0 0 16,-1 0 0-16,0 0-1 0,-1-1 1 16,-2 0 0-16,-1-2 0 0,2 2 0 15,-3 1 0-15,0-1 1 0,0 1 0 16,0 1 0-16,1 1 1 0,-2 0 1 15,0-3 0-15,2 0 1 0,-2-3 1 16,0 3 1-16,0-1-1 0,1-1 1 16,1 0-1-16,-2 0-1 0,1-1-1 15,0 2 0-15,1-3-1 0,0-1-1 0,2-1-1 16,-3 2 1-16,1-1-1 0,1 1 0 16,-2 1 0-16,0 0 1 0,1-1-1 15,-3 3 0-15,4-2 0 0,-2 0 0 16,1-4 0-16,1 4 0 0,0 0 0 15,0-1 0-15,1 1 1 0,0-2-1 16,-1 0 0-16,1 3 0 0,-1-2 1 16,0 0-1-16,0-3 1 0,0 3-1 15,-2 0 1-15,1 1 0 0,-1-1 0 0,-1 0 0 16,1-1 1-16,0 4-1 0,-1-4 1 16,0 0-1-16,1 0-1 0,0 2-1 15,0-1-4-15,-1 1-6 0,0 0-19 16,-2 1-84-16,1-3-89 0,0 2-224 15</inkml:trace>
  <inkml:trace contextRef="#ctx0" brushRef="#br0" timeOffset="66735.41">6075 9996 169 0,'1'-2'55'0,"2"-2"2"15,-2-1-18-15,1-2-7 0,1 2-5 0,-2-3-7 0,0 1-8 16,-1-1-4-1,-1 1-1-15,1 0 3 0,-1 2 6 0,-3 0 6 0,1 1 5 16,0 0 5-16,-4 1-1 0,1 1-2 16,-1 0-3-16,-1 0-6 0,-1 2-6 15,-1 0-7-15,0 0-4 0,0 0 0 0,0 2 0 16,0-2 1-16,-2 1 0 0,2 0 1 16,0-1 1-16,1 0 0 0,0 0 2 15,-2 2 0 1,-1 0 1-16,1-1 1 0,-1-1-1 0,1 2 0 0,-2 0-1 15,0-2 0-15,0 0-2 0,2 0-1 16,0 0 0-16,1 1-2 0,0-1 0 16,0 2-1-16,2-1-1 0,-1 1-1 15,2 1 1-15,0 0-1 0,0-1 0 16,1 3 0-16,1-3 0 0,0 0-1 0,1 0 1 16,0 0 0-16,2 0-2 0,1 1 1 15,1-1-1-15,1 1 1 0,1 1-1 16,-1 0 0-16,2 1 0 0,0 0 1 15,1 1 0-15,1 1 0 0,0 0 0 16,0 2 1-16,1 2-1 0,1 0 0 16,0 2 0-16,0 1 0 0,0 2-1 15,1 1 1-15,-3 2 0 0,2-1-1 16,0 2 2-16,1 2-1 0,-2 2 1 0,1-2 0 16,-1 3 0-16,0-2 0 0,0 0 0 15,-3 0-1-15,0-1-1 0,-2-2-1 16,0 2 1-16,-1 0-2 0,0 1 1 15,-1 0 1-15,0 0-1 0,1 0 2 16,-1 0 0-16,-1 3 1 0,1-3-1 16,0 0 1-16,-2 1 0 0,0 1 0 15,-1 0 1-15,-1-1-1 0,0-1 0 0,-1 3 0 16,1-2 0-16,1 0 0 0,0-1 0 16,2-2 0-16,0 2-1 0,0-4 1 15,0 0 0-15,0 0 0 0,1-2 0 16,0-1 0-16,1-1-1 0,-1-1 1 15,2-2-1-15,0-2 0 0,-1-3 0 16,1 0 0-16,1-2-1 0,0-2 0 16,0-1 1-16,1-1-1 0,1 2 0 15,0-2 1-15,0 0 0 0,0 0 0 0,0 1 0 16,-1-2 1-16,1 0 0 0,-1 0 0 16,-1 0 0-16,-1 0 1 0,1 0-1 15,-1 0 1-15,0 0 0 0,1-1-1 16,-2 2 1-16,2-3 0 0,-2 2 0 15,1 0 0-15,-1-2-1 0,1 2 1 16,-1-1 0-16,1 0-1 0,-1 2 1 16,0-2 0-16,0 0 0 0,0 1-1 15,0 1 1-15,0 0 0 0,0-2-1 16,0 0 0-16,0 0 0 0,-1 0-3 0,2 0-5 16,-1-1-15-16,0-1-28 0,0 0-54 15,-1-5-78-15,1 1-178 0</inkml:trace>
  <inkml:trace contextRef="#ctx0" brushRef="#br0" timeOffset="67473.39">5798 10709 222 0,'1'0'53'0,"0"3"0"0,1 1-21 16,1 3-21-16,0 1-8 0,0 2 0 16,2 4 1-16,0 0-2 0,-1 3 1 15,1 1 3-15,0 1 5 0,-2 1 5 16,1 1 6-16,-2 0 5 0,0 1 3 15,-1 0 2-15,-1-3 0 0,-1 0-4 16,-1 0-6-16,0-2-4 0,-1-2-5 16,0-3-4-16,0 0-2 0,0-3-4 15,1-1 0-15,-1-3-2 0,2-2 0 0,1 0 0 16,-1-2-1-16,1 0-1 16,0-2 0-16,0 1-1 0,1 0 0 0,-1 0-1 15,0-1 1-15,3 0-1 0,-2-1 1 16,3 1 1-16,0-1 0 0,1 0 1 15,1-1 0-15,-1 1 0 0,3 0 0 16,-1-1 0-16,3-1 0 0,0 1 0 16,1 1 0-16,2-2 0 0,0 0 0 15,1 1 0-15,2 1 0 0,2 2 0 0,1-1 0 16,0 0 0-16,1 2 0 0,0-1 0 16,1 1 0-16,-1 1 0 31,-1 0 0-31,-1 1 0 31,0 1 1-31,-2-2-1 16,2 3 0-16,-4-2 0 15,0 0 0-15,-2 0 0 16,-1 0 0-16,-2-1 1 0,-1 1-1 0,-2-1 1 0,-2 1 0 0,1-1 0 0,-3-1 1 16,-1-1-1-16,0 2 0 0,-1-2-3 0,-1 0-15 0,-1 0-43 0,-2-2-34 0,0 1-71 0,-2-1-156 0</inkml:trace>
  <inkml:trace contextRef="#ctx0" brushRef="#br0" timeOffset="68216.03">6150 11040 278 0,'1'0'70'0,"-2"-1"4"0,0 1-39 0,1-1-13 16,-2-1-5-16,-1 0-4 16,-1-1-2-16,-1-1-6 0,0 1-3 0,-2-2 0 15,-1 0 0-15,-2 1 1 0,-1 0 0 16,1 0 2-16,-3 1 0 0,-1-1 0 15,-2 2 1-15,0 1 0 0,0-1-1 16,0 2-1-16,-1-1 0 0,2 2 0 16,1 0 1-16,2 1 1 0,1-2 2 0,0 2 1 15,2-1 1-15,2 0-1 16,1 0 0-16,1-1-1 0,1 0-4 0,1 0-2 16,2-1-2-16,0 1-2 0,1-2-1 15,0 0 0-15,1-2 1 0,-1 0-1 16,1-1 1-16,-1-1 1 0,1-2 0 15,0 0 1-15,0-1-1 0,0 0 1 16,-1-2-1-16,0-2 1 0,0 2 0 16,0-2 0-16,0 0 0 0,0-1 0 15,0 0 0-15,-1 0 0 0,1 0 0 0,-2-1 1 16,1-1-1-16,0 1 0 16,-1-1 0-16,0-1 0 0,1 1 0 0,-2-3 0 15,2 1 0-15,-3 0 0 0,0-5 0 16,-1 0 0-16,-2-2-1 0,0 0 0 15,0-1-2-15,0-1 0 0,2-1-1 16,0 2-1-16,2 1 1 0,0 1 0 0,1-1 0 16,1 2 2-16,-1 0 1 15,1 1 0-15,0 2 1 0,0-1-1 0,0-2 1 16,0 1 0-16,1 0 0 0,1-1 0 16,1 2-1-16,-1-2 1 0,1 3-1 15,0 2 0-15,1 1 0 0,-1 0 0 16,0 0 0-16,0 3 0 0,-1 3 0 15,2 2 0-15,-2 0 1 0,0 2 0 16,0 4 2-16,0 0 2 0,-1 0 1 16,0 2 0-16,-1 0 1 0,0 0 0 15,1 1-1-15,-1 0-3 0,1 0-6 0,0 1-17 16,0-2-23-16,2 0-46 0,0-2-66 16,3 1-154-16</inkml:trace>
  <inkml:trace contextRef="#ctx0" brushRef="#br0" timeOffset="69574.27">9178 9959 334 0,'-5'-3'92'0,"0"1"2"0,1-2-11 16,0 0-52-16,0 1-12 15,2-1-6-15,-1 0-4 0,2 0-2 16,-1 0-3-16,1 2-2 0,0-1-1 0,1 1 1 16,-1 0-1-16,2 0-1 0,-1 0 1 15,1 1 0-15,2 0-1 0,2-1 0 16,3 0 0-16,3-1 0 0,0 0 1 15,4 0 0-15,1-2-1 0,2 0 0 16,2 0 0-16,1 2-1 0,1-1-1 16,1 0-1-16,0 0 1 0,0 1-1 0,1 0 0 15,-1-1 1-15,-1-1 0 16,-3 2 0-16,-1-2 2 0,-1 2 0 0,-2 0 0 16,-2-1 0-16,-3 1 0 0,0 1 0 15,-1 1 0-15,-1-1 0 0,-3 1-1 16,0 1 1-16,-2 0 0 0,-1 1-1 15,0-1 2-15,-2 1 1 0,0 0 0 16,-1 0 1-16,-1 0 0 0,1 2 1 16,-2-2 0-16,1 2 0 0,-2-2-1 15,2 2 0-15,0-1-1 0,-1 1 0 0,1 0-1 16,0 0 0-16,0 0-1 0,1 2-1 16,-1 0 1-16,1 0-1 0,1 4 0 15,1-1 0-15,0 2 0 0,0 1 1 16,0 1-1-16,2 4 1 0,-1 0-1 15,1 2 1-15,1 3-1 0,1 3 1 16,1 3 0-16,2 4 0 0,1 2 0 16,2 6-1-16,2 2-1 0,0 3 1 0,1 1-1 15,0 0 0-15,-1 0 1 16,1 0-1-16,-2-4 2 0,0-3-1 16,1-3 1-16,-2-1 0 0,1-3 0 0,-2-2 0 15,2 0 0-15,-2-2 1 0,0-3-1 16,-1 1 0-16,-1-4-1 0,0-2 1 15,-3-2 0-15,0-4-1 0,-1-3 1 16,-1-3-1-16,-1-1 1 0,-2-1 0 16,1 0 1-16,-1 0-1 0,0 0 0 15,0 1 1-15,0 0-1 0,0-1-1 0,0 0 0 16,0-2 0-16,0-1-1 0,0 0-1 16,-1-1 1-16,0 0-2 0,0-1 0 15,0 0 0-15,0 0 0 0,-1 0 0 16,0 0 0-16,0 0 1 0,-1 0 0 15,2 0 0-15,-3 0 0 0,1 0-2 16,1 1-1-16,-2 0-1 0,3 1-1 16,-2 0-1-16,-1 0 0 0,1 1 1 0,0 1 0 15,-2 0 1-15,1 0 1 16,0 1 1-16,0 0 0 0,1-1 2 16,0 1 1-16,-2 0 2 0,1 0 0 0,-1 0 3 15,-1 1 1-15,-1 0 2 0,0-1 1 16,-1 1 1-16,-1 1 3 0,-2-2-1 15,0 1 2-15,1 0 1 0,-3-1 0 16,0-1-1-16,-1 0-1 0,3 1-2 16,-1 1-1-16,-1-1-4 0,2 0-5 15,0-1-9-15,1 4-25 0,1-3-64 0,1 0-77 16,2 1-189-16</inkml:trace>
  <inkml:trace contextRef="#ctx0" brushRef="#br0" timeOffset="98765.71">10065 10233 241 0,'-3'4'50'0,"-2"-5"1"0,1 3-40 15,1-2-9-15,1-2-1 0,-2 2 0 16,2 0 0-16,-1 0 0 0,0-1 3 16,1-1 3-16,-1 3 1 0,1 0 1 15,0 1 1-15,0-4-1 0,1 2-2 0,1 1-4 16,0-1-2-16,1-1-4 0,3-1 1 16,0 1-1-16,3-2 2 0,4 0 3 15,3-3 3-15,2-3 3 0,5-1 1 16,3-1 0-16,4-3 0 0,2-3-1 15,2-2-1-15,3-2-1 0,3-2 0 16,1 0 1-16,1-3 1 0,4 0 2 16,3-2 3-16,4 0 3 0,0-2 4 15,3 0 1-15,1-1 1 0,5-2-1 0,-1 0 0 16,2-1-3-16,0-1 0 0,0 3-6 16,1 1 0-16,-1-1-3 0,0 1 1 15,-2-2-1-15,0 0-1 0,-3 1-1 16,1-1-2-16,-1 0 0 0,-3 1-1 15,-5 3-2-15,-2 5-1 0,-2 2 1 16,-4 3 0-16,-5 3 1 0,-4 3 1 16,-5 2 1-16,-4 2 0 0,-5 3 2 0,-3 1-1 15,-5 2-1-15,-2 2 0 0,-4-1-2 16,0 1 0-16,-2 1-2 0,-1 0 1 16,0 0-1-16,-1 0-1 0,1 0-2 15,0 0-2-15,-1 1-5 0,1-1-6 16,-2-1-12-16,1 1-29 0,-1 0-59 15,-1-2-82-15,1 0-188 0</inkml:trace>
  <inkml:trace contextRef="#ctx0" brushRef="#br0" timeOffset="99104.1">11861 9023 500 0,'2'0'104'0,"1"-3"0"0,1 0-86 15,5-1-15-15,0-1-5 0,4 1-3 0,4-1-4 16,0-1-3-16,1 2-2 0,0-1-1 16,0 1 0-16,-1 1 2 0,-2 1 2 15,-2 0 4-15,0 0 3 0,-2 2 3 16,0 0 0-16,-1 1 1 0,-2 2 0 15,-1 0 0-15,-2-1 0 0,0 3 1 16,-2-1-1-16,-1 5 1 0,0 0-1 16,-4 0 1-16,0 4 0 0,-2 2-1 15,-1 1 1-15,-3 2 0 0,-1 1-1 0,-1 1 0 16,0 2-3-16,-2 2-9 0,1-1-20 16,-2 1-36-16,1 1-22 0,0-2-60 15,-1 1-121-15</inkml:trace>
  <inkml:trace contextRef="#ctx0" brushRef="#br0" timeOffset="99857.64">10153 10468 310 0,'-4'0'72'16,"-2"-1"0"-16,2 1-49 0,4 0-11 15,2 0-6-15,2-1 0 0,3-1 3 16,2 0 1-16,5 1 0 0,2-2 5 15,5 1 1-15,1-3 1 0,3 3 0 16,3-3-4-16,3 0-1 0,2 0-2 16,5 0-1-16,5-1-1 0,3-1 1 15,4 0-1-15,4-1 2 0,2 0 2 16,3-2 0-16,2-2 2 0,4 1-1 0,0-1 1 16,-2-2-1-16,1 1 0 0,1 1-2 15,-2-3-2-15,-1 2-1 0,-6-3-2 16,1 3 0-16,-3 0-2 0,0 6-1 15,-5-3-1-15,-5 3 0 0,-4 0-1 16,-4 3 0-16,-4 1 1 0,-5 2-1 0,-4-4 0 16,-3 6-1-16,-3-2 1 15,-3 4-2-15,-3-3-3 0,-4 1-3 0,-2-2-6 16,-1 1-5-16,-3-1-20 0,-1-3-56 16,-4-3-22-16,1 1-74 0,-2-3-152 15</inkml:trace>
  <inkml:trace contextRef="#ctx0" brushRef="#br0" timeOffset="100133.9">11792 10032 429 0,'3'0'97'0,"3"0"2"0,1 1-63 16,2 1-19-16,1-1-8 0,2 0-3 15,0-1-2-15,1 0-1 0,0 1-2 16,0 0 0-16,1 1-1 0,2 1 0 15,-3 1 2-15,1 2 2 0,-1 1 1 16,-3 1 2-16,0 1 0 0,-2-2 1 16,-2 3 1-16,0-1-2 0,-2 0 0 15,0 0-2-15,-1-2 0 0,-2 1 0 0,0-1-1 16,-2 0-1-16,-1 0-1 0,-1 0-1 16,-2-1-2-16,-3 2-4 0,-2 1-6 15,-4 2-15-15,-1-4-41 0,-4 2-46 16,-2 0-79-16,0 0-176 0</inkml:trace>
  <inkml:trace contextRef="#ctx0" brushRef="#br0" timeOffset="100856.52">10116 10569 442 0,'-4'0'95'0,"2"-1"-1"0,0 0-74 16,3 1-14-16,2 0-4 0,0 0-2 16,5 2 0-16,0-2 1 0,4 2 2 15,-1-3 2-15,6 3 2 0,3 1 1 16,3 3 2-16,2 1 0 0,2 0 0 15,3 2-2-15,6 5-1 0,-1 0-2 16,5 1-1-16,1 1-2 0,7 1 0 16,4 3-1-16,2-1 0 0,4 3 0 0,3 0-1 15,1-1 1-15,4 2-1 0,-2-1 0 16,-1 1 1-16,0-2-1 0,0 1 0 16,0 3 0-16,-2-2 0 0,-1-2 1 15,-1 1-1-15,-1-2 0 0,-1 2 0 16,-4-4 0-16,-3-2 1 0,-4-2 0 15,-1-1 0-15,-2 0 0 0,-3-3 0 16,-5-1 1-16,-4-2-1 0,-5 0 0 16,-1-3 0-16,-7-1 0 0,-4-1-2 15,-2-2-3-15,-3 1-4 0,-2-2-12 16,-2-1-25-16,-1-1-40 0,-1-1-23 0,-1-3-69 16,-1 0-133-16</inkml:trace>
  <inkml:trace contextRef="#ctx0" brushRef="#br0" timeOffset="101172.98">11991 10992 510 0,'2'1'106'15,"-1"1"-1"-15,2 0-90 0,3-3-11 16,1 1-4-16,1 0-2 0,0-1 0 15,3 4 0-15,1 1 0 0,1 2 0 16,0 3 0-16,1 4 1 0,0 1 0 16,1 4 2-16,-2 1-1 0,0 1 1 15,3 2 0-15,-4-2 0 0,0-1-1 0,-1 0 1 16,-2-1 0-16,0-3-1 0,-1-3 1 16,-5-3-1-16,0 1 0 0,1-2 1 15,-3-4 0-15,0 2 1 0,-3-1-1 16,-3-1 0-16,-3 1-1 0,-1-1-2 15,-3 2-4-15,-4 0-6 0,-1-2-18 16,-4-1-43-16,-1 0-33 0,-2-5-71 16,-2-2-156-16</inkml:trace>
  <inkml:trace contextRef="#ctx0" brushRef="#br0" timeOffset="101817.06">10077 10748 390 0,'3'-1'90'0,"0"3"1"16,3-2-38-1,3 3-38-15,3 3-9 0,5 4-2 0,5 1 2 0,2 5 1 16,4 5 2-16,2 5 1 0,3 6 3 0,4 2 0 16,1 5 1-16,4 3 0 0,2 3-1 15,8 3-1-15,-2-2-5 16,4 1-3-16,-1 0-2 0,2 0-1 0,2 1 0 15,2-1-1-15,-4-3 1 0,4 0-1 16,0 0 1-16,3-1 0 0,-2-3 0 16,-1-2 0-16,-1-2 0 0,0 0 0 15,0-4 1-15,-1-1-1 0,-3-4 1 0,1-2-1 16,-3-1-1-16,1 0 1 0,-5-7-1 16,-3 0 1-16,-3 1-1 0,-3-1 0 15,-6-2 1-15,-2-3-1 0,-8-2 0 16,1 2 0-16,-4-2 0 0,0-3-1 15,-5-2-1-15,-1 0-2 0,-3-1-1 16,-3-2-4-16,-1-1-3 0,-2-1-7 16,-3-2-18-16,0 0-20 0,-2-3-30 15,2 1-21-15,-3-1-61 0,0 0-112 16</inkml:trace>
  <inkml:trace contextRef="#ctx0" brushRef="#br0" timeOffset="102103.1">12004 11895 266 0,'4'-2'80'0,"-1"0"5"0,2 1-13 0,1 0-31 0,2-1-12 15,1 1-7-15,2 2-7 0,1 2-5 0,3-1-3 16,2 2-4-16,-2 4 0 0,5 2-2 16,0 4 1-16,2 3-8 0,0 2-1 15,-2 3 0-15,-1 2 1 0,4-1 3 16,-6 3 2-16,-3-3 2 0,0 1 10 15,-4 0 4-15,-1-1 0 0,-3-2 0 16,-3 0-2-16,-1-3-1 0,-3-1-2 16,-3-1-2-16,-1-2-3 0,-2-1-1 15,-4 2-2-15,0-3-2 0,-1 0-2 16,-3 0-5-16,0-2-8 0,-2 0-21 0,0-2-42 16,0-2-25-16,-3-1-67 0,-1-1-136 15</inkml:trace>
  <inkml:trace contextRef="#ctx0" brushRef="#br0" timeOffset="103918.75">12259 8707 337 0,'-1'-2'75'16,"1"0"1"-16,-1 1-48 0,1 0-19 16,0 1-8-16,0 0-2 0,0 0-2 15,1 0 0-15,-1 1 0 0,1 1 1 0,1 0 3 16,0 2 3-16,3 2 1 0,-1 4 2 16,1 2 1-16,1 4 0 0,1 3 0 15,1 2-3-15,-1 4-1 0,1 0-2 16,-2 1 0-16,2 2-1 0,1 1-1 15,-3-1 1-15,2 1-1 0,-1 1 1 16,0-1-1-16,1-1 1 0,-3-1-1 16,2-3 1-16,-2 0-1 0,1-3 0 15,-1-2 1-15,-1-3-1 0,-2-2 0 0,1 0 0 16,-2-3 1-16,1-2-1 0,-2-1 1 16,0-1 0-16,0-1 0 0,-1 0 0 15,0-2 0-15,1-1 0 0,-1 0-1 16,1 1 1-16,0 0 0 0,-1 0-1 15,1 0 0-15,-1 1 0 0,1-1 0 16,-1 1 1-16,1-2-1 0,-1 0 0 16,1-1 0-16,0-1 0 0,0 0-1 0,0-1 1 15,0 0 0-15,0 1 0 0,0-1-1 16,0 0 1-16,0 0 0 0,0 0 1 16,0 0 0-16,0 0 0 0,0 0 1 15,0 0 0-15,0 1 0 0,0-1 0 16,0 0 0-16,0 0 1 0,0 0-1 15,0 0 1-15,0 0-1 0,0 0 0 16,0 0-1-16,0-1 0 0,0 2 0 16,0-1 0-16,0 0-1 0,0 0 2 15,0-1-1-15,0 1 0 0,0 1 0 16,0-2 0-16,0 1-1 0,0 1 0 0,0-1-1 16,0 1 0-16,0-1-1 0,0 1-1 15,1 0-1-15,-1-1-5 0,1 0-8 16,-1 0-13-16,1 0-18 0,-1 0-39 15,1-1-58-15,-1-2-125 0</inkml:trace>
  <inkml:trace contextRef="#ctx0" brushRef="#br0" timeOffset="104633.83">12279 8692 362 0,'-5'-6'88'0,"1"0"3"0,1-1-48 15,1 0-18-15,1 0-7 0,0-2-5 16,2 3-2-16,1-3-2 0,2 1-3 15,3-1-1-15,1 1 1 0,2-1 0 16,4 1 1-16,3-2-1 0,0 2 0 16,3 0-1-16,1 0-2 0,3 3-1 15,1 2-1-15,1 2 0 0,-2 2-2 16,2 4 1-16,-2 0-1 0,-2 3 1 16,-1 1-1-16,-2 2 0 0,1 3 1 0,-1 1-1 15,-1-1 1-15,0 4 0 0,1 0 0 16,-3 0 0-16,1 0 0 0,-3-1 0 15,-2 1 1-15,-2-1-1 0,-2-2 1 16,-3 0 0-16,-3-1 0 0,-2-2 1 16,-2 0 1-16,-4-3 0 0,-2 1 1 15,-2-1 0-15,-3 0 1 0,-4 0 0 0,-1-1 0 16,0 0-1-16,0-1 0 0,1 0-1 16,0 0-1-16,1-1-2 0,2 1-3 15,2 2-6-15,-1-3-7 0,2 1-30 16,0-1-63-16,2-1-81 0,-1 0-194 15</inkml:trace>
  <inkml:trace contextRef="#ctx0" brushRef="#br0" timeOffset="105706.72">4597 10190 458 0,'-6'-4'111'0,"-1"2"-1"0,3 2-42 15,3 3-54-15,4 2-10 0,2 6-3 16,3 3-2-16,3 6 0 0,1 4 0 16,1 5 0-16,2 2 1 0,0 3 1 0,1 0-1 15,0 2-1-15,2-2 1 0,-1 1-1 16,-1-3-1-16,0-1 0 16,-1-2 0-16,-3-4-1 0,-2-4 1 0,-3-3 0 15,-1-5 1-15,-3-3 1 0,0-4 1 16,-2-2 0-16,-1-2 1 0,-2-4-1 15,-1-1 1-15,-1-3-1 0,-1-3 0 16,-2-3-1-16,0-2 0 0,-2-4-1 16,-2-3 1-16,0-2-1 0,-1 0 1 15,-2-3 0-15,-1 0 0 0,1-3 0 0,3 0 0 16,-1 0 0-16,2 0 0 0,2 1 0 16,2 0 1-16,2 2-1 0,0 1 1 15,1 2-1-15,2 0 0 0,3 3 0 16,1 1 0-16,3 4-1 0,2 2 1 15,4 4-2-15,1 3 1 0,3 4 0 16,2 3-1-16,4 2 1 0,0 4-1 16,1 3 1-16,0 3-1 0,0 1 0 0,-1 4 0 15,-3-2 1-15,-1 3-1 0,-4-1 1 16,-1-2 1-16,-3 0-1 0,-5-4 1 16,0 0 1-16,-1-2 0 0,-4-3 1 15,1 1 2-15,-2-2 0 0,-1-1 1 16,-2 1 1-16,-2-1-1 0,0 0 1 15,-2 0-2-15,-2 0 0 0,-1 0-1 16,-2-1-1-16,1 0-1 0,0 0-1 16,0 0-6-16,3 0-8 0,1-1-55 15,1 0-43-15,2-1-83 0,1-1-191 0</inkml:trace>
  <inkml:trace contextRef="#ctx0" brushRef="#br0" timeOffset="106152.06">5142 10742 240 0,'3'4'59'0,"0"-2"2"15,1 1-33-15,1-1-12 0,2-1-3 16,-1 0 0-16,2-1-3 0,-1 0-4 16,0-1-3-16,2-1-1 0,-2-1 0 15,0 0 1-15,0-2 3 0,0-2 4 16,0 1 3-16,0-3 3 0,-1 0 1 15,1-1 1-15,-2 0-1 0,-1-3-2 16,1 0-4-16,-3 0-2 0,-1-1-2 16,-2 2-1-16,-2 0 1 0,-2 1 1 15,-2 2 1-15,-2 2 3 0,-1 0 1 16,-2 5 2-16,0 0 0 0,-1 3-1 0,0 3 0 16,-2 2-2-16,1 3-2 0,1 5-2 15,0 0-3-15,0 4-1 0,3 0-2 16,1 2-2-16,3 0-3 0,2-3-7 15,3-1-23-15,2-2-42 0,3-2-33 16,2-3-73-16,3-4-158 0</inkml:trace>
  <inkml:trace contextRef="#ctx0" brushRef="#br0" timeOffset="107879.09">12704 9255 277 0,'-5'-5'80'0,"-1"2"7"15,2-1-30-15,0 2-7 0,1 1-4 16,0-1-7-16,-1 1-7 0,3 0-7 15,-1 1-7-15,2 0-5 0,1 2-7 16,-1 1-3-16,2 2-2 0,0 3-2 16,0 3 0-16,1 3 0 0,-1 2 1 15,3 3 0-15,-1 0 0 0,1 1 0 0,2 0 1 16,-1-2-3-16,1-3-2 0,1 0-10 16,-1-2-22-16,0-2-35 0,1-2-33 15,-2-5-72-15,-1-2-149 0</inkml:trace>
  <inkml:trace contextRef="#ctx0" brushRef="#br0" timeOffset="109014.82">12496 9982 408 0,'0'-1'90'0,"0"1"-1"0,2 0-58 16,1 2-25-16,0 1-8 0,-1 3-3 0,2 4 1 15,0 3 1-15,-1 1 1 0,2 4 1 16,-2 3 2-16,0 1 2 0,-1-1 2 16,0-2 1-16,-1-1 1 0,1 0 0 15,-3-1 0-15,3-3 0 0,-1-2-2 16,0 0-1-16,-1-4-2 0,0 0-1 15,0-2 0-15,0-2-1 0,0-1 0 16,0-1 1-16,-2-2 0 0,2 1 1 16,-1 0 1-16,3 1 0 0,-4-3 0 15,0-2 0-15,-1-2-1 0,0-2-1 0,0-2-1 16,-1-2-2-16,-1-4 0 0,4 0-2 16,-2-3-1-16,4 1-1 0,-4-2 0 15,0-3 0-15,0-1 0 0,0 0 1 16,-3-3 2-16,1 4 1 0,0-2 3 15,3 3 3-15,0 2 2 0,5 6 1 16,-3-3 0-16,4 2 1 0,-1 0-1 16,0 1-2-16,2 2-1 0,1 1-3 15,-4-1-1-15,7 4-1 0,-1 3-1 0,2 6-1 16,0 0 0-16,1 1 0 0,0 3-1 16,0 2 2-16,1 3-1 0,-2 0 1 15,-2-2 1-15,2 4 1 0,-2 0-1 16,-2-1 2-16,1 0-1 0,-2 0 1 15,0-1 0-15,-2-2 0 0,0 0 1 16,0-2 0-16,0-1 1 0,-1 0 0 16,-2-2 1-16,-4-1 2 0,3 1 0 15,-1 1 0-15,0-2 1 0,-1 3 1 0,-2-1-1 16,1 1 0-16,1 1-1 0,-2-1-2 16,-2-1 0-16,2 2-3 0,-1-3-3 15,0-1-6-15,0 0-17 0,1-1-51 16,0 1-31-16,1-1-74 0,1-2-160 15</inkml:trace>
  <inkml:trace contextRef="#ctx0" brushRef="#br0" timeOffset="109483.56">12714 10307 352 0,'-3'1'86'0,"2"-2"-1"0,0 0-45 16,3 0-22-16,-1 0-11 0,3 1-6 0,-2-1-2 15,4 0-2-15,1 2 2 0,1 2 1 16,-2-2 1-16,1 1 0 0,-2 0 0 16,-1 2-1-16,-2 0 1 0,0 2 0 15,-3-1 0-15,1 4 1 0,-2 2 0 16,0 0 0-16,-1 2 4 0,0 0 2 15,0 1 4-15,0 0 1 0,0-3 1 16,2-1 1-16,2 1-2 0,-1-4-2 16,3 2-3-16,1-1-4 0,1-2-2 15,3 0-1-15,3-1-1 0,1 0-1 0,2-2-3 16,1-1-9-16,2-1-12 0,0-1-20 16,0 1-31-16,-5-2-24 0,4 0-63 15,1 1-113-15</inkml:trace>
  <inkml:trace contextRef="#ctx0" brushRef="#br0" timeOffset="110402.97">12629 11002 231 0,'3'9'51'16,"1"3"7"-16,1 4-29 0,3 7-8 15,0-3 1-15,1 4 4 0,0-1 4 16,0 2 4-16,-1 2-3 0,-2-3-4 0,-2 2-1 16,1-4-2-16,-2-1-4 0,-2-2-4 15,0-5-5-15,0-4-4 0,-3-6-3 16,3 1-3-16,0-2-3 0,-2-3-5 16,0-2-7-16,0-2-8 0,-1-3-8 15,1 0-2-15,-2-5 0 0,-1-3 1 16,1-4 3-16,-4 0 7 0,0-1 9 15,0-3 6-15,0 0 4 0,-1-1 1 16,2-1 1-16,-1 2 2 0,4-3 0 16,1 1 2-16,2 0 1 0,1 4 3 0,2 1 3 15,3 2 3-15,2 2 2 0,1 3 2 16,2 1-1-16,1 5-1 0,3-1-1 16,1 4-4-16,1 3-3 0,1 2-2 15,1 3-2-15,0 3-2 16,-1 1 0-16,0 3 0 0,-1 0 0 0,-2 1 0 15,-1 1 2-15,-3-1 0 0,-2 1 1 16,-3 0 2-16,-2 0 1 0,-3-2 1 16,-2 2 0-16,-3-3 1 0,-2 3-2 15,-3-3 0-15,-1 2-1 0,-3-2 0 0,1 5-1 16,-3-2 0-16,-1-3 0 16,0 1 0-16,2-2 0 0,0-1-1 0,4 0-1 15,-1-6-3-15,5 1-5 0,1 0-10 16,1-3-24-16,3 1-50 0,0-1-16 15,1-1-67-15,1-1-132 0</inkml:trace>
  <inkml:trace contextRef="#ctx0" brushRef="#br0" timeOffset="110816.86">12926 11430 462 0,'2'0'98'15,"-1"-5"0"-15,5 2-74 0,1-1-19 0,4 3-5 16,-1-5-1-16,2 0 0 16,-2 1 0-16,-2 1-1 0,-1 1 0 0,0 1-1 15,-5-1 0-15,1 5 1 0,-2 3 1 16,1 3 0-16,-3-1 0 0,-1 3 0 15,-1 1 1-15,-2 0 0 0,1 0 1 16,0-1 0-16,-1-4-1 0,2 3 1 16,1-3-1-16,4 2-1 0,-1-3 0 15,1 1-1-15,2-1 1 0,1 0-1 0,2-1 1 16,-1 0 0-16,3-2 1 0,1 1 1 16,-1-1 0-16,3 3 1 15,-1-1 1-15,-1 1 1 0,-1 0 1 0,-1 1 3 16,-1 1 1-16,-2 3 2 0,-2-1 0 15,-3 1 0-15,-1 3-1 0,-1 0-2 16,-2 1-1-16,-1-1-3 0,-2 1-2 16,0 0-5-16,-1 1-7 0,-1-1-25 15,0-2-74-15,-1 2-86 0,2-2-212 16</inkml:trace>
  <inkml:trace contextRef="#ctx0" brushRef="#br0" timeOffset="111517.59">12831 12086 502 0,'3'3'106'0,"0"3"1"0,1 3-82 15,4 5-19-15,-2 4-7 0,2 4-2 16,1 5-1-16,0 3 0 0,0 5 1 16,0 1 0-16,-6-2-1 0,3 3 3 15,0 0 0-15,-2-3 2 0,0-1-1 0,-3-6 1 16,0-3-1-16,4-2 0 16,-5-8-1-16,-1-4-5 0,0-5-6 0,0-1-14 15,0-4-11-15,0-4-5 0,0-1-4 16,0-4 1-16,-2-4 3 0,2-1 7 15,-3-3 14-15,0-4 13 0,-3-2 8 16,1-3 7-16,1 0 2 0,0-3 3 16,-1 0 0-16,2-3 1 0,2 1 0 0,3 3-1 15,-1 1-1-15,4 3 3 16,0 2 3-16,5 2 2 0,2 6 1 0,2 2-1 16,1 2-1-16,1 2-2 0,-2 3-5 15,4 5-6-15,-3 0-2 0,0 3-2 16,-3-2 0-16,1 6-1 0,1 2 1 15,-3 3 0-15,-1-2 1 0,0 3 0 16,-4-1 2-16,1 4 3 0,-3-2 1 16,-4-1 2-16,-3-3 1 0,-1 3 1 15,-3-2 0-15,0 2-2 0,-1 0-1 0,-2-1-3 16,0-1-1-16,1 2-1 0,-1-3-3 16,0 0-1-16,-3-2-3 0,3-1-7 15,0-1-8-15,1-1-25 0,1-1-47 16,0-2-16-16,3-1-66 0,4-3-127 15</inkml:trace>
  <inkml:trace contextRef="#ctx0" brushRef="#br0" timeOffset="111918.09">13148 12552 416 0,'0'1'102'0,"0"-1"-1"16,0 0-47-16,-2 5-32 0,2-2-13 16,0 2-7-16,0 1-2 0,0 6-1 15,2 3 0-15,-1 0 2 0,1 4 0 16,0 1 3-16,1-1 1 0,2 0 1 15,-1-3 1-15,0-3 0 0,1-1-1 16,0-4-1-16,2-2-2 0,-1-3-2 16,3-1-1-16,-1-1-2 0,2-2 0 15,0 0 1-15,-1-1-1 0,0-1 0 0,-3-1 2 16,0 0-1-16,0 1 2 0,-3 1-1 16,0-2 1-16,0 3-1 0,-2 1 0 15,3 2-1-15,-2 1 1 0,1 2 0 16,0 4 0-16,2 2-1 0,0 3 0 15,0 4-2-15,-1 2-3 0,0-1-7 16,0 0-26-16,0-1-67 0,0 0-81 16,1-4-198-16</inkml:trace>
  <inkml:trace contextRef="#ctx0" brushRef="#br0" timeOffset="112318.99">12860 12882 585 0,'3'11'114'0,"-2"1"-7"16,2-3-113-16,1-1-50 0,3 0-65 15,2-2-90-15,2 0-201 0</inkml:trace>
  <inkml:trace contextRef="#ctx0" brushRef="#br0" timeOffset="112432.68">12944 13065 536 0,'-4'15'123'0,"2"-5"-1"0,0-2-77 0,0-2-38 16,1 0-19-16,0-3-66 0,3-2-45 15,1-4-88-15,1-1-198 0</inkml:trace>
  <inkml:trace contextRef="#ctx0" brushRef="#br0" timeOffset="112572.31">12985 13178 500 0,'-3'19'122'0,"2"-4"-3"0,-2-6-46 16,1 1-70-16,1-6-35 0,2 0-87 0,1-3-98 15,1-2-232-15</inkml:trace>
  <inkml:trace contextRef="#ctx0" brushRef="#br0" timeOffset="128649.03">13606 8715 309 0,'5'1'78'0,"-2"0"6"16,-2-2-45-16,-1 1-5 0,-3-2-3 0,2 3-2 15,-2-1-5-15,0 0-5 0,0 1-6 16,-3 0-4-16,0-2-3 0,2 3 0 16,-3-2-1-16,0-1 1 0,-2 0 0 15,0-1-1-15,2-1 0 0,-1 0 0 16,0-1-1-16,-2 0 0 0,1 0-1 15,-3-2 1-15,0 1 1 0,-4 1 2 16,-2-2 2-16,1 3 0 0,1 0 1 16,-1 1 1-16,2 0-1 0,1 1-1 15,5 0-2-15,2 2-2 0,0-1-1 0,1 0-2 16,0-2 0-16,4 3-1 0,0 0-1 16,0-1-1-16,2 0 0 0,0 0-1 15,0 1 0-15,2 1-1 0,-1 0 1 16,0 1-1-16,-1-1 1 0,4 6 0 15,-1 1 2-15,0 5-1 0,1 3 1 0,1 3 0 16,0 4 0-16,1 5 0 0,-2 0 0 16,-1 4 0-16,-1-1 1 0,1 3-1 15,0-1-1-15,0 2 1 0,0 2-1 16,-2-2-1-16,-1 0-2 0,1 1-1 16,-3-3-2-16,-2-2-1 0,-1-1 0 15,0-5 0-15,-1-2 2 0,0-3 1 16,1-3 1-16,0 0 2 0,0-3 1 15,0-4 0-15,1 0 1 0,0-1 0 16,-4-6 1-16,5 2-1 0,-1-3 1 16,2 0-1-16,0-1 1 0,1-1 0 0,-1-1 0 15,5 3 0-15,-3-3 0 0,0 0 0 16,0-3-1-16,0 2 1 0,0 1-1 16,1 0 0-16,1-1 0 0,1 1 0 15,1-1 1-15,3 2-1 0,1-1 1 16,1 0-1-16,2-3 0 0,3 2 1 15,3 0-1-15,3 0 1 0,1-1 0 0,-1 1-1 16,3-3 1-16,3 4-1 0,-2-4 1 16,2 0 1-16,0-1-1 0,-3 1 1 15,3 2 2-15,-3 0-1 0,0 1 2 16,-4 1 0-16,-2 2 0 0,-1 1-1 16,-2-1 0-16,-3-1 0 0,-2-1-1 15,-2 1-1-15,-1 1-1 0,-3-2 0 16,-1 0-2-16,-1 1-4 0,-1-1-9 15,-1 2-32-15,-1-2-69 0,1-2-88 16,3-3-213-16</inkml:trace>
  <inkml:trace contextRef="#ctx0" brushRef="#br0" timeOffset="130197.28">14150 9006 178 0,'1'0'44'0,"0"-2"4"0,-1 3-22 16,0-1-3-16,-1 1 5 0,1 0 4 15,-1-1 5-15,1 0 3 0,0 0 1 16,-1-1-2-16,1-1-4 0,-1 1-5 0,0-3-5 16,-1 3-6-16,-3 0-5 0,1-3-3 15,-1 1-3-15,-2-1-1 0,0-1-3 16,0 1-1-16,-2 0-1 0,2-3-2 16,-3 5 0-16,1-1 0 0,0-2 0 15,0 2-1-15,0 2 0 0,0-1 1 16,-1 2-1-16,0 1 0 0,-2 1-1 15,-2 6 1-15,-2 0-1 0,-1 3 1 16,-2 4 0-16,0 0 0 0,2 3 0 16,3 5 1-16,3 1 1 0,4 4-1 0,3-1 1 15,6 1 0-15,5 1-1 0,2-2 1 16,1-5-1-16,4-1 0 0,1-2 0 16,2-4 0-16,-2-2 1 0,0-4-1 15,0-1 1-15,-1-1 0 0,-2-3 1 16,-1-4-1-16,-2-5 1 0,0-1 0 15,2-1 0-15,-1-4 0 0,1-1-1 16,1-2 1-16,-1-1-1 0,2 2 0 0,-4 0 0 16,-1-1 1-16,-2-4-1 0,-2 4 0 15,-3 0 0-15,0 1 0 0,-2-1 0 16,0 0 1-16,-1 2-1 0,1 4 1 16,-2 1 2-16,1 1 1 0,-2 0 0 15,3 4-1-15,-1 2 0 0,2 3-1 16,0 3 0-16,2 3-2 0,0 3-1 15,3 2 0-15,-2 2 0 0,1 2 0 16,0-3 1-16,0 0-1 0,1-1 1 16,-1-1-1-16,1 0-5 0,-2-4-10 0,0 0-21 15,3 0-33-15,1-2-38 0,-1-3-74 16,2-4-154-16</inkml:trace>
  <inkml:trace contextRef="#ctx0" brushRef="#br0" timeOffset="130883.96">14345 9255 253 0,'-1'0'56'16,"-1"0"-1"-16,1 0-39 0,-2 1-13 15,1 1-5-15,1-1-1 0,-2 2-1 16,1-1 1-16,1 2 3 0,1 2 5 0,1 2 4 16,1 1 4-16,-1 0 3 0,4 1 2 15,-1 1 0-15,2 0-1 0,-1-3-4 16,1-2-3-16,-1 1-3 0,0-2-3 16,0 1-3-16,-1-2-2 0,0-2 0 15,0 0 0-15,-1-2-1 0,-1-2 1 16,1-2 0-16,0-1 2 0,0-1 0 15,-2-2 1-15,2 0 0 16,-1-2 2-16,0-2 1 16,-1 0 3-16,0 0 1 0,-1 1 1 0,-1 0 2 15,1 0 3 1,-2 3 0-16,-1 1-1 0,-1 2 0 0,1 0-3 0,-1 0-1 0,-2 2-3 16,1 3-3-1,-4 2-3-15,1 1-3 0,-3 4-4 0,1 0-5 0,-1 3-10 0,0 3-12 16,2 0-27-16,2 0-31 0,2 1-57 15,1-1-120-15</inkml:trace>
  <inkml:trace contextRef="#ctx0" brushRef="#br0" timeOffset="131594.06">14677 9257 283 0,'2'0'62'16,"-1"2"1"-16,2-1-47 0,-1 2-8 31,1 2-2-31,-2 0-2 0,-1 1-1 0,0 2 0 0,-1 2 2 0,-2 1 4 15,0-1 1-15,-1 1-1 0,0-1 0 16,0 1-4-16,0-2-12 0,1-1-32 0,0-2-33 16,1 0-55-16,0-4-123 0</inkml:trace>
  <inkml:trace contextRef="#ctx0" brushRef="#br0" timeOffset="132303.41">15238 8929 294 0,'2'-1'69'0,"2"-1"2"0,0 0-28 16,0-2-36-16,1 0-4 0,-1-2-1 15,0 1-1-15,-1-1 5 0,-1 0 8 16,0-1 8-16,-2 0 7 0,-1 0 6 16,0 0 4-16,0 0 3 0,-1-2-5 15,-1 1-8-15,-1-1-9 0,-1-1-6 16,-1 1-5-16,-2-2-3 0,-2 2-4 15,-2 3-3-15,-1 1 0 0,-1 2-1 16,-3 4 0-16,-3 3 0 0,2 4 0 0,-1 2 0 16,1 4 1-16,0 2 0 0,3 2 1 15,1 1-1-15,2 2 1 0,3 1 0 16,0 0 0-16,4 1-1 0,1-1 1 16,3-3-2-16,3-1-2 0,1-3-1 15,5-2-3-15,-2-4 0 0,3-4-1 16,0-1-1-16,1-3 2 0,1-2 2 15,0-2 1-15,1-3 3 0,1-3 0 16,0 0 1-16,-1-4 1 0,2 1 0 16,-2-1 1-16,-1 0 0 0,-1-2 0 15,0 3 2-15,-3-2-1 0,0 4 1 0,-1 0 0 16,-1 2-1-16,-2 2-1 0,-1 3-2 16,0 1-1-16,1 4 0 0,-3 2 0 15,0 2 0-15,0 4 0 0,2 2 0 16,-1 2 2-16,-1 4 1 0,1 1-1 15,1 0 1-15,0 1-2 0,-1-1-3 16,1 1-13-16,1-1-16 0,0-2-24 0,0-2-45 16,0 0-72-16,1 0-152 0</inkml:trace>
  <inkml:trace contextRef="#ctx0" brushRef="#br0" timeOffset="132596.14">15437 9109 477 0,'2'3'100'0,"-1"-1"0"0,2 3-82 15,0 2-16-15,-1 0-6 0,0 2-6 16,0 3-4-16,-1-2-5 0,-1 2-3 0,0 0-1 16,0-1 0-16,0 0 0 0,0-2-3 15,0-1-17-15,-1-3-38 0,1 0-56 16,-1-1-135 0</inkml:trace>
  <inkml:trace contextRef="#ctx0" brushRef="#br0" timeOffset="133329.26">15717 9122 486 0,'6'0'103'0,"3"1"-1"15,2 1-78-15,1-1-24 0,2 2-8 16,1 0-6-16,-1 2-3 0,0 1-1 15,-3 0-1-15,-1 3 0 0,-3 0 6 16,-1 1 9-16,-2 1 9 0,-2 0 4 0,-2-1 2 16,-1 1 1-16,-4 0-2 0,1-1-9 15,-3 1-17-15,-1-2-28 0,0-1-51 16,-1-1-71-16,1-3-164 0</inkml:trace>
  <inkml:trace contextRef="#ctx0" brushRef="#br0" timeOffset="134195.56">16203 8891 403 0,'0'-1'90'15,"1"0"1"-15,0 0-53 0,2-2-28 16,0 0-9-16,-1 0 0 0,0-2 1 16,0 0 0-16,0-1 3 0,-1 0 3 15,-1 1 4-15,-1-3 3 0,-1 1 2 16,0 0 0-16,-1 0 0 0,-1 1-4 15,-2-1-5-15,-2-1-2 0,-2 3-4 16,-1 1-1-16,0 3-2 0,-3 2-1 0,0 2 1 16,-2 3-1-16,2 5 0 0,0 2 1 15,0 3 0-15,1 0 0 0,2 2 0 16,0 3 1-16,3 0 0 0,1 0-1 16,2-3 1-16,2 0 0 0,1-2-1 15,4-1-1-15,0-5 0 0,3-1-1 16,2-4-1-16,0-1 0 0,4-5 0 15,1-3 0-15,1-4 1 0,2-1 1 16,2-4 1-16,0-2 1 0,-1-2 0 0,1 1 1 16,-2 1 1-16,-1 0 0 15,-1 1 1-15,-3 2 1 0,-3 2 2 0,0 2 1 16,-2 1 2-16,-2 2 0 0,-1 1 1 16,-1 1-2-16,-1 2-1 0,-2 3-2 15,0 0-1-15,-2 3-2 0,1 3-1 16,0 3-2-16,0 5 1 0,-1 2-1 15,1 0 1-15,1 4 0 0,2 1 1 16,0-1-2-16,1 0 0 0,2 0-5 16,0-3-7-16,3 0-15 0,0-2-23 0,2-3-39 15,0-2-23-15,0-2-69 0,0-5-128 16</inkml:trace>
  <inkml:trace contextRef="#ctx0" brushRef="#br0" timeOffset="135087.76">16391 9079 263 0,'0'0'58'0,"1"-2"0"0,0 1-37 0,2 0-12 16,0-1-1-16,0 0 3 0,2-2 4 15,0 1 4-15,1 1 2 0,3-2 1 16,1 2 1-16,-1-1-1 0,1 1-2 0,1-1-3 16,0 2-2-16,0 0-3 15,-2 1-3-15,-1 2-1 0,0 0-2 0,-2 2-2 16,-2 4-1-16,-1 1 0 0,-3 1-2 16,-1 2 1-16,-3 2 1 0,-1 1 1 15,-2-1 2-15,0 1 1 0,-1-2 1 16,-1 1 0-16,1-2-1 0,1 0 0 15,2-1-3-15,1-2-1 0,2-2-1 0,2-1-2 16,4-2 0-16,3-1 1 0,2-3-1 16,1-2-1-16,3-1-2 0,1-1-4 15,0-2-12-15,-1-3-22 0,1-1-38 16,1-3-23-16,0 0-64 0,-3-3-126 16</inkml:trace>
  <inkml:trace contextRef="#ctx0" brushRef="#br0" timeOffset="135495.06">16489 8495 306 0,'12'-7'67'0,"3"2"1"16,0 1-51-16,1 1-9 0,1 3-1 16,1 1 1-16,2 3 2 0,-1 3 3 15,1 4 5-15,1 2 6 0,1 5 4 16,-1 3 4-16,0 5 2 0,1 3 0 15,-5 4-1-15,0 4-5 0,-2 2-3 16,-3-1-4-16,-3 1-3 0,-4-2-3 0,-2 0-3 16,-3 1-3-16,-1-2-2 0,-3-1-2 15,-2 0-2-15,-1-1-1 0,-1 1-1 16,-3-3-3-16,-1-4-2 0,-1-1-4 16,-2-3-8-16,0-3-11 0,1-4-32 15,-1-4-63-15,1-4-86 0,2-4-199 16</inkml:trace>
  <inkml:trace contextRef="#ctx0" brushRef="#br0" timeOffset="136773.39">16483 8513 437 0,'-8'-1'99'0,"3"0"0"16,1 0-69-16,4-1-19 16,1 0-8-16,4 0-3 0,0-3-3 0,4 1-1 15,1-1 1-15,4 1 2 0,0-2 2 16,-1 1 1-16,1 2 2 0,0-3 0 16,0 2 0-16,0 0 0 0,-1-1-1 15,1 2-1-15,0 2 0 0,1-1-1 16,-1 3 0-16,-2-3-1 0,-3 1 1 15,0 1-1-15,-2-1 1 0,0 1 0 16,-3-2 0-16,1 1 0 0,-2 0 0 0,3 3 1 16,-4-3-1-16,1 0 0 15,-2 0 0-15,1 1-1 0,-2-1 0 0,1 3-1 16,-1-4 1-16,1 6-1 0,1 3 0 16,1 3 1-16,0 3 0 0,0 1 0 15,0 8 2-15,2 3-1 0,-1 5 1 16,2 2 0-16,1 5 0 0,0 5-1 15,2 4 1-15,-2-2-1 0,1-1 0 16,-1 0 0-16,0-1-1 0,0-2 1 16,0-2 0-16,1-3-1 0,1-1 1 0,-1 1 0 15,-1-4 0-15,3-1-1 0,-5-7 1 16,1-2-1-16,-2-3 0 0,0-6 0 16,1-2 0-16,-2-3 0 0,1-4-1 15,0 1 2-15,0-1-1 0,2-2 1 16,-3 0 1-16,0 0 2 0,0 0 0 15,-2-1 2-15,1 1 1 0,-1-2 2 16,-5-1 0-16,3 1 0 0,-2 0-1 16,1 1-1-16,-3-3-2 0,-2 1-1 0,-2 1-2 15,0-1 0-15,0 2 0 0,-2 0-1 16,-3-1 2-16,2 2-1 0,2 1 0 16,-2 0 0-16,2 1 0 0,1 0-1 15,1 0-1-15,2 1-1 0,0-2-3 16,0 1-5-16,2 0-9 0,0-1-23 15,1 0-44-15,3-2-32 0,0 2-76 0,4-2-158 16</inkml:trace>
  <inkml:trace contextRef="#ctx0" brushRef="#br0" timeOffset="137745.5">13606 9965 294 0,'13'2'74'0,"-5"-6"0"0,-3 3-10 16,-1-1-53-16,0 0-8 0,1-1-3 16,-1 0 1-16,-2-1 1 0,4 2 2 15,-7-1 5-15,-1-1 5 0,-3-2 6 16,-1 4 4-16,-1-2 4 0,-3 0 0 15,-3 0 1 1,1 1-5-16,-1 0-4 0,0 3-4 0,0-4-4 0,0 4-3 16,-1-5-1-16,5 4-3 0,-2 0-1 0,1 0-1 15,1-2-1-15,-1 2 1 0,1-1 0 16,3 4 1-16,-2-3 0 0,2 0 1 16,-1-1-1-16,4 3 0 0,0 0-2 15,2-1 0-15,0 0-2 0,2 1-1 16,-1 2 1-16,5 3-1 0,-3 0 0 15,1 1 0-15,0 2 1 0,1 5 0 16,1 3 0-16,0 1 0 0,0 4 1 0,0 1-1 16,0 3-1-16,0 4 1 0,-1-2 0 15,1 1 0-15,-5-3 0 0,2 2-1 16,0 1 1-16,-1-3 0 0,-1-2 0 16,-1-3 0-16,1-2 0 0,1 1 0 15,-2-4 0-15,1-4 0 0,-5-1-1 16,5-2 1-16,0-1 0 0,0-1 0 15,0-2 0-15,0 0-1 0,1-2 1 16,4-1-1-16,-3 1 1 0,-1 1 0 16,0-3-1-16,1 2 1 0,3 0 0 15,1-1 0-15,3 2 0 0,1-2 0 0,5 0 1 16,4-1-1-16,1 1-1 0,0-3 0 16,2 2-4-16,1-5-7 0,-1-1-12 15,2-1-26-15,-2-1-65 0,-2 0-85 16,3 2-197-16</inkml:trace>
  <inkml:trace contextRef="#ctx0" brushRef="#br0" timeOffset="138611.26">14309 10156 211 0,'0'0'72'16,"2"0"7"-16,-5-2 3 0,3 1-29 15,-1 0-8-15,1 0-5 0,-1-2-4 0,-1-1-6 16,-1 0-5-16,0-3-6 0,-1 1-4 16,-1-2-4-16,-1 0-1 0,0 0-3 15,1 0-2-15,-1 1-2 0,-3 0-1 16,-2 0-1-16,-2 1-1 0,1 2 0 16,-1 1 0-1,-1 3 0 1,-2 0-1-16,2 4 0 0,0 3 1 0,5 4-1 0,-4 4 1 31,0 1-1-31,3 5 1 0,3 4 0 0,2 1 0 0,3 3 0 0,0-3 1 0,6-1-1 0,2-2 0 0,2-1 0 31,0-7-1-31,2-2 1 16,0-5-1-16,0-3-1 0,3-2 0 0,0-3-1 0,0-4 0 0,2-2 0 16,2-2 0-16,-2 1 0 0,1-6 1 0,-1-2 1 15,-2-1 1-15,-1-1 1 0,-2-1 1 16,0 0 1-16,-1-2 1 0,0 6 0 15,-2 2 1-15,-2 4 0 0,-1 0 0 16,-1 4 0-16,-2 1-2 0,-1 3 0 0,0 3-1 16,0 2-1-16,0 3-1 0,0 4 0 15,0 2-1-15,4 5-1 0,-3-1-3 16,2 0-7-16,0 0-17 0,1-3-18 16,1 1-36-16,1-2-25 0,-2-2-67 15,3 0-125-15</inkml:trace>
  <inkml:trace contextRef="#ctx0" brushRef="#br0" timeOffset="139086.68">14643 10330 432 0,'0'1'100'0,"-1"-1"-1"15,2 0-53-15,2 0-32 0,-4 1-11 0,1 1-4 16,-1-1-1-16,0 0-1 0,1 2 0 16,-2 0 0-16,-2 2 0 0,2 0 2 15,1 0 1-15,-3-1 0 0,3 1 0 16,0 1 1-16,1-1-1 0,0-1 0 16,1-1 0-16,1-1 0 0,2 3-1 15,-1-4-1-15,0 0 1 0,3-2-1 16,-1 0 1-16,-1 0 0 0,1-1 1 15,1-1 0-15,2 0 1 0,0-2 1 16,-1 1 1-16,3-3 0 0,1 1 0 16,-3-3 1-16,3 2 0 0,-1 0 0 0,-1 0-1 15,-1 1 0-15,-1-1 0 0,-4 1 0 16,3 2 0-16,-4-1 2 0,-3-1 1 16,-2-3 0-16,-3 1 2 0,0 4 0 15,-2-2 0-15,0-1-1 0,-4 2 0 16,0 0-1-16,1 5-1 0,0-1-2 15,1 1-1-15,2-3 0 0,-1 7-2 0,0 2-1 16,3 1 0-16,-4 3-2 0,2-1 0 16,0 2-3-16,-1 2-5 0,3-4-10 15,0 1-17-15,3-3-17 0,3 0-26 16,4 0-27-16,1-1-63 0,1 0-113 16</inkml:trace>
  <inkml:trace contextRef="#ctx0" brushRef="#br0" timeOffset="139308.51">14913 10373 388 0,'2'2'98'0,"0"0"2"0,1 1-41 0,-1 2-32 16,0 1-9-16,1 2-7 0,-2 1-5 15,1 0-2-15,-5 2-4 0,3 0-5 16,-2 1-9-16,-1-1-15 0,-2 0-27 16,2 0-47-16,-2-2-70 0,4-1-158 15</inkml:trace>
  <inkml:trace contextRef="#ctx0" brushRef="#br0" timeOffset="140247.76">15441 10104 429 0,'2'-2'101'0,"1"-2"1"0,-1 0-42 0,3-1-46 16,-2-2-9-16,0-2-3 16,1-2-2-16,-2 0 0 0,-1 1 1 0,-3 1 1 15,0 0 1-15,-3 1 3 0,-1 1 2 16,-2 1 1-16,-1 2-1 0,-3 0 0 16,0 1-1-16,-2 0-3 0,-1 4-2 15,0 1-2-15,-2 3 0 0,2 4-1 16,1 2 1-16,4 4-1 0,0 4 1 15,3 2-1-15,1 4 1 0,2 2-1 16,2 3 1-16,0-1-1 0,2-1 1 0,-1-2 0 16,2-2-1-16,2-5 0 0,2-1-1 15,1-8-1-15,1-2-1 0,4-3 0 16,1-5 0-16,2-3 0 0,1-2 0 16,2-5 0-16,0-4 2 0,-1-3 0 15,0-2 1-15,-2-3 1 0,-1 1 1 16,-2-2 2-16,-1 2 1 0,-3 3 2 15,0 1 2-15,-2 4 2 0,-1 1 2 16,-2 3 0-16,0 3-1 0,-1 3-1 0,-1 0-2 16,0 5-2-16,-2 2-2 0,1 5-2 15,-1 2-2-15,2 4 1 0,0 2-1 16,2 6 0-16,0 0-1 0,0-2-4 16,2-1-5-16,4-1-11 0,-2-2-26 15,2-3-37-15,2-2-34 0,0-1-77 16,3-2-152-16</inkml:trace>
  <inkml:trace contextRef="#ctx0" brushRef="#br0" timeOffset="140435.88">15712 10275 495 0,'4'6'114'0,"-1"1"0"0,0 2-76 0,0 1-17 0,0 1-10 15,0-1-9-15,-1 1-7 0,0-2-8 16,-2-1-10-16,2 1-16 0,-1-2-12 15,-1-1-10-15,1 0-12 0,1-1-12 16,-1 0-13-16,3-1 7 0,-2 0-21 0,1-1-32 16</inkml:trace>
  <inkml:trace contextRef="#ctx0" brushRef="#br0" timeOffset="140796.92">16010 10343 465 0,'2'2'104'0,"2"1"0"0,-2 2-67 15,0 1-27-15,1 1-7 0,-3 2-7 16,0 3-8-16,-2-1-8 0,-1 1-11 15,-3 1-12-15,1 0-16 0,-2 3-24 16,0-3-15-16,0-1-47 0,0-1-83 0</inkml:trace>
  <inkml:trace contextRef="#ctx0" brushRef="#br0" timeOffset="141574.82">16520 10081 337 0,'7'-8'77'0,"-1"0"1"0,-2-1-50 16,1 0-17-16,-1-1-6 0,-3 1-3 15,0-1 0-15,-2 2 2 0,1 1 4 16,-3 0 5-16,-2 0 7 0,-1 0 4 15,-1 0 1-15,-3 0 1 0,-3 2-4 16,-3-1-5-16,0 1-5 0,-2 1-5 0,-2 1-2 16,0 2-2-16,-2 2-2 0,3 2 0 15,0 3 0-15,-1 4-1 0,1 2 0 16,2 5 1-16,1 4-1 0,2 4 0 16,3 2 1-16,4 3-1 0,3 2 1 15,4 0-1-15,4-2 0 0,2-4-1 16,4-4 1-16,3-4-2 0,2-6 1 15,1-4-2-15,1-5 1 0,-2-7-1 16,3-1 0-16,-1-6 0 0,-1-4 0 16,1-4 0-16,0 0 1 0,-2-4 1 0,0 0 1 15,-2 0 1-15,1 3 3 0,-4 2 1 16,-2 1 3-16,-3 1 1 0,-1 2 1 16,-2 4 1-16,-1 2-1 0,-2 2-1 15,-1 1-2-15,-1 5-3 0,1 3-3 16,-1 4-1-16,-1 1-2 0,-1 6-1 15,2 2 1-15,-1 3 0 0,1 1 0 0,1 3 1 16,0-2 0-16,2 1-1 0,1-1-4 16,0-3-6-16,1-2-15 0,2 0-22 15,1-4-39-15,2-1-21 0,-1-3-68 16,0-2-124-16</inkml:trace>
  <inkml:trace contextRef="#ctx0" brushRef="#br0" timeOffset="142159.9">16662 10228 364 0,'3'-2'93'16,"0"0"2"-16,-1-1-44 0,1 1-23 16,1-1-11-16,-1 0-5 0,1 2-4 15,0 0-1-15,-2 0-3 0,2 0 1 16,-1 1-1-16,1 1 2 0,-2 0-1 15,2 1-1-15,-3-1-1 0,2 1 0 16,1 2 0-16,-3 0-1 0,2 1 0 0,-1-1-1 16,-1 0 0-16,2 0 0 0,-3-1 0 15,0-2-1-15,0 1 1 0,0-2 0 16,0-1 1-16,0 2 1 0,0-2 0 16,0 1 1-16,-1 0-1 0,2-1-1 15,-2 0-1-15,2 1-1 0,-2-1-2 16,0 0 0-16,1-1-2 0,-1 0 1 15,1 1 0-15,1-2 0 0,-1 1 2 16,2 0 0-16,2-1 0 0,1 0 2 16,1-1-1-16,1-1 1 0,2 1 0 0,1-1 0 15,0 0 0-15,1 0-1 0,0-1 1 16,-1 2-1-16,2 1 0 0,-2-1 0 16,-1 3-1-16,-1-1 1 0,0 2 0 15,-1 2 0-15,-3-1 0 0,-1 3 0 16,-2 2 0-16,-1 2 1 0,-3 1 0 15,-2 2-1-15,-2 1 1 0,-1 2 1 16,-1-1-1-16,-3 1 1 0,2-1 0 0,-3 0 0 16,4-2 0-16,-1-1 0 0,1 1 0 15,1-3-1-15,3-1 0 0,0 1-1 16,3-3-1-16,2 1-1 0,2-3 0 16,2 0-2-16,1 0 0 0,3-2 0 15,1 0-2-15,1-1-1 0,0-2-3 16,2-1-2-16,0 0-5 0,1-2-10 15,1 1-17-15,-1-2-29 0,3-1-25 16,0 1-59-16,-2-1-120 0</inkml:trace>
  <inkml:trace contextRef="#ctx0" brushRef="#br0" timeOffset="142945.79">16904 9776 264 0,'3'-2'54'0,"-1"2"0"15,2-3-47-15,1 1-8 0,2-2 0 16,-1-1 1-16,3 0 2 0,0 0 4 0,1-1 4 16,3 1 5-16,1 1 5 0,1-1 4 15,3 2 3-15,-1 2 0 0,2-3-2 16,-2 2-3-16,-1-2-4 0,0 1-3 16,-1 1-2-16,-2-2-3 0,-1 0-2 15,-1 1-2-15,-1 1 0 0,-1 0-1 16,-2 1-1-16,-2 1 0 0,-1 1 0 15,-2 1 0-15,0 0 1 0,-2 1-1 16,-1 1 0-16,0 2 0 0,-2 2-1 16,0 4-1-16,0 0-1 0,0 2-1 0,1 4 1 15,1 3-1-15,1 3 0 0,1 3 0 16,-1 1 0-16,3 4 0 0,-1 0 0 16,2 3 0-16,0-2 0 0,2 3-2 15,3-3-1-15,0 0 1 0,1-3 0 16,1-1 1-16,0-3 1 0,0-2 0 15,0-5 3-15,-1-2 0 0,0-3 1 16,0 1-1-16,0-3-1 0,-1-2 0 16,1-1 0-16,-2 0-1 0,-1 0 0 0,2 0 1 15,-3 0 1-15,0-1 2 0,-1 0 0 16,-2 0 2-16,-1 1 0 0,-3 0 2 16,-2 0-1-16,-1 0 0 0,-3 1 1 15,-2 0 0-15,-2-1 0 0,1 1 0 16,-4-2-1-16,0 1 0 0,-1-1-1 15,-1 0-2-15,1-2-1 0,-2-1-3 16,2-1-3-16,0 0-6 0,2-2-8 0,0 0-17 16,3-1-44-16,1-1-40 0,3 0-77 15,3-3-169-15</inkml:trace>
  <inkml:trace contextRef="#ctx0" brushRef="#br0" timeOffset="144268.59">15430 11049 688 0,'-10'4'143'0,"-1"-5"-1"0,-2 1-125 15,6-1-18-15,2 0-15 0,4 1-11 16,1 1-9-16,3 1-21 0,2 0-85 15,1 4-101-15,-1 0-225 0</inkml:trace>
  <inkml:trace contextRef="#ctx0" brushRef="#br0" timeOffset="145058.04">15532 11528 591 0,'-5'6'119'16,"-1"-2"-13"-16,0-4-105 16,3 0-126-16,3-3-102 0,1 1-238 0</inkml:trace>
  <inkml:trace contextRef="#ctx0" brushRef="#br0" timeOffset="145191.24">15506 11885 503 0,'-7'23'117'0,"-2"-1"-11"16,3-4-45-16,2-3-174 0,5 0-104 15,1-3-240-15</inkml:trace>
  <inkml:trace contextRef="#ctx0" brushRef="#br0" timeOffset="145307.46">15579 12229 539 0,'-3'19'119'16,"-1"1"-3"-16,3 1-80 0,-3-1-42 0,4-3-43 16,0-1-70-16,1 1-93 0,3 0-212 15</inkml:trace>
  <inkml:trace contextRef="#ctx0" brushRef="#br0" timeOffset="145402.32">15584 12561 410 0,'-3'9'81'0,"4"2"-17"15,-2-2-109-15,0 1-35 0,1-1-68 0,1 0-134 16</inkml:trace>
  <inkml:trace contextRef="#ctx0" brushRef="#br0" timeOffset="145508.68">15578 12881 608 0,'-1'18'126'0,"-3"-3"-8"0,2-5-114 16,1-4-123-16,3-3-113 0,0-7-273 15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10:09:3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6546 6138 321 0,'-6'-3'69'0,"-1"2"-2"16,4 0-55-16,3 7-9 0,0 2-4 15,3 5-1-15,0 5 2 0,0 5 3 16,0 5 2-16,2 6 3 0,-1 1 2 15,1 7 0-15,-1 1 1 0,1 3-2 0,1 1-2 16,1-1-1-16,-2-4-1 16,1 0-2-16,-1-6-1 0,-1-2 0 0,0-7-1 15,-2-6 0-15,0-3-1 0,-2-1 1 16,1-7 0-16,-1-3 3 0,1-4 4 16,-1-2 2-16,1-2 0 0,-3-7-1 15,2-3 1-15,-1-1-1 0,-1-3-2 16,1 1-5-16,-3-6-2 0,-2-1 0 15,0-2 0-15,-2-4-1 0,-1-2-1 0,0-2 0 16,-2-4-1-16,3 2 0 0,2-2 1 16,0 2 0-16,1 4 0 0,1 1 2 15,1 1 1-15,1 3 1 0,0 2 0 16,1 1 1-16,0 2-1 0,3 0 1 16,0 2-1-16,5 1-1 0,1-1 0 15,3 3-1-15,4 1 0 0,2 3-1 16,3 1 1-16,3 3-2 0,-1 2 1 15,4 5 0-15,-2 2 0 0,3 4 1 16,-1 1 1-16,-1 3 0 0,-2 1 1 0,-2 2 2 16,-3 0 0-16,-2 0 3 0,-5-2 1 15,-3 0 2-15,-3-1 4 0,-4 1 2 16,-1 0 1-16,-5-1-1 0,-2 1 0 16,-4-1-2-16,-4 2-3 0,-1 1-3 15,-4-1-3-15,-1 0-2 0,-2 1-1 16,4 4 0-16,-2-4-1 0,2 0-1 15,1-3-3-15,3 0-3 0,2-1-7 16,3-4-17-16,-2-3-51 0,7 0-31 0,2-2-75 16,6 0-160-16</inkml:trace>
  <inkml:trace contextRef="#ctx0" brushRef="#br0" timeOffset="797.99">6785 6812 335 0,'-5'0'82'0,"1"0"0"16,-1 0-50-16,1 3-14 0,1 0-7 15,1 1-5-15,-1 1-6 0,1 1-3 16,3 1-1-16,-1 2 0 0,2-1 1 0,0 0-1 16,-1-3 0-16,4 3 0 0,-1-2 0 15,1-1 0-15,1-1 0 0,0 0 0 16,-1-3 1-16,4 2 1 0,-4-2 1 16,0-2 0-16,-1-1 2 0,0 1 0 15,1-1 1-15,0-1 0 0,-1-1 1 16,-1 1-1-16,0 0 0 15,1 0 1-15,-1 0-1 16,-2 0-1-16,-1 0 1 0,0 2-1 0,1 0 1 16,0 0 0-16,1 1 0 0,-2 0 0 0,1-1 0 15,1 2 0-15,-2-1-1 16,0-1 0-16,0 0 0 0,0 1-1 0,-1-1-1 16,2-1 0-16,0 1 0 0,0 0 1 0,-1-1-1 15,2 2 1-15,0-1 0 0,-1 0-1 16,-1-1 1-16,0 1 0 0,1 0 0 15,0 0 0-15,-1 0 0 0,1 0 0 16,-1 0 1-16,0 2-1 0,0-2 0 0,1 1 0 16,-2 0-1-16,2 0 1 0,-1 0 0 15,0-1 0-15,1 0 0 0,1 0-2 16,-1 0-7-16,2 0-14 0,-2-1-24 16,0 0-31-16,0-1-56 15,3 0-122-15</inkml:trace>
  <inkml:trace contextRef="#ctx0" brushRef="#br0" timeOffset="1793.41">6827 6882 159 0,'0'-1'38'16,"0"1"2"-16,0 0-21 0,0 1-7 15,1-1-2-15,-1 1 0 0,0 0 3 16,0-1 2-16,0 0 3 0,-1 0 2 16,2 0 1-16,-2 0 0 0,1 1-1 15,1-1-1-15,-3-1 0 0,4 1-1 16,0-1 2-16,-1-2 1 0,3 0 2 15,1-2-1-15,-1-1-1 0,1 1-4 16,0-4-3-16,1 0-5 0,-1 0-2 0,0-3-3 16,0 1-1-16,0 0 0 0,-1 0 1 15,0 1 0-15,-1-1 2 0,-1 1 1 16,0 1 1-16,-2 1 1 0,0 0 0 16,-1 0 1-16,-2 2-1 0,0 1 0 15,0 1-1-15,0 0 0 0,0 3 0 16,-1-2-2-16,1 2 0 0,0 1-2 15,0 0-1-15,0 1-2 0,2 0-2 0,-2 1 0 16,2 1 0-16,-1 2-1 16,2 2 0-16,0 2 1 0,0 1 0 0,2 2 0 15,0 3 0-15,1 2 0 0,1-2 1 16,0 2 0-16,1 0 1 0,-1 0-1 16,1 3 1-16,0-1 0 0,-1 0 0 15,0 2-1-15,-2 0 1 0,0 1 0 16,-1 1 0-16,-1-1 0 0,-2-2 0 15,0 1-1-15,-1-2 1 0,-1-1 0 16,1-2 0-16,-1-1 0 0,0-1-1 0,0-2 1 16,0 0 0-16,0-3 0 0,0-1 0 15,-2-2 0-15,1 1 1 0,0-2 0 16,1 0-1-16,-1-4 1 0,-2-1 0 16,1 0 0-16,1 0 0 0,-1-4-1 15,0 0 1-15,-1-1-1 0,3 1 0 16,-1-1 0-16,0 1 0 0,3 1-1 15,0 1 0-15,2 0-1 0,0 1 0 16,0-1 0-16,4 2-1 0,0-2 1 16,2-1-1-16,1 1 1 0,2-1 0 0,2-1 1 15,2 2-1-15,0-1 1 0,2-1 0 16,-1 2 0-16,2-1 0 0,-2-1 0 16,2 0 0-16,-2 1 0 0,0-2 1 15,0 3-1-15,-2-3 0 0,-1 2 0 16,-1 2 1-16,-1-1-1 0,-3 1 0 15,0 1 1-15,-3 0-1 0,0 1 1 16,0-1 1-16,-2 1 0 0,-1-1 1 16,0 1 0-16,0-1 0 0,-1 0 1 0,1 0-1 15,-1 0-1-15,-1 0-4 0,1 0-5 16,0 0-7-16,-1 0-17 0,1 0-44 16,1 0-39-16,0-1-79 0,3 1-167 15</inkml:trace>
  <inkml:trace contextRef="#ctx0" brushRef="#br0" timeOffset="4032.56">6697 7685 431 0,'-4'-2'95'0,"1"0"0"16,0 2-69-16,0 0-17 0,3 4-5 15,0 0-3-15,2 5 0 0,1 2-2 16,0 6 0-16,1 2 0 0,0 6 0 0,1 3 1 16,0 4 0-16,1 1 0 0,-1 4 1 15,2-1-1-15,0 3 0 0,2-3 1 16,-2-3-1-16,0-4 0 0,-1-4 1 16,0-4-1-16,-1-4 0 0,-1-5 1 15,-3-4-1-15,1-1 1 0,-2-3 1 16,-1-2 1-16,0-2-1 0,-1-1 0 15,-1-2 0-15,-2-2 0 0,0-3-1 16,-2-3-1-16,1-2 0 0,-2-5-1 16,1-2 1-16,-1-3 0 0,0-2 0 0,1-3 0 15,0-3 0-15,0-1 0 0,2-1 0 16,1 3-1-16,2 1 1 0,2 2 0 16,2 3 0-16,3 4 0 0,2 4 0 15,2 3 0-15,4 3-1 0,1 2 1 16,1 3-1-16,2 4 1 0,0 3-1 15,0 4 1-15,-1 2 0 0,0 2-1 0,-3 1 2 16,0 2-1-16,-3 2 0 16,-1 0 1-16,-2 1 1 0,-1-1 1 15,-3 3 1-15,-2 1 2 0,-1 2 2 0,-3-4 1 16,-2 3 0-16,-1-2 0 0,-2 3 0 16,-2-3-2-16,0 0-1 0,-3-2-1 15,0-1 0-15,-1-2-1 0,-1-3 1 16,0-2-1-16,0-2-1 0,3-2 1 15,0 0-1-15,3-3-2 0,1-1 0 16,4 1-3-16,2-1-4 0,1-1-5 16,2-1-7-16,2-1-17 0,2 0-23 0,3 0-54 15,4-1-74-15,-1-1-166 0</inkml:trace>
  <inkml:trace contextRef="#ctx0" brushRef="#br0" timeOffset="4866.35">6940 8184 410 0,'0'0'87'0,"1"0"1"0,0 0-62 15,2-3-21 1,1 1-4-16,1 1-1 0,3-1 1 0,-1 0 0 0,2 0 0 16,0 1-1-16,-1 0 0 0,0 1 0 15,-2-1 0-15,-2 2 0 0,0-1 0 16,-2 3 1-16,-2-1 0 0,-1 3 1 15,-1 1 0-15,-1 2 0 0,-3 2 2 16,-2 0-1-16,-1 1 2 0,0 4 0 0,-1-1 0 16,1 0 0-16,1-1 0 15,0 0 0-15,2-1-1 0,2-2-1 0,2-1-2 16,0-3-1-16,2 0-1 0,0-2-1 16,4-1 0-16,0 0 0 0,2-2 0 15,2-1 2-15,1 0 0 0,1 0 1 16,1-2 1-16,0 0 0 0,2 0 0 15,-2-1-1-15,0 0 0 0,0 1-1 0,-2-1-4 16,0 0-22-16,1 1-42 0,-4 0-29 16,0 0-68-16,-3 1-148 0</inkml:trace>
  <inkml:trace contextRef="#ctx0" brushRef="#br0" timeOffset="5883.56">6533 5215 340 0,'0'-1'65'0,"0"4"1"0,2 1-62 16,1 4-9-16,1 5-1 0,0 5 2 15,1 5 2-15,0 4 2 0,2 2-1 16,2 3 1-16,0 3-1 0,0-3 1 16,2 0 0-16,-1-3 0 0,-1-1 0 0,0-3 0 15,-1-5 0 1,-2-5 0-16,0-2-1 0,-2-4 2 0,0-1 0 0,-1-4 6 16,-2-2 10-16,0 0 8 0,-1-1 7 15,-1-1 2-15,-1-3-1 0,0-1-2 16,-2-2-4-16,0-3-10 0,0-3-9 0,-1-4-7 15,-1-2 0-15,1-4-1 16,0-3 0-16,-4-4 1 0,0 0-1 16,0 0 1-16,1-3-1 0,0-1 0 0,1 0 0 15,1 3 1-15,1 0 1 0,2 1 1 16,0 1 1-16,1 5 1 0,0 3 0 16,0 3 0-16,2 2-1 0,0 4-1 15,3 2-1-15,2 3-2 0,1 2-1 16,4 2 0-16,2 2 0 0,2 2 0 15,1 2 0-15,3 3 0 0,-1 0 1 0,-1 4 0 16,1 1 0-16,-2-1 0 16,0 1 0-16,-3 0 1 0,-1-1-1 0,-2 1 0 15,-2-3 1-15,-1-1-1 0,-2 0 1 16,-2-3 0-16,-3 1 1 0,-2-1 0 16,-2-1 0-16,-3 3 1 0,-1 1-1 15,-3-1 1-15,1 3-2 0,-3-2 1 16,1 1-1-16,-1-1 0 0,1 0-1 15,1 0-3-15,1 0-7 0,1-1-26 0,2-1-54 16,3 1-16-16,2-1-72 0,3-2-142 16</inkml:trace>
  <inkml:trace contextRef="#ctx0" brushRef="#br0" timeOffset="6240.7">6840 5590 464 0,'-6'4'99'16,"3"-2"-1"-16,0 0-75 0,1 1-21 16,1-1-2-16,1 1 0 0,0 0-1 15,1 1-3-15,1 1 0 0,2 0-3 16,-1-2 1-16,2-2-2 0,-1 0 1 15,2-2 1-15,1 0 2 0,-2-4 3 0,1 0 4 16,1 1 4-16,0-1 1 16,0 0 3-16,-1 0 1 0,-2 0 2 0,-1 1-1 15,0-1-2-15,0 1-1 0,-3 0-1 16,2 0-1-16,0 1 0 0,-2 0 0 16,-1 0-1-16,-2-1 1 0,1 1-1 15,-1 1-1-15,-3 0-1 0,-1-1-1 16,-1 3-2-16,0 1-1 0,-1 2-1 15,1 1 0-15,-1 1-3 0,1 1-7 16,0 1-9-16,2 0-37 0,1 2-58 0,4 3-86 16,1-2-198-16</inkml:trace>
  <inkml:trace contextRef="#ctx0" brushRef="#br0" timeOffset="7518.78">6917 8879 421 0,'-5'2'92'0,"1"5"-1"16,-2 0-62-16,3 6-23 0,1 4-5 15,2 6-2-15,2 4 0 0,1 4 1 16,1 4 0-16,1 4 0 0,-2 1 0 16,2 0 1-16,-2-2-1 0,1-1 1 15,-2-3-1-15,1-4 1 16,-2-5-1-16,3-3 0 0,-3-5 0 0,1-4 1 15,-2-5-2-15,1-1 1 0,-1-3-2 16,1-3 0-16,0-1 0 0,-1-5 0 0,-1-4 0 16,3-2-3-16,-3-5-2 15,1-4-3-15,-2-1-1 0,1-4-3 0,-1 0 1 16,1-1-1-16,-3-3 3 0,0 0 3 16,-2-1 3-16,2 1 3 0,-1-3 3 15,0 2 3-15,1 0 4 0,2 2 3 16,2 3 1-16,2 3 1 0,2 1 0 15,1 2 0-15,2 2-2 0,2 4-3 0,1 2-3 16,1 1-2-16,0-1 0 16,3 8-1-16,1 2 0 0,2 5-1 0,-1 2 1 15,-1 3 0-15,1 3 0 0,-1 4 0 16,-2-1 0-16,-4 1 0 0,-4-3 0 16,0 4 1-16,-2-2 1 0,-3 3 1 15,-3-3 1-15,-1 0 1 0,-2-1 1 16,1 1-1-16,-3-2 0 0,-1-2-1 15,-1-1-2-15,1 0 0 0,-1 0-2 16,0-2 0-16,0-1-1 0,0-2 0 16,2 1-1-16,1-2-2 0,2-2-3 0,1 0-8 15,-1-1-18-15,1-1-28 0,2 2-45 16,1-1-71-16,2-1-158 0</inkml:trace>
  <inkml:trace contextRef="#ctx0" brushRef="#br0" timeOffset="7979.72">7166 9492 483 0,'-1'3'99'16,"5"0"0"-16,-4-4-80 0,3 0-19 15,-1-4-3-15,4 2-2 0,2 1-2 16,1-1-2-16,-2 2-2 0,1 2-3 0,0-1-2 16,0 5 2-16,-3 0 1 0,-2 2 3 15,-4-3 4-15,3 5 5 0,-2 0 2 16,1 1 2-16,-2 0 1 0,2 0-1 16,-4-2 1-16,6 2-2 0,-3-2-1 15,0-2-1-15,-1-3-1 0,2 1-1 16,3-1 0-16,1 0 0 0,1-2-1 15,2 1 2-15,-1-2-1 0,4 2 1 0,-2-4 1 16,0 1 0-16,1-2 0 0,-2 3 0 16,-1-1 0-16,-1 1 1 0,0 0 2 15,-2 1 6-15,-1 0 3 0,-2 4 1 16,0-2 1-16,-2 1 1 0,0 1-1 16,-1 1-2-16,0 1-5 0,-1 0-3 15,-1-1-2-15,1 2-1 0,0-1 0 16,-2 1-1-16,1 0-1 0,0 1-2 15,0 1-2-15,-1-2-8 0,2 1-17 0,1-1-35 16,-1-1-35-16,2 1-69 0,2 0-148 16</inkml:trace>
  <inkml:trace contextRef="#ctx0" brushRef="#br0" timeOffset="8974.01">6985 10486 457 0,'-2'29'93'0,"1"1"2"0,3 2-83 15,3 4-8-15,2 1-1 16,-1-1 1-16,0 1-1 0,0-1 0 0,0-3-1 15,-1-1-1-15,-1-5-1 0,-2-1 0 16,0-4 0 0,-2-2 1-16,0-1 0 0,-2-6 0 0,-1-3 2 0,0-3 1 0,-1 0 1 15,0-3 1 1,1-3-1-16,-2-5-1 0,1 3 0 16,1-3-2-16,1-1-1 0,-3-6-2 0,1-4 0 0,0-1-1 15,0-4 1-15,1-3-1 0,0-2 0 16,-1-3-1-16,4 0-2 0,0-2 0 15,3 0 0-15,-1-1-1 0,1-1 2 16,-1 1 0-16,0 1 1 0,0 2 1 16,2 3 2-16,-3 2 0 0,4 3 1 0,0 2 0 15,4 6 2-15,-1-1 0 0,2 3 1 16,2 2 1-16,0 2 0 0,3 2 0 16,1 1 0-16,1 1-1 0,2 5-1 15,1 1 0-15,0 4-1 0,-2 1-1 16,-1 1 1-16,-2 1-1 0,-4 0 0 15,-2 2 0-15,-1 0 2 0,-4-4 0 0,-2 4 1 16,0 0 1-16,-5-1 0 0,1 3 1 16,-2 0 0-16,-3 0-1 0,-2 1 0 15,-2-2-1-15,-3 0 0 0,0 0-2 16,-3-3 0-16,-1-1 0 0,0-4-1 16,0 0 0-16,3 0-2 0,0-1-2 15,2-1-3-15,0-2-7 0,3-1-15 16,1 2-31-16,2-3-51 0,2 0-80 15,3-1-176-15</inkml:trace>
  <inkml:trace contextRef="#ctx0" brushRef="#br0" timeOffset="9422.34">7221 11087 315 0,'-5'0'91'0,"2"0"5"15,0-1 0-15,1 2-63 0,1-1-12 16,3 2-6-16,-1-1-4 0,0 2-4 15,-2-1-4-15,4 6-3 0,0 1 0 16,1 4 1-16,1 1 2 0,-1 0 0 16,0 1 2-16,4 4 0 0,-5-3 1 0,0-2 1 15,-3-2-2-15,3-2-1 0,-1-2 0 16,2-1-2-16,0-4-2 0,0-2 0 16,0-3 0-16,5-1-1 0,-3-1 0 15,-1-4 0-15,0-1-1 0,1-1 0 16,0-3 0-16,0 0-1 0,-1 2 0 15,-1 0 0-15,0 3 1 0,0 0 0 0,-2 3 0 16,0 5 2-16,-3 2 2 16,4 4 1-16,-2 3 2 0,1 4 2 0,0 2-1 15,1 1 1-15,0 1 0 0,2 1-3 16,-2 1-2-16,1-4-7 0,-1-3-28 16,1 4-74-16,1-1-88 0,-1-1-217 15</inkml:trace>
  <inkml:trace contextRef="#ctx0" brushRef="#br0" timeOffset="14595.32">7375 5252 169 0,'9'11'39'0,"-2"0"1"0,-1 3-25 0,-2-1-4 16,-1 0 0-16,0-1-1 0,-3 0 1 15,1-1 3-15,-1-1 1 0,-1-3 2 16,-1 0 2-16,0-1 1 0,1-2 2 16,-1 1 0-16,0-3 1 0,-1 0-1 15,1 1-1-15,2-2-1 0,-2 0-2 16,0-1-1-16,2 0-4 0,-1 0-2 15,1 0-2-15,0 0-3 0,1-1-3 0,-1-2-1 16,2 1-2-16,0-1 0 0,2 0-1 16,1-1 0-16,0-1 0 0,0 0 1 15,0-1-1-15,1 1 1 0,-1-2 0 16,1 2-1-16,-2-1 1 0,0 1-1 16,0 1 0-16,0 0 0 0,1 2-1 15,-1 1 0-15,0 0 0 0,1 2 1 16,1 1-1-16,-1 1 0 0,1 3 1 15,-1-1 1-15,0 3 0 0,0-2 0 16,1 3 1-16,-1-1-1 0,1-1 0 16,-1-1 1-16,0 0-1 0,0-1 0 0,-1 1 1 15,1-1-1-15,-2 0 0 0,0-1 0 16,-1 0 1-16,0-1-1 0,1 1 1 16,-2-2 0-16,0-1 0 0,0 1 0 15,0-2-1-15,-2 0 1 0,2 0-3 16,-1 1-6-16,0-2-9 0,1 1-11 15,0 0-13-15,1-1-21 0,-1 0-22 16,1-1-47-16,1 0-85 0</inkml:trace>
  <inkml:trace contextRef="#ctx0" brushRef="#br0" timeOffset="15101.25">7701 5293 234 0,'-1'0'48'0,"1"0"-2"0,1 0-35 16,0 0-14-16,2 0-2 0,0 0-1 15,2-1 2-15,1 2 2 0,3 0 3 16,0 1 3-16,2-2 1 0,1 0 1 16,0 0 0-16,-1 0-1 0,1 0 0 15,-2-1 0-15,0-2-2 0,-1 2 0 16,-1-1 0-16,-1 1-1 0,0 0-4 15,-2-1-7-15,0 0-14 0,-1 1-30 0,0 0-40 16,-3 1-94-16</inkml:trace>
  <inkml:trace contextRef="#ctx0" brushRef="#br0" timeOffset="15347.58">7746 5374 269 0,'0'0'56'0,"1"0"-1"0,1 1-41 15,-1-1-15-15,1 0-1 0,1 2 0 16,3-1 2-16,0 0 1 16,1-1 1-16,1 0 0 0,1 1 0 0,0-1 1 15,1-1-1-15,-1 1 0 0,1-1-1 16,0 0-3-16,0 0-7 0,0-1-15 15,0 1-27-15,2-1-7 0,-1-2-37 16,0-2-70-16</inkml:trace>
  <inkml:trace contextRef="#ctx0" brushRef="#br0" timeOffset="16005.48">8088 5180 215 0,'2'-5'52'15,"0"1"1"-15,-1 0-14 0,0 1-29 16,0 2-6-16,0 0 0 0,1 2 1 15,-2-1 3-15,0 4 4 0,1 2 1 16,0 4 2-16,-2 0 2 0,0 2 2 16,-1 1 0-16,0-1-3 0,1 1-3 0,-1 0-3 15,0-4-1-15,2 0-3 0,0 0-2 16,0-1-2-16,0-3-2 0,0-1-1 16,3-3 0-16,0 1 0 0,2-2 2 15,2-1 0-15,0-1 2 0,1 0 0 16,2 0 0-16,2-1 0 0,-2 0-1 15,1 1 0-15,-1 0-1 0,0 0-1 0,-2 1 0 16,0 1 0-16,-2 1 1 0,0 1-1 16,-1-1 1-16,1 3 0 0,-2-2 0 15,1 2 0-15,-2 0 2 0,0 0 0 16,-1 0 0-16,-1 0 1 0,-2 0 1 16,0 2 0-16,1-1-1 0,-2 4 1 15,-1-2-1-15,-1 0 0 0,-2 0-1 16,2 1-1-16,-2-1-1 0,1-1-1 15,-2-2-4-15,0 1-10 0,0 0-14 16,2 3-19-16,-3-4-20 0,1-1-21 16,-2-1-50-16,2-1-88 0</inkml:trace>
  <inkml:trace contextRef="#ctx0" brushRef="#br0" timeOffset="16214.64">8127 5158 369 0,'3'-8'88'0,"2"3"2"15,2-1-52-15,2 1-18 0,2 0-10 16,-1-2-1-16,2 2-3 0,0 1-3 0,-1-1-2 16,0 1-2-16,0 0-1 0,2 5-2 15,-2-2-2-15,-1-1-4 0,1-1-8 16,1 2-13-16,-1 0-21 0,1 0-36 15,-3-3-59-15,3 5-128 0</inkml:trace>
  <inkml:trace contextRef="#ctx0" brushRef="#br0" timeOffset="16878.34">7456 6569 190 0,'-3'-11'63'0,"3"4"6"0,-2-1-1 16,1 2-22-1,-1 3-9-15,2 1-8 0,0 2-8 0,0 3-5 0,2 3-6 16,0 3-5-16,0 2-4 0,1 2 0 16,-1 3 2-16,1-1 0 0,-2 0 0 15,1 0-2-15,0-1 0 0,-2-3 0 16,2-1 0-16,-1-2-1 0,0-1 0 15,0-1 1-15,-1-4-1 0,1 0 2 16,0-2 1-16,1-1 1 0,1 0 1 16,0-1 0-16,2-1 0 0,1 0 0 0,0-1-1 15,3 1-1-15,0 0-1 0,0 0-1 16,-3-1 1-16,3 2 0 16,1 1 1-16,0 2 1 0,-2 0 0 0,0 1 1 15,-2 0-1-15,3 3 1 0,-3-2-1 16,-3 1 0-16,-3-1-1 0,3 2-1 15,-1-1 1-15,1-1-2 0,0 2-2 0,-1-2-5 16,2 1-11-16,3-1-15 0,-3 0-19 16,1 0-23-16,-2 0-20 0,2-1-53 15,2 1-86-15</inkml:trace>
  <inkml:trace contextRef="#ctx0" brushRef="#br0" timeOffset="17184.78">7792 6646 297 0,'0'-1'78'16,"0"-2"3"-16,-1-2-42 0,3 3-9 15,1-1-3-15,1 3-5 0,-1-3-6 0,3 1-6 16,0 0-4-16,2 5-3 0,-3-5-1 16,2 2 0-16,-1-3-1 0,1 4 0 15,0-1-2-15,0 1-3 0,0-1-7 16,1 0-12-16,-1-2-16 0,1 3-26 16,-3-2-23-16,0-1-54 0,-1 0-100 15</inkml:trace>
  <inkml:trace contextRef="#ctx0" brushRef="#br0" timeOffset="17365.5">7847 6687 316 0,'-1'1'68'16,"0"0"1"-16,1 0-46 0,1 0-16 0,1-1-3 15,1 0 0-15,1-1 1 0,1 2 1 16,1-2 0-16,0 2-2 0,1-2 0 15,0 0-1-15,1 0-1 0,1 0-3 16,1-2-9-16,1 2-20 0,1-3-45 0,-1 2-57 16,3-1-141-16</inkml:trace>
  <inkml:trace contextRef="#ctx0" brushRef="#br0" timeOffset="18764.21">8294 6464 202 0,'0'-6'56'15,"-4"-3"4"-15,4 4-22 0,-1-1-3 16,0 0 0-16,-1 1 0 0,-1-1-2 16,0 2-3-16,1 0-1 0,-2-1-5 15,0 1-4-15,-1 1-3 0,0 1-4 16,0-2-2-16,1 1-1 0,-1 2-2 15,0-1 0-15,0 0 0 0,0 0-1 16,1 0 1-16,0 0-1 0,-1 0-1 0,1-1-1 16,2 2-2-16,0 0 0 0,0 0 0 15,0 1-2-15,0 1 0 0,1 1-1 16,-1-2 0-16,0 3 0 0,-3-2 0 16,3 2-1-16,0-1 1 0,1 1-1 15,-3 0 0-15,0 4 0 0,1-1 1 16,0 3-1-16,-1 1 0 0,1 2 1 15,-2 2-1-15,4 0 1 0,-1 3-1 16,2 0 1-16,0 1 0 0,1-2-1 0,0 0 1 16,0 0 0-16,3-1-1 0,-1-4 0 15,0-2 0-15,1-3 0 0,1 1 0 16,3-4 0-16,-2 0 1 0,0-3-1 16,0 1 1-16,0-1 1 0,2-1-1 15,-2-2 1-15,1 3 0 0,-1-4-1 16,2 1 1-16,1-1-1 0,-2 3 0 15,0-1 1-15,-2 2-1 0,0-2 0 0,0 1 0 16,-2 1 0-16,-1-1-1 0,0 1 1 16,0 0 0-16,-3-3 0 0,1 5-1 15,2-1 1-15,-2 1 1 0,1 0-1 16,-2-1 1-16,0 0-1 0,4 4 1 16,-4-3 0-16,0-2-1 0,-1-2 0 15,2 4 0-15,1-1 0 0,-1 0 0 16,-1 1 0-16,2-2 0 0,-1 1 0 15,4 3 0-15,-5-5 0 0,2 2 0 16,-3-4 1-16,2 3 0 0,0 1-1 16,-1-2 1-16,1 1 0 0,1 1-1 0,-1-1 1 15,2 2-1-15,-2-1 0 0,0-2 0 16,0-1 0-16,0 2 0 0,-1-1-1 16,-1 0 1-16,3 2 0 0,-1-1 1 15,1 0-1-15,0 3 0 0,-1-3 1 16,0-1-1-16,-1-2 0 0,0 2 0 15,0-1 0-15,1 1-1 0,1 0 1 0,-2-2-1 16,3 3 0-16,1 2 1 0,-2-4 0 16,0 1 0-16,-4-4-1 0,3 5 1 15,2-1 0-15,-2-3 0 0,1 2-1 16,-1-2 1-16,2 2 0 0,3 1-1 16,-3-3 1-16,0-1-1 0,-2-1 1 15,3-1-1-15,1 2 0 0,-3-3 1 16,2 2-1-16,-2-2 0 0,1 1 0 15,3 2 1-15,-4-3 0 0,0 1 0 16,-5 1 0-16,4 1 0 0,1 0 1 0,-1 1-1 16,-1 0 1-16,1 0 0 0,-2 2 0 15,4-1 1-15,-2 2 0 0,-2-1 0 16,-2 0 0-16,4 2-1 0,-1 0 0 16,0 0-1-16,1 0-1 0,0 3 0 15,0-1-1-15,2 2 0 0,-1 1 0 16,-1 2 0-16,0 0 1 0,2 2 1 15,0 0-1-15,1 2 1 0,-1 1 0 16,3 2-1-16,-4-1 1 0,4 2 0 0,-2-2 0 16,0 2 0-16,-2-3 0 0,2 3 0 15,-1-2 0-15,1 0 1 16,-1-2-1-16,-1 0 0 0,-1 0 0 0,3 2 1 16,-4-4-1-16,-2 0 1 0,-1-3 0 15,3 2 1-15,-3-3-1 0,-1-1 1 16,0 0 0-16,0-3 0 0,-2 2-1 15,1 0 0-15,-4-2 1 0,-1 0-1 16,0-3 0-16,-2 1 0 0,3 0-1 16,-2 0-2-16,2-2-2 0,3 2-6 15,-1-1-17-15,3 0-31 0,1-1-45 0,0 2-74 16,1-2-164-16</inkml:trace>
  <inkml:trace contextRef="#ctx0" brushRef="#br0" timeOffset="19505.88">7586 7978 400 0,'-2'0'102'16,"-1"-1"2"-16,3 1-21 0,0 0-62 15,0 0-11-15,2 2-3 0,3 2-2 16,0 2-2-16,1 3 0 0,1 1 1 16,1 4 0-16,0 2 0 0,0 0 1 15,-2-1 1-15,0 0-1 0,-1-2 0 16,-1 0-1-16,-1-4 0 0,0-1-1 15,0-2-1-15,0-2 0 0,1-1-1 16,-2-2 0 0,2-2 0-16,0 0 0 0,0-1 0 0,-1-2 0 0,2-1 0 0,0-2 0 15,-1-1 0-15,1-2-1 0,0-1 1 16,1-2-1-16,-1 3 0 0,1 1 0 16,-1 0 0-16,1 1 0 31,-1 3-1-31,0 4 1 0,-1-1-1 0,0 1 0 0,1 3 0 0,-1 3 0 0,1 0 0 15,-1 0 0-15,2 1-1 0,-2 2-2 16,2 0-5-16,0-1-9 0,1 0-32 16,0 0-62-16,0-1-86 0,0 0-198 0</inkml:trace>
  <inkml:trace contextRef="#ctx0" brushRef="#br0" timeOffset="19730.8">8025 8027 464 0,'2'1'95'0,"1"-1"0"0,0-1-82 0,1-1-13 16,1 1-2-16,1-2 2 0,-1 1 0 16,1 1 0-16,0-2-4 0,0 1-1 15,-1-1-3-15,-1-1-2 0,1 3-2 16,-1-2-7-16,1 2-13 0,-1-1-23 15,-1 1-35-15,0 1-58 0,0 2-134 16</inkml:trace>
  <inkml:trace contextRef="#ctx0" brushRef="#br0" timeOffset="19913.43">8030 8157 428 0,'0'-1'92'0,"0"1"0"16,2-1-64-16,0-2-21 0,0 2-5 0,2-2-1 16,1 1 1-16,0-2 0 0,1 4-1 15,-1-3 0-15,1 2-1 0,-1-1-2 16,2 1-6-16,0-1-15 0,1 1-27 16,1-2-44-16,1 3-68 0,0-3-155 15</inkml:trace>
  <inkml:trace contextRef="#ctx0" brushRef="#br0" timeOffset="21613.14">8412 7898 229 0,'0'-3'69'0,"-1"0"8"0,1-1-19 15,0-2-10-15,1 1-6 0,1-4-6 16,1-2-4-16,1 0-9 0,2 1-7 16,-1 1-5-16,2 0-5 0,0 2-2 15,-1 3-1-15,-1 1-2 0,0 2 1 16,-1-1-2-16,0 1 0 0,0 2 0 15,0 1 1-15,0 0 1 0,-2 1 0 16,0 3 0-16,-1 1 1 0,-1 3 1 0,-2-3-1 16,0 3-1-16,0-1 0 0,-1 1-1 15,2-4 1-15,-1 1-2 0,1-2 1 16,0 0-2-16,1-2 0 0,0-1-2 16,1 2 0-16,1 1-1 0,2 0-1 15,2 0 0-15,0 2 1 0,3 0 0 16,0 1 1-16,3-2 1 0,-1 0 1 15,1 0 0-15,-1-1 0 0,2 0 1 16,-3 0 0-16,-1-2 0 0,0 1 0 16,-4 0 0-16,1-2 1 0,-2 1 0 15,-2-1 3-15,-1-1 2 0,0 2 1 0,-2 1 2 16,-1 1 0-16,-2-1-1 0,-1 3 0 16,-1 1-1-16,-2 1-3 0,-2 1-2 15,0 0-1-15,-1 0 1 0,-1 0-1 16,1 0-1-16,-1-1-3 0,-2-1-4 15,3 0-13-15,0 0-25 0,1 1-39 0,1-1-18 16,2-1-65-16,4 0-119 0</inkml:trace>
  <inkml:trace contextRef="#ctx0" brushRef="#br0" timeOffset="22327.81">7859 9318 446 0,'-2'0'100'16,"-2"3"-1"-16,2-1-59 0,-1 3-32 0,2 4-7 16,1 2-1-16,1 4-1 0,1 0 0 15,-1 4 1-15,3 1 0 0,-2-1 1 16,1-2 1-16,2-1 0 0,-1-4 0 16,0-1 0-16,-1-5 0 0,0 0-1 15,1-3 0-15,0 0-1 0,-1-4 0 16,0-2-1-16,2 0 1 0,0-3 1 15,0-2-1-15,1-1 0 0,1-2 1 16,0 2-1-16,-1-2 1 0,1 0-1 16,-1 4 0-16,1 0 0 0,-1 2 0 15,0 1 1-15,-1 3-1 0,2 1 0 0,-1 2 1 16,-2 2 0-16,2 4 0 0,1 1 0 16,-2 0 1-16,1 4-1 0,-1-1-2 15,-1 0-4-15,1-2-10 0,-1-1-22 16,0-1-31-16,-2-3-35 0,1-3-69 15,1-1-142-15</inkml:trace>
  <inkml:trace contextRef="#ctx0" brushRef="#br0" timeOffset="22541.3">8150 9420 344 0,'5'1'87'15,"-1"-3"3"-15,1-2-48 0,1 1-18 0,0 0-5 16,2-1-3-16,-1 1-6 16,1 1-6-16,-1 0-3 0,0 1 0 0,1 0-1 15,-1 1 0-15,1 0-2 0,0 1-6 16,-1 0-13-16,0 1-25 0,-1 1-45 16,2 2-67-16,-1 0-154 0</inkml:trace>
  <inkml:trace contextRef="#ctx0" brushRef="#br0" timeOffset="22732.06">8249 9539 355 0,'4'-1'74'0,"1"-2"2"0,0 0-61 0,4-1-13 0,1-2 0 16,2 0 0-16,0 0 0 0,0 0-1 15,1-1-3-15,-1-2-9 0,1 2-14 16,0 0-29-16,0-1-22 0,-1 1-51 0,2-1-107 16</inkml:trace>
  <inkml:trace contextRef="#ctx0" brushRef="#br0" timeOffset="24351.75">8686 9184 270 0,'-4'-4'86'0,"1"1"5"15,0 2-10-15,2 0-30 0,1 2-13 16,0 0-10-16,0 3-8 0,2 4-8 16,0 4-5-16,1 4-4 0,0 3-3 0,1 4 0 15,1 0 0-15,0-1 0 0,-2 1 0 16,3-2 0-16,-2-2 0 0,0-4 0 16,1-3-1-16,0-1 0 0,0-1-1 15,3-5 1-15,-2-2-1 0,2-2 0 16,0-3-1-16,0-2 1 0,0-1-1 15,-1-3 0-15,-1-1 0 0,0-1 1 16,0-2-1-16,-1 2 1 0,0 1 0 16,0 0 2-16,-2 3-1 0,-1 0 2 0,0 2 0 15,-1 1 3-15,-1 0 2 0,-1 2 1 16,-2 1 1-16,1 0 0 0,0 4 0 16,-2 2-1-16,1 3-2 0,-1 4-2 15,0 1-2-15,0 3 0 0,1 2-1 16,1 0 1-16,-1-1-1 0,2-2-5 15,1 0-15-15,1-1-30 0,0-3-52 16,1-2-77-16,1-1-180 0</inkml:trace>
  <inkml:trace contextRef="#ctx0" brushRef="#br0" timeOffset="25596.78">7879 10744 435 0,'0'2'100'15,"0"-2"-1"-15,3-1-49 0,7-3-38 16,0 2-11-16,2-2-2 0,0-1 0 15,2 0 2-15,-1 0-1 16,0 0 0-16,-5 3 0 0,1-2 0 0,-2 0 0 16,1 3 0-16,-4 0-1 0,1-1 1 15,-1 2 0-15,-1 0 1 0,0 0-1 0,0 0 0 16,-3 0 1-16,3 0 0 16,-1 3 0-16,0-2 0 0,-1 2 0 0,0-1 1 15,-1 2 0-15,0 0-1 0,-1 1 1 16,1-1-1-16,-2 1 0 0,1-2 0 15,1 0 0-15,1-1-1 0,-2-1 1 16,1 1-2-16,0-1 0 0,-1-1 0 0,0 0-1 16,1 0 1-16,-2 0 0 0,2 1-1 15,0-1 2-15,-1-3-1 0,0 4 1 16,0-2-1-16,-1 0 1 0,1 1 0 16,-2-1 0-16,1-1 0 0,1 3 0 15,0-3 1-15,0 2-1 0,1-3 1 16,-1 2 0-16,0 0-1 0,0 1 1 15,1 0 0-15,-2 2-1 0,2 1 0 16,0 4 0-16,0 2-1 0,2 2 1 0,0 3-1 16,1 4 0-16,1 2 1 0,1 1 0 15,-1 0 0-15,1-1 0 0,0 0 1 16,0-1-1-16,-1-2 0 0,0-2 1 16,-3-7 0-16,1 4-1 0,0-5 0 15,0-1 1-15,-2-3-1 0,0 0-1 16,0-3 0-16,2 3 0 0,-2-5 1 15,0-1 0-15,-1-4 1 0,0 1-1 0,0-3 2 16,0-1-1-16,-1-1 1 0,0-3-1 16,-1 1 0-16,2 3 0 0,-2-4 1 15,2-1-1-15,-2 0 0 0,2 2 1 16,1-1-1-16,0 1 1 0,1 1-1 16,1 0 0-16,0 3 0 0,2 1 1 15,-1 0-1-15,1 2 0 0,0-1 1 16,3 3 0-16,-1 3 1 0,2-1-1 15,0 3 1-15,1 0-1 0,0 3 0 16,2 3 1-16,-2 0-1 0,-1 0 0 16,-1-1 1-16,1 3 1 0,0 0 1 0,-2 0 1 15,1 1 0-15,-1-1 0 0,0 0 0 16,0 2-2-16,-2-3 0 0,-1 1-2 16,-1-4-1-16,0 1 0 0,1-2-1 15,-1 0-2-15,1 0-1 0,-1-1-3 16,0-1-5-16,1 2-5 0,0-3-14 15,0-1-21-15,-1-2-32 0,2 2-28 16,1-1-67-16,0-2-132 0</inkml:trace>
  <inkml:trace contextRef="#ctx0" brushRef="#br0" timeOffset="25927.07">8381 10804 315 0,'-1'0'77'0,"5"3"7"0,-2-4-32 15,0 0-15-15,1 2-8 0,1-2-4 16,1 1-2-16,2-1-2 0,0-2-5 0,1 3-8 16,0 0-4-16,1-4-3 0,-1 3-1 15,0 1-2-15,1 3-3 0,-4-2-7 16,2-1-10-16,-1 0-13 0,-1 0-29 16,0 0-34-16,-1-1-64 0,-1-2-130 15</inkml:trace>
  <inkml:trace contextRef="#ctx0" brushRef="#br0" timeOffset="26115.57">8446 10910 369 0,'0'1'80'0,"4"-3"1"15,-2-1-46-15,2 0-32 0,2 0-7 16,1-1 1-16,-1-1 2 0,2-1 1 15,1 1 0-15,0 0 0 0,3 1-3 16,0-1-8-16,1 1-12 0,0-1-23 0,0 0-34 16,1 0-57-16,1-2-123 0</inkml:trace>
  <inkml:trace contextRef="#ctx0" brushRef="#br0" timeOffset="26814.7">8847 10605 465 0,'2'4'98'0,"3"5"0"16,0 4-79-16,2 1-13 0,3 8-4 16,-3 0 1-16,2 6 0 0,-1 1 0 15,-2 0 0-15,0 1-1 0,-1 0-1 16,-3-2 0-16,3 1 0 0,-2-5 1 16,3 0-4-16,-3-6-8 0,1-4-27 15,0-2-32-15,0-7-32 0,-1-2-70 16,0-5-146-16</inkml:trace>
  <inkml:trace contextRef="#ctx0" brushRef="#br0" timeOffset="27115.89">9014 10893 257 0,'4'9'74'16,"-1"2"3"-16,0 0-18 0,2-1-28 15,2 1-13-15,2-1-8 0,-3-4-5 16,2-2-3-16,3-1-2 0,0-1 1 15,-1-3 5-15,0-3 4 0,1-2 4 16,2 2 2-16,-2-4 4 0,-1-3 3 16,-3 0 1-16,2-2-3 0,0-1-3 0,0-2-2 15,-1-1-1-15,0 1-3 0,-1 0-3 16,1-2-2-16,-3 3-1 0,-1 0 0 16,-5 0 3-16,-1 5 0 0,-1-1 0 15,-5 3 1-15,-1 2 1 0,-3 3-1 16,-2-1-2-16,0 7-1 0,-3-2-3 15,-1 5-2-15,-1 2-2 0,2 5-2 0,1 0-6 16,3 3-9-16,3 2-27 16,3 1-76-16,3-2-92 0,5-3-221 0</inkml:trace>
  <inkml:trace contextRef="#ctx0" brushRef="#br0" timeOffset="65404.72">11282 7342 182 0,'-10'-16'63'16,"1"1"7"-16,0 0 1 0,1 1-15 15,0 1-1-15,0 2-4 0,0 0-3 16,1 4-3-16,2 1-6 0,0 5-8 0,1 2-9 16,3 6-6-16,0 7-6 0,3 4-5 15,3 9-3-15,0 4-1 0,2 6 0 16,-1 5 0-16,1-1 0 0,0 2 0 16,0 0-1-16,-2-2 1 15,0-5-1-15,-1 0 0 0,0-1 1 0,1-7-1 16,-1-1 0-16,-2-5 0 0,1-5 1 15,-1-1-1-15,-1-6 0 0,-1-4 0 16,0-3 0-16,0 0 1 0,1-2 0 16,-1-1 0-16,0-2 0 0,-1-1 0 0,1-2 0 15,-1-4 0-15,0-2 0 0,-2-4-1 16,1-6 0-16,-1-3-1 0,0-1-1 16,0-4 0-16,-1-2-1 0,-1-3 0 15,0-3 0-15,-1 3 0 0,0 0 0 16,0-1 1-16,-2-2 1 0,1 2 0 15,1-2 0-15,1 5 1 0,0 1 0 0,0 2 0 16,1 2 0-16,4 4-1 0,0 5 1 16,0 4 0-16,-2 1-1 0,2 5 0 15,3 4 0-15,1 2 0 0,1 6 1 16,1 4 1-16,1 3 0 0,2 7 2 16,1 4 0-16,0 3 0 0,0 4 1 15,1 0-1-15,0 0 0 0,0 0-1 16,-1-5 0-16,2 0-1 0,-1-2 0 15,0-4-1-15,-1-1 1 0,1-2-1 16,-2-5 0-16,3 3 0 0,-1-5 0 16,0-2 0-16,0-4-1 0,1-2 1 15,0-3 0-15,1-1 0 0,-1-7 1 0,0-1-1 16,1-1 1-16,-1-2 0 0,0-1-1 16,0-1 1-16,-2-1-1 0,1 0 0 15,-1-3 1-15,-2-2-1 0,1-2 1 16,-2-1-1-16,-2-1 0 0,1 3 0 15,0 0 1-15,0 3-1 0,-1 5 0 0,-1 5-1 16,0 2 0-16,2 4 1 0,-3 7-1 16,0 6 1-16,0 4 0 0,2 5 1 15,-1 5 1-15,1 5 0 0,0 4 1 16,-1-1 2-16,0 1 1 0,0 0 0 16,-1 0 0-16,0-1 0 0,-2 0 0 15,1 1-1-15,0-2-1 0,0 0-1 16,0 0-1-16,0-2-1 0,1-3 0 15,-1-2 0-15,0-3 0 0,-2-2-1 16,2-3 0-16,0-2 1 0,-1-4-2 16,0-2-1-16,0-2-3 0,1 0-6 0,-2-4-6 15,1 0-10-15,2-1-27 0,-2-3-67 16,2-1-84-16,0-4-197 16</inkml:trace>
  <inkml:trace contextRef="#ctx0" brushRef="#br0" timeOffset="66153.19">11901 7304 384 0,'-8'-13'91'16,"0"-1"5"-16,1 0-56 0,-1 0-11 15,3 1-8-15,-1 4-2 0,1 0-2 16,0 2-3-16,1 3-4 0,1 1-4 15,-1 4-2-15,2 4-2 0,1 3-1 0,1 9-1 16,1 4 0-16,0 7 1 16,1 5 3-16,1 3 0 0,0 3 1 15,1 3 0-15,0-3 0 0,-1-3-1 16,2-2-1-16,-1-2-1 0,1-2-1 0,0-4 0 16,0-4-1-16,0-2 1 0,-1-3-1 15,1-3 0-15,0-4 0 0,-2-3-1 16,1-2 1-16,-1-1-1 0,-1-2 1 15,-2-4 1-15,0-2-1 0,-3-2 0 16,0-3 1-16,-2-5-1 0,-2-3 1 16,1-3-2-16,-2-1 1 0,0-5-2 0,1-1 2 15,0-4-1-15,1 0 0 0,1-3 0 16,0-3 0-16,-1-2 0 0,3-1 1 16,0 0-1-16,2 5 0 0,1-1 1 15,3 4-1-15,2 3 1 0,2 4 0 16,1 6 0-16,2 1 1 0,3 4 0 15,4 5 1-15,1 3 1 0,2 5 0 16,1 4 0-16,3 5 0 0,-1 4 1 16,2 4-1-16,0 3 1 0,-4-1-1 0,0 1 1 15,-3 2-2-15,-3-1 1 16,0-2 0-16,-4-1 1 0,-3-2-1 16,-2 0 0-1,-1 0 0-15,-4-3 1 16,0 1 0-1,-4-3 1 1,-2 0-1-16,-3-1 0 0,-3 1 0 16,-3-3-1-16,-2 2-1 0,-2-1 0 0,-1-1-1 0,-1 1-1 0,0-2 1 15,1 0-1-15,1 0 0 0,2-2-2 0,2-1-2 0,1-1-4 0,3 1-5 0,2-2-8 0,3-1-28 0,4-1-30 16,3-1-41-16,5-1-76 0,3-1-161 16</inkml:trace>
  <inkml:trace contextRef="#ctx0" brushRef="#br0" timeOffset="66733.64">12322 7166 337 0,'1'-12'84'16,"1"3"5"-16,-1 3-47 0,0 2-11 15,1 1-7-15,1 6-3 0,1 2-1 16,1 6-3-16,-1 2-3 0,2 7 0 15,1 6-1-15,0 4 0 0,0 3-2 16,-1 2-1-16,2-1-2 0,-3 3-1 16,1-2-2-16,-1-3-1 0,1 0-1 0,0-4 0 15,0-1 0-15,1-4-1 0,-1-4-1 16,2-1 0-16,-2-4 0 0,1-3-1 16,-1-2 0-16,-1-1 0 0,0-1 0 15,-1 0-2-15,0-2-1 0,0-1-3 16,-1 0-6-16,-1-1-10 0,0-1-13 15,-1 0-12-15,-2-2-22 0,0 2-37 16,-1-2 1-16,-1 1-47 0,-2-1-67 0</inkml:trace>
  <inkml:trace contextRef="#ctx0" brushRef="#br0" timeOffset="66951.06">12304 7808 400 0,'-3'1'89'0,"5"1"1"0,2-1-50 16,2-2-21-16,1-1-6 0,4 1 0 15,1-3 3-15,1 0 2 0,1-1-1 0,0-1-4 16,1 1-4-16,-2-2-2 0,0 2-2 16,-1-1-3-16,2 1-5 0,-2 0-7 15,0 1-21-15,-1-2-40 0,-2 0-37 16,0 1-75-16,-3-4-162 0</inkml:trace>
  <inkml:trace contextRef="#ctx0" brushRef="#br0" timeOffset="67287.39">12217 7036 416 0,'-3'-1'96'0,"0"0"3"16,0 2-61-16,1-1-17 0,0 1-6 15,1 1-3-15,1-1-2 0,0 0-2 16,1 0-1-16,1 0-1 0,1 0-1 0,3 0 1 16,1-2-1-16,2-1 0 0,2 0-1 15,3-2-3-15,2-1-5 0,0 0-11 16,4-1-25-16,0-1-69 0,2 1-83 16,-2-1-202-16</inkml:trace>
  <inkml:trace contextRef="#ctx0" brushRef="#br0" timeOffset="68560.03">13151 7216 146 0,'5'-2'52'15,"-1"1"6"-15,-1-3-7 0,-1 0-5 16,-1-2-4-16,1-2-3 0,-1 1-5 0,-1 0-3 15,0-2-5-15,-1 1-4 16,0-1-3-16,0 0-3 0,-2 0-3 16,-2-1-2-16,-3 0-3 0,0 0 0 0,-2 1-2 15,-3-1-1-15,-2 1 0 0,-2 1-1 16,-2 0-1-16,1 1 0 0,-1-1-1 16,-1 3-1-16,1 1 0 0,-1 4-1 15,1 4-1-15,-2 1-1 0,1 9 0 16,-2 4-1-16,2 5 1 0,-1 7 1 15,4 6 2-15,3 6 3 0,3 6 1 0,3-2 3 16,4 4 0-16,2 0 0 0,4-2 0 16,4-5-2-16,3-6-3 0,3-5 0 15,5-4-3-15,1-5 1 0,4-6 0 16,1-5-1-16,2-3 0 0,0-2 0 16,1-4 0-16,3-2 0 0,1-2-1 15,1-2-1-15,0-2-2 0,-1-3-1 16,1 1-4-16,-2 0-4 0,-2-2-5 15,-1 1-6-15,-3 0-6 0,0 0-3 16,-2-1-3-16,-2-1 0 0,-2 0 4 16,-1-1 4-16,-1-2 7 0,1 3 6 0,-1-1 6 15,-2 1 4-15,-1 1 3 0,0 2 3 16,-3 2 2-16,-3 0 3 0,-1 0 3 16,-2 2 5-16,-1-1 6 0,0 2 4 15,-2-1 3-15,-2 2-1 0,0-2-1 16,-2 1-2-16,0 0-4 0,-2-1-3 15,-3 1-5-15,-1 0 0 0,-1-1-3 0,0 2 0 16,-2-2-1-16,2 2-1 0,-1-1-1 16,2 0-1-16,-1 1-1 0,0 1-1 15,1-1-1-15,-2 1 0 0,0 0 0 16,-1 1-1-16,0 1 0 0,1 3-1 16,-1 2 2-16,1 2 0 0,1 2 1 15,0 3 1-15,3 2 2 0,1 3 1 16,3-1 0-16,1 0 1 0,3 1-1 15,3-3-2-15,1 0 0 0,3-3-1 16,2-2-1-16,0 0-1 0,3-4 0 0,-1 0-1 16,1-2 1-16,-1-3 0 0,-1-3 0 15,0-1 0-15,0-3 0 0,-1-2 0 16,-1 0 1-16,-1-3-1 0,0 1 1 16,-1-1-1-16,0 2 1 0,-2 0 0 15,0 0-1-15,-1-1 1 0,-1 3 1 16,1-1 0-16,-3 1 0 0,1 0 1 15,0 1-1-15,-1 3 0 0,0 0-1 16,1 3-1-16,-1 0 0 0,0 4-1 0,0 1 0 16,1 1 0-16,0 2 0 0,1 1 0 15,-1-1 1-15,1 2-1 0,2 0-1 16,1-1-5-16,0 1-10 0,2 1-20 16,1-2-31-16,1 2-40 0,0 2-73 15,1-1-156-15</inkml:trace>
  <inkml:trace contextRef="#ctx0" brushRef="#br0" timeOffset="70287.28">13115 7540 377 0,'1'-6'86'0,"2"2"0"0,2 2-47 16,0-1-27-16,2 0-10 0,-1 1-1 15,0 2-1-15,1 2 1 0,-3 2-1 16,0 4 2-16,-1 2 0 0,0 2 1 15,1 2 1-15,-1 0 1 0,0 2 1 16,1 0 1-16,-2-2-1 0,0 0-1 0,1-1-1 16,-2 0 0-16,0-3 0 0,0 0-2 15,0-1 0-15,-1-4 0 0,-1 0-1 16,0-2 1-16,1 2 0 0,-1-1 0 16,0-4 0-16,0 3 1 0,-1-1 0 15,1-2 0-15,0 0 0 0,0-1 0 16,0-1 1-16,0 0-2 0,-1-2 1 15,1-1-2-15,0 1 1 0,1-4-1 16,-2-1 0-16,0-2-1 0,1 0 1 16,-2-1 0-16,1-2-1 0,-1 0 1 0,1 1 0 15,0 0 0-15,0 1 0 0,-2-2 0 16,3 0 1-16,-2 1 1 0,-1-1-1 16,1 0 2-16,-1-1 1 0,0 3 1 15,-1 1 0-15,1 1 1 0,-1 2-1 16,0 2 1-16,-1-1-1 0,-2 3-1 15,-1-1-1-15,-2 2-1 0,-1 0 1 0,-1 1-2 16,0 0 0-16,-1 1-1 0,1 0 0 16,2 2-1-16,1-1 0 0,1 2 0 15,1-2-3-15,2 2-5 0,0-1-9 16,1-1-27-16,2 0-60 0,2 1-8 16,2-1-70-16,5 2-131 0</inkml:trace>
  <inkml:trace contextRef="#ctx0" brushRef="#br0" timeOffset="71259.12">13682 7072 175 0,'0'-8'55'0,"0"2"5"0,-3 1-11 0,2 1-7 15,0-1-6-15,1 2-3 0,1 1-5 16,-2-1-5-16,1 1-8 0,1 1-5 16,1 2-2-16,0 1-2 0,-2 3 2 15,1 5 1-15,0 5 1 0,1 6 2 16,0 5 2-16,-2 4-2 0,2 5-1 15,-1 5-4-15,-2 1 0 0,0 2-1 16,-2 1-2-16,0-3 1 0,2 1-2 16,0 1 1-16,-3-6-1 0,2-4-1 0,0-4 0 15,2-2 0-15,-2-3 0 0,1-2-1 16,-1-7-1-16,3 0 0 0,0-2-1 16,4 0-2-16,-3-5 0 0,1-3-2 15,1-1 1 1,0-3-1-16,0-2 1 0,0-1 0 0,-2-4 1 0,3 1-1 15,0 1-1-15,0 1-3 0,-3-5-6 16,1 0-8-16,-2 0-11 0,0 0-14 0,-2-2-17 16,-1 1-22-16,-2-4-46 0,-1 5-85 15</inkml:trace>
  <inkml:trace contextRef="#ctx0" brushRef="#br0" timeOffset="71473.55">13617 7574 174 0,'-6'-4'56'16,"1"-1"4"-16,-2 0-9 0,-2-4-9 0,4 3-5 0,0-1-6 16,4 1-4-16,-1 0-4 0,2 0-2 0,0-1-5 15,3 1-4-15,1-1-2 0,2 1 0 16,-1-2-1-16,4 1 0 0,-1-2-1 16,7 2-1-16,-4 0 0 0,1 2-3 15,-1-1-2-15,2 2-1 0,-1-1-1 16,1 1-1-16,-3 0 0 0,2-2-3 15,-1-1-8-15,-2 0-14 0,0 0-27 0,-1 0-35 16,-1 0-62-16,0 0-132 0</inkml:trace>
  <inkml:trace contextRef="#ctx0" brushRef="#br0" timeOffset="72325.28">13797 7072 280 0,'5'-5'66'16,"-1"2"3"-16,1 2-44 0,-1-3-9 15,0 3-4-15,1 2-1 0,-2 3 1 16,-2 2 1-16,-1 6 0 0,1 5 3 0,0 5 2 16,0 5 3-16,1 6 0 0,-1 5-2 15,1 3-2-15,-1-4-2 0,-1 3-3 16,2 0-2-16,0-3-3 0,-1-4-3 16,0-4 0-16,0-2-3 0,1-3 0 15,-2-5 0-15,1-5-1 0,0-4 0 16,0-2 0-16,0-3-1 0,0-2 0 15,-1-3 0 1,1 1 0-16,1-1 0 16,0-1 0-16,1 0 1 0,2-2 1 15,-1-4-1-15,2 1 1 0,3-1 0 0,-1 1-1 16,2 0 0 0,-2 0 0-16,1 1 0 0,1 4 0 15,-2-1-1-15,-1 1 0 0,-2 0 0 0,2 2 0 0,-1 3 1 0,1 0 0 0,0 1 0 0,-3 0 1 16,2 2-2-16,1 0 0 0,-2-1-1 15,-1-2-2-15,-3-4-3 0,2 3 0 16,0-2-1-16,0 1-1 0,2-1 2 0,-3-3-1 16,3 1 2-16,1 3 1 0,-1-4 0 15,0-1 0-15,-3-3-1 0,5 2-1 16,3-1 0-16,2 0-1 0,2-1 1 16,1-1 0-16,1-1 1 0,2 1 2 15,-6-2 2-15,0-1 0 0,1 1 2 16,-2-1 0-16,-1-2 1 0,1 3 1 15,0 1 0-15,2 0 0 0,-1 0 1 16,-5 0 1-16,-1 1 1 0,-3 0 1 0,-4-2 1 16,-1 2 1-16,-3 0 1 0,-3-1-1 15,-2 1 0-15,-3 0-1 0,0 2 0 16,1 3-2-16,-1-1 0 0,3 3-1 16,1 2-1-16,-1 1 0 0,3 2-1 15,-1 4 0-15,0 0 1 16,-2 2-1-16,-2 2 1 0,2 3 2 0,0 2 0 15,2 1 1-15,-1-4-1 0,6 6 1 0,3-1-1 16,2 0-1-16,3-4 0 0,0-3-2 16,4-1 1-16,4 1-2 0,-3-5 0 15,2-2 0-15,-1-1-1 0,-3 0 0 16,-1-1-1-16,-1-2-3 0,-1 0-3 16,-2-1-10-16,0-1-9 0,2 0-10 15,0-1-23-15,2-1-40 0,1-3-64 16,-1 1-131-16</inkml:trace>
  <inkml:trace contextRef="#ctx0" brushRef="#br0" timeOffset="72621.57">14300 7481 285 0,'5'-3'64'0,"2"-1"2"15,0 0-41-15,1 0-13 0,2 2-3 16,-1-1 2-16,-1-1 0 0,-1 3 1 0,-1 0-1 15,1 3 0-15,-2 0 2 16,-2 0 0-16,0 3 1 0,-1 0 0 0,-1 2 0 16,1 1 1-16,-4-2-1 0,2 4 0 15,0 0-2-15,2 0 0 0,-4 2 0 16,1 2-2-16,0-3-1 0,1 2-2 16,0-2-1-16,0-1-2 0,-1-2-1 15,2-1-1-15,1-2-1 0,3 2 0 16,-2-4 0-16,0 1 0 0,0-1-1 15,1-1 0-15,0-2-2 0,1 0-5 16,-2-2-10-16,3 1-7 0,1-1-14 16,4 0-26-16,-2-2-37 0,-1-1-64 0,2 1-126 15</inkml:trace>
  <inkml:trace contextRef="#ctx0" brushRef="#br0" timeOffset="74068.39">14687 6981 189 0,'-1'1'46'0,"1"1"3"16,-1-1-24-16,1-1-6 0,-1 0-3 16,-2 1 0-16,1 2 1 0,0 0 2 15,0 0-1-15,-1 3 0 0,0-1 0 16,0 4 0-16,-1 1 0 0,0 1 1 16,-5 2-2-16,1 5 0 0,0 5-1 15,-1 3 0-15,3 5-1 0,0 4 0 16,1 2-1-16,7 2-2 0,3-1-2 15,1 0-1-15,0-5-2 0,2-4-2 16,0-2-2-16,0-3-2 0,-1-2 1 0,-3-5-1 16,1-2 0-16,-2 0-1 0,1-2 1 15,-2-4-1-15,2-2 0 0,-1-1 0 16,2-1 0-16,-1-2-1 0,1-1-1 16,-1-2-2-16,1 1-7 0,-2-2-12 15,0-1-22-15,-1-1-50 0,-2-4-69 16,-1 2-158-16</inkml:trace>
  <inkml:trace contextRef="#ctx0" brushRef="#br0" timeOffset="74531.14">14898 6893 172 0,'3'-4'45'0,"3"0"4"0,1 3-21 0,2-1-5 15,3 3 3-15,2 2 5 0,0 4 2 16,5 3 2-16,0 5-1 0,0 3 1 16,2 6-1-16,-4 3-3 0,1 6-4 15,-3 1-4-15,-1 3-2 0,-3 1-2 16,1 2-4-16,-4-2-2 0,0-1-2 15,-1-4-1-15,-3-2-2 0,0-3-3 16,-2-3-1-16,-3-3-2 0,-1-4 0 16,-2-2 0-16,-1 0-1 0,-1-1 0 0,-2-2-1 15,0-1-1-15,-2 0-6 0,0 0-13 16,-1 0-36-16,0-3-50 0,-4-1-79 16,-1-1-180-16</inkml:trace>
  <inkml:trace contextRef="#ctx0" brushRef="#br0" timeOffset="75253.31">12660 7734 178 0,'-6'1'60'0,"0"1"8"0,1 1-10 0,0-3-5 16,2 3-4-16,1-2-8 0,1-1-7 16,1 1-7-16,2-1-6 0,0 0-5 15,4-1-4-15,2-2-2 0,3 2-1 16,1-1 1-16,2-1 1 0,2-1-1 16,1 2-2-16,-3-1-1 0,1 2-2 15,-2-3-1-15,0 2 0 0,-2 1-1 16,-1 0 0-16,-2-1-2 0,1 2 0 15,-1 0 0-15,-1 1-1 0,-1 0-3 16,-2-1-7-16,-1 1-13 0,0 1-24 0,1-1-54 16,-2 1-74-16,0 1-170 0</inkml:trace>
  <inkml:trace contextRef="#ctx0" brushRef="#br0" timeOffset="88253.63">7999 5908 87 0,'3'-2'23'0,"2"1"0"0,4 0-14 15,0 0-1-15,3-2 0 0,3-1 1 0,1 1-4 16,4 0-1-16,2-1-2 0,2 0 0 16,0-1-3-16,4 2-25 0,1 1-21 15,1 0-59-15</inkml:trace>
  <inkml:trace contextRef="#ctx0" brushRef="#br0" timeOffset="88877.95">8065 7366 284 0,'0'-1'63'0,"2"-2"0"16,2 0-41-16,3-1-14 15,3-1-6-15,4-2-3 0,5 1 0 16,4-1 1-16,2-1-2 0,5 4-9 16,1-3-26-16,1 3-26 0,2 0-46 0,1-1-109 15</inkml:trace>
  <inkml:trace contextRef="#ctx0" brushRef="#br0" timeOffset="89542.18">8386 8669 460 0,'-4'0'94'16,"6"0"-1"-16,3-4-80 0,5 2-13 15,4-2-4-15,5 0-3 0,7 0-7 16,5-1-16-16,5 0-29 0,6 2-33 16,3 0-66-16,4 2-138 0</inkml:trace>
  <inkml:trace contextRef="#ctx0" brushRef="#br0" timeOffset="90102.68">8707 10092 295 0,'6'-3'70'0,"4"-2"0"0,1-1-18 16,5-3-47-16,5 0-7 0,2-4-1 0,8 3-10 15,2 2-22-15,4-3-35 0,3 6-53 16,1 0-123-16</inkml:trace>
  <inkml:trace contextRef="#ctx0" brushRef="#br0" timeOffset="90536.05">8828 11292 334 0,'7'1'83'0,"4"-2"5"16,2-1-54-16,8 0-5 0,6-1-2 15,6-2-4-15,5-2-4 0,6 0-11 16,4-1-26-16,6 2-74 0,0-3-77 16,2-1-197-16</inkml:trace>
  <inkml:trace contextRef="#ctx0" brushRef="#br0" timeOffset="93215.16">16241 6858 238 0,'-1'0'66'16,"-1"-1"3"-16,-1 1-22 0,1 0-14 15,1 0-8-15,0 0-4 0,-1 0-2 16,-1 0-3-16,1 0 0 0,0 1-1 0,-2-1 0 15,2-1 1-15,-2 1 0 0,1 0 0 16,0 0-1-16,0-1-1 0,1 1-2 16,0-1-1-16,-3 1 0 0,1-1-2 15,-1-1 0-15,-2 1-1 0,-2 1 0 16,0-2-2-16,-1 0-1 0,-1-2-1 16,0 2 0-16,0-1-2 0,0 1 1 15,0-2-2-15,0 1 1 0,2 1 0 16,-1-2 0-16,2 1 1 0,0 0 1 15,2 1 1-15,0-2 0 0,0 0 1 0,0 2-1 16,2 2 0-16,-1-3 0 0,1 1-2 16,-1-1 0-16,3 3-2 0,1 0 0 15,-1 0-1-15,2 0 0 0,-1 0-1 16,1 1 0-16,1 2-1 0,-1-1 1 16,-1 2 0-16,1 2-1 0,1 1 1 15,-1 1 1-15,2 2-1 0,0 2 1 16,0 2 0-16,1 2-1 0,0 2 1 0,-1 3 0 15,2 0 0-15,-3 1 0 16,2 1 0-16,-1 2 0 0,1-3 0 0,0 4 0 16,0-1-1-16,0 1 1 0,0 2-1 15,0-2 1-15,1 2-1 0,-4-1 1 16,2-1 0-16,-1 0 0 0,0-1 0 16,-1-3 0-16,0 0 0 0,0-1 0 15,1-2 0-15,0-1 0 0,-1-2 0 16,0 0 0-16,0 1 0 0,1-1 0 0,0 1 0 15,-1-2 0-15,1 2 0 0,-1 0 0 16,0-2 0-16,1-1 0 0,-1-3 0 16,0 0 0-16,1-2 0 0,-1-3 0 15,1-1 0-15,0-1 0 0,-1 0 0 16,1 0 0-16,-1-1 0 0,1-1 0 16,-1-1 0-16,-1 1 0 0,1-1 0 15,0 0 0-15,0-1 0 0,0 0 0 16,1 2 0-16,-1 0 0 0,1-2 0 0,-1 1 0 15,0 1 1-15,1-1-1 0,-1 0-1 16,0-1 1-16,0-1 0 16,0 1-1-16,1 1 0 0,-1-1 0 0,3 0 0 15,-1 1-1-15,3 0 1 0,2 0 0 16,-1 0 0-16,3-1 1 0,2 1-1 16,0-1 1-16,2 0 0 0,1-1-1 15,-1 2 1-15,3-1-3 16,-3-1-3-16,1 1-6 0,0 0-21 0,0 0-41 15,1 4-37-15,1 1-77 0,-2 0-162 16</inkml:trace>
  <inkml:trace contextRef="#ctx0" brushRef="#br0" timeOffset="94888.48">21507 6705 267 0,'-4'1'55'15,"0"-1"1"-15,4 0-43 0,1 1-8 0,1 0 1 16,1-1 1-16,0 0 4 0,2 2 2 16,3-1 3-16,2 1 0 0,3-1 1 15,2 0-2-15,2 1 0 0,3-2-1 16,1-2 0-16,2 1-2 0,-1-2 0 16,1 2-2-16,1-3 0 0,2 2-2 15,3-1 0-15,0 2-2 0,-1-1-2 16,-2 1-1-16,0 0 0 0,-4 0-2 15,-2 0 0-15,-3 1-1 0,-4 1 1 0,-1 0-1 16,-1-1 1-16,-2 2 0 0,-2 1 0 16,-2 0 0-16,0 0 1 0,-3 1 0 15,-1 1 0-15,-1 2 0 0,0 0 1 16,0 1-1-16,-1 1 0 0,-1 0-1 16,1 5 0-16,1-1 0 0,-1 1-1 15,0 2 1-15,0 3-1 0,0 1 0 16,2 4 0-16,0 0 0 0,1 1 0 0,1 3 0 15,-1-1 0-15,1 1 0 0,1 0 0 16,-1-1 1-16,0 2-1 0,0 1 0 16,1-3 0-16,3 1 0 0,-1-1 0 15,2 0 0-15,-1-3-1 0,2-1 1 16,0-5 0-16,-1-2 0 0,0-1-1 16,0-2 0-16,0-2 1 0,-1-2-1 15,-1 0 1-15,1-2 0 0,-2 1 0 16,1 0 0-16,0 0 0 0,0-1 0 15,0 1 0-15,0-1 0 0,0 0 0 0,-1-1 0 16,0-1 0-16,-1 0 0 0,-2 0 0 16,1 1 0-16,-2-1 1 0,0-1-1 15,-1 1 1-15,1 0 0 0,-2-1 1 16,-1-1 1-16,-1-1 0 0,-1 2 3 16,-2-1 0-16,-1 1 2 0,-2 0 0 15,-1 0-1-15,0 1 1 0,-1 0-1 0,0 0 0 16,-1-1-2-16,-2-1 0 0,0 2-2 15,-2-1 0-15,1 0-1 0,-2-2-1 16,2 1-1-16,-1 2-2 16,2-2-4-16,1-1-5 0,2 1-18 0,1-2-33 15,3-1-41-15,2-1-74 0,2-3-159 16</inkml:trace>
  <inkml:trace contextRef="#ctx0" brushRef="#br0" timeOffset="99419.85">16314 7211 192 0,'1'-3'53'0,"-2"-1"5"16,-2 0-18-16,1 1-3 0,2 4 0 16,-3-4 1-16,-1 2 1 0,-1-1-2 15,0 1-1-15,-1-2-5 0,2 1-5 16,-5-3-4-16,4 3-3 0,1 0-4 15,5 2-2-15,-3 0-4 0,1-1-2 0,0 1-2 16,0 1-3-16,2 4-1 0,0 1-1 16,-4 0-2-16,4 3 2 0,1 3 0 15,3 5 0-15,-1-1 0 0,-1-1 1 16,1 0-1-16,1 2 1 0,0-2-1 16,-1-1 1-16,-2-3-1 0,1 0 1 15,0-1-1-15,3 0 0 0,-5-3 1 0,1-2-1 16,0 0 1-16,-1-1-1 0,-1-1 1 15,0-1 0-15,-3-2 0 0,2-1 1 16,0 1-1-16,2-1 1 0,-2 0 0 16,1 1 1-16,0-1 0 0,-1 0 1 15,0 0-2-15,1-2 1 0,-2-2-1 16,2 0 0-16,0-2-1 0,3 2-1 16,-2-3 0-16,0-4 0 0,0 0 0 15,0 0 0-15,1-1 0 0,0-1 0 16,-3-3 0-16,6 4 0 0,-1 3 0 15,1 1 0-15,0 0-1 0,2 1 1 0,-1 1 0 16,0 0-1-16,1 1 1 0,0 1-1 16,0 0 0-16,-1 2 0 0,2 3 0 15,-3 4-1-15,3-1 1 0,-2 3-1 16,1 0 1-16,0 2-1 0,1 2 2 16,-2 1-1-16,4-2 1 0,-2 2 0 15,-1 1 1-15,-3-1 0 0,2 2-1 16,-1-3 1-16,-1 2 0 0,-3-1 0 0,1-3 0 15,0 0 0-15,1 1 0 0,-3-3-1 16,1 0 1-16,-3-2 0 0,2-1-1 16,0 0 1-16,0-1-1 0,0-1 0 15,1 0-1-15,-1 1-2 0,2-2-1 16,0 1-5-16,-2-1-6 0,1-1-20 16,0 1-34-16,0-1-36 0,-1 1-72 15,0 0-152-15</inkml:trace>
  <inkml:trace contextRef="#ctx0" brushRef="#br0" timeOffset="101139.45">16345 6966 247 0,'-4'-4'75'0,"-1"-1"7"16,2 1-20-16,-2-2-13 0,3 3-6 15,0-2-3-15,3 5-4 0,-3-3-6 16,1 1-6-16,-1 1-5 0,0 0-5 15,1 0-4-15,-1 3-3 0,-3-2-3 0,4 4-3 16,-1 3-1-16,4 4 0 0,-2 1 0 16,0 3 0-16,-1 2 0 0,2 3 0 15,-1 1 1-15,2 3 0 0,-3-2-1 16,2 3 1-16,1 0 0 0,4 0 0 16,-3-3 0-16,-2-1 0 0,2-2 0 15,-2-1 0-15,1-3-1 0,-1 0 1 16,-4-3 0-16,3 1 0 0,0-2-1 15,4 1 1-15,-4-4 0 0,-2-2 0 0,1-2 0 16,-1-1-1-16,2-1 1 0,-1 0 0 16,-3-4 0-16,3 2 0 0,1 0 0 15,2 2 0-15,-1-2 1 0,-2-1 1 16,2 1 0-16,-2-1 1 0,1 1-1 16,0-1 1-16,-2-5-1 0,3 3-1 15,0-1 0-15,4 2-2 0,-3-5 0 16,1 0 0-16,0-1 0 0,1 0-1 0,1-1 1 15,0 0 0-15,-2-4-1 0,4 5 1 16,1 1-1-16,0 2 1 0,1-1-1 16,0 2 0-16,3 1 1 0,1 2-1 15,0 2 1-15,1 1-1 0,1 2 0 16,2 4 1-16,0 3-1 0,2 5 0 16,-4 1 1-16,-1 1 0 0,0 0 0 15,-4-2 0-15,-1 0 0 0,-1-2 0 16,-6-3 0-16,1 0 0 0,0-1 1 15,-2-3-1-15,-2 3 1 0,-2-2 0 0,-2 1 0 16,-1-1 0-16,-1 2 1 0,-3 0-1 16,-1 3 0-16,-2-4 0 0,-2 3 1 15,-2-1-2-15,-1-1 1 0,-1-2 0 16,0 1 0-16,1-3-1 0,2 1 1 16,1-2 0-16,2-2 0 0,3 1 1 15,-2-2 0-15,0 0 0 0,4-1 1 16,1-2-1-16,2 0-1 0,0-1 1 0,2 0-2 15,1 0-1-15,4-1-1 0,-2 0-1 16,3 1-3-16,-1 0-6 16,3-3-8-16,1 1-38 0,1-2-58 15,0 0-83-15,3-1-197 0</inkml:trace>
  <inkml:trace contextRef="#ctx0" brushRef="#br0" timeOffset="101451.62">16305 6958 382 0,'7'-7'101'0,"-1"-1"0"16,-1-1-2-16,1 1-83 0,3 2-10 16,2 0-2-16,0 3-1 0,1 1-1 15,1 1-1-15,-1 0 0 0,5 1 0 16,-2 1-1-16,1-1 1 0,0-1 0 16,3 3-1-16,-1 1 0 0,2 0 1 15,-5-1-3-15,1 2-5 0,-1 0-14 16,-3 4-42-16,0-3-39 0,-1 0-76 15,-1-2-169-15</inkml:trace>
  <inkml:trace contextRef="#ctx0" brushRef="#br0" timeOffset="101870.49">17042 7490 441 0,'9'0'98'16,"0"2"1"-16,-2-1-67 0,-1 1-22 15,-5 2-3-15,3 1 1 0,-4 2-1 16,0 2-1-16,-1 2-1 0,-2 3 0 16,-2-2-1-16,2 1 0 15,-5 1-2-15,-2 0-1 0,-2-3-3 0,0 1-4 16,1-3-8-16,1 0-23 0,0-1-35 0,3-2-33 15,1-2-70-15,3-2-143 0</inkml:trace>
  <inkml:trace contextRef="#ctx0" brushRef="#br0" timeOffset="103083.32">17444 7207 347 0,'6'-3'90'16,"-2"-1"1"-16,1-1-9 0,-1-2-64 0,1 2-11 15,-1-1-1-15,0 1 3 0,-1-1 2 16,-2 0 1-16,-1 0 1 0,1 1 1 16,-2 0 2-16,0-3 1 0,-1 1-1 15,1 0-2-15,-3-2-2 0,0 2-1 16,-1-2-3-16,-1 2-2 0,0 0-2 16,-3 0-1-16,0 3-1 0,0 3-1 15,-2-1-1-15,-1 5 0 0,0 1 0 16,-1 6 0-16,2 4-1 0,-2 5 1 15,2 3-1-15,2 4 1 0,0 2 0 0,1 1 0 16,2 0 0-16,1-3 0 0,3-3-1 16,2-2 1-16,0-3 0 0,4-5-1 15,2-2 1-15,1-5-1 0,2-1 1 16,-2-3 0-16,3-2 1 0,1-3 0 16,2-1 0-16,1-3 1 0,1-4-1 15,2-2 1-15,0-3-1 0,-1-1-1 16,-1-1 0-16,-2-1 0 0,-1 0 0 0,-1 0 0 15,-2 3 0-15,-2 0 0 0,-1 2 1 16,-1 0 0-16,-1 4-1 0,-1 1 1 16,-1 2-1-16,-1 3-1 0,1 2 0 15,0 2 0-15,0 2 0 0,1 2 1 16,1 4 0-16,0 2 1 0,1 3 1 16,1 2 1-16,1 2 0 0,-1 2 1 15,1 1-1-15,0 0-1 0,1-1 1 16,-1 0-1-16,-3-1 0 0,0 0 0 15,-2-4-1-15,-3 0 1 0,-1-1-1 0,-4 0 1 16,-1-2-1-16,0 0 1 0,-1-2 0 16,-1 0 0-16,-1 2-1 0,0-2 1 15,0 0-1-15,-1 0 0 0,1 0 0 16,-1 1-1-16,0-2 0 0,0-3-1 16,1 0-1-16,2 0-1 0,1-1-4 15,0-2-2-15,3 0-4 0,1-1-6 16,2 0-10-16,2-2-27 0,3 1-63 0,2-3-84 15,5-1-195-15</inkml:trace>
  <inkml:trace contextRef="#ctx0" brushRef="#br0" timeOffset="103346.89">17865 7607 424 0,'3'0'99'0,"0"0"2"0,1 0-67 15,-2 2-14-15,0 0-3 0,0 1-2 16,-2 2-3-16,-1 4-4 0,-1 2-1 16,-1 0-1-16,-1 3-1 0,-2 1-1 15,-1 0-1-15,0-1-3 0,0-1-5 0,0 0-8 16,1-2-25-16,0-2-44 0,4 0-26 15,0-3-73-15,3-2-147 16</inkml:trace>
  <inkml:trace contextRef="#ctx0" brushRef="#br0" timeOffset="103931.86">18152 7165 528 0,'9'-11'107'0,"1"3"1"0,4-2-98 15,1 0-10-15,3 0 0 0,1 2 0 16,0 2 0-16,-3 0-1 0,0 2 1 16,-2 3-1-16,-3 4 0 0,-2 2 0 15,-1 4 0-15,-4 0 1 0,-2 5-1 16,-1 0 1-16,-2 3 1 31,-1-2 0-31,-2 0-1 0,0-1 1 0,-1-1 0 0,1-2 0 0,-1-2 0 0,1-2 0 16,0 1-1-16,1-3-1 0,1 1-1 15,2-1 0-15,2-2-1 0,1 1 1 16,2-3 0-16,4 1 0 0,3 0 1 0,3 0 1 16,1-1 0-16,5 0 1 0,0 1 1 15,0 1 1-15,-1-2 1 0,-1 3 2 16,-4-2 0-16,-1 2 0 0,-3 0 1 0,-4 0-1 15,-2-1 2-15,-1 3 1 0,-4 0-1 16,-4 2-1-16,-1 2 0 0,-3 2 0 16,-3 4-1-16,-4 0-2 0,-2 2-1 15,-4 1-2-15,-1 0 1 0,0 2-1 16,1-2-2-16,2 1-1 0,3-1-6 16,2 0-5-16,4-3-9 0,5-3-20 15,0-3-78-15,4-1-91 0,2-6-213 16</inkml:trace>
  <inkml:trace contextRef="#ctx0" brushRef="#br0" timeOffset="104216.61">18788 7605 475 0,'-1'4'101'0,"3"1"1"0,-5 2-75 0,2 3-21 16,1 4-3-16,-5 1 0 0,0 2-1 16,-4 0 0-16,1 3-1 0,-1 0 0 15,-1-2-2-15,-1-2-3 0,2-1-6 16,1-1-16-16,1-1-42 0,3-3-36 0,1-2-72 15,1 0-158-15</inkml:trace>
  <inkml:trace contextRef="#ctx0" brushRef="#br0" timeOffset="104751.76">19140 7003 477 0,'-2'1'98'16,"1"7"0"-16,-1 4-88 0,-1 4-8 0,-1 3 0 15,-1 3 1-15,0 3-1 0,1 0 1 16,0-1-1-16,3-1-1 0,2-1 0 16,2-5 0-16,1-2 0 0,0-2 0 15,1-4 1-15,0-2 0 0,1-1 1 16,0-3 0-16,2-2 1 0,1-3 0 16,4 1-1-16,0-3 0 0,0-2-1 15,0-1 0-15,0 1 0 0,-2-2-1 16,0 0-1-16,-2 0 1 0,0-2-1 15,0 0 1-15,0 2-1 0,-2 0 0 0,0 1 1 16,-2 2-1-16,-1 2 1 0,-3 2 1 16,1 2 1-16,-3 3 3 0,0 3 2 15,0 3 1-15,-3 3 0 0,0 4 1 16,0 4 1-16,-1 3-1 0,1 1-3 16,0 0 0-16,1 2-2 0,-1 1-2 15,2-2-1 1,0 0-5-1,1 0-8-15,0 2-8 16,1-1-20 0,2-2-81-16,0-2-89 15,1-2-219-15</inkml:trace>
  <inkml:trace contextRef="#ctx0" brushRef="#br0" timeOffset="105094.26">19682 7611 417 0,'2'1'99'0,"0"-1"1"0,-2 4-56 16,0 1-27-16,0 2-4 0,-4 4-2 16,0 1-2-16,-2 4-5 0,-2-1-2 15,0 2 0-15,-1 0-2 0,1-1-3 16,0-1-4-16,0-1-11 0,1-2-41 15,0-1-44-15,2-2-75 0,-1-3-172 0</inkml:trace>
  <inkml:trace contextRef="#ctx0" brushRef="#br0" timeOffset="105502.18">20075 7086 465 0,'0'5'99'0,"0"5"4"0,0 2-80 16,2 8-12-16,0 3-1 0,-1 6 1 15,1 4 1-15,0 1-3 0,-2 1-3 16,1-1-2-16,-1-2 0 0,0-1-3 15,-1-3-2-15,-1-2-4 0,0-1-6 0,0-4-8 16,0-1-24-16,1-2-36 16,-1-3-30-16,0-4-67 0,2-7-139 0</inkml:trace>
  <inkml:trace contextRef="#ctx0" brushRef="#br0" timeOffset="105860.21">20196 7430 223 0,'5'4'56'0,"1"1"0"15,-1 0-18-15,0 2-30 0,1 0-2 16,2 1 0-16,1 0-2 0,0-2 0 16,3-1 8-16,1-2 4 0,3-1 8 15,2-4 7-15,-1-3 4 0,-1 0 1 16,0-3-1-16,2-1-8 0,-1-1-3 15,0-2-7-15,0 0-5 0,-1-2-2 16,1-1-1-16,-2 0 0 0,-2-3 0 0,-4-1 1 16,-4-2 1-16,-1 1 1 0,-4-1-1 15,-1 1 2-15,-3-1 0 0,-3 2 1 16,0 4-1-16,-5 1-1 0,0 4-1 16,-4 5-2-16,-1 5-2 0,1 5-2 15,-2 5-2-15,-3 4-2 0,0 4-1 16,0 5-1-16,2 1-1 0,0 0-3 15,-1 1-5-15,4 0-5 0,2-1-9 0,7-4-18 16,2-2-53-16,4-2-24 0,6 0-75 16,3-2-151-16</inkml:trace>
  <inkml:trace contextRef="#ctx0" brushRef="#br0" timeOffset="106296.22">20894 7584 635 0,'10'0'122'0,"1"-2"-7"0,3-3-132 16,0 1-69-16,1-3-45 0,0-1-89 15,0-1-198-15</inkml:trace>
  <inkml:trace contextRef="#ctx0" brushRef="#br0" timeOffset="106425.87">21162 7467 376 0,'9'8'77'0,"4"2"-9"0,1 0-105 16,1 0-39-16,2-1-60 0,3-1-136 15</inkml:trace>
  <inkml:trace contextRef="#ctx0" brushRef="#br0" timeOffset="106547.6">21446 7520 207 0,'16'-3'61'0,"-1"-2"2"16,-2 3 3-16,0-1-45 0,-4 2-3 15,0 3 1-15,-4 0-2 0,4 2-4 16,-1 3-1-16,0 1-4 0,2 3-15 16,1 1-39-16,0 1-26 0,1-1-56 15,1-1-124-15</inkml:trace>
  <inkml:trace contextRef="#ctx0" brushRef="#br0" timeOffset="107277.11">7835 11995 609 0,'-19'28'132'0,"-2"-5"0"16,100-14-105-16,-97-3-14 0,9-2-20 15,6 0-15-15,6 0-4 0,4-4-106 16,4-3-104-16,-2-1-254 0</inkml:trace>
  <inkml:trace contextRef="#ctx0" brushRef="#br0" timeOffset="107429.7">8071 12343 508 0,'0'24'99'0,"0"-4"-3"0,2-3-100 16,2-5-27-16,3-1-72 0,3-6-82 15,0-5-195-15</inkml:trace>
  <inkml:trace contextRef="#ctx0" brushRef="#br0" timeOffset="107537.41">8115 12668 209 0,'0'18'0'16,"2"-7"-30"-16,2-3-149 0</inkml:trace>
  <inkml:trace contextRef="#ctx0" brushRef="#br0" timeOffset="107646.12">8214 12747 439 0,'2'11'66'0,"-1"-1"-66"16,-1-4-135-16,1 0-235 0</inkml:trace>
  <inkml:trace contextRef="#ctx0" brushRef="#br0" timeOffset="110213.82">16219 5955 165 0,'-3'-2'54'0,"0"3"8"16,2-2-9-16,-1 0-4 0,1 0-1 16,0 1-1-16,1-1-5 0,-1 1-6 15,2-3-8-15,-2 2-9 0,2 2-7 16,-1 2-6-16,0-2-3 0,0 3-4 16,0 0 0-16,1 1 0 0,0 6 1 15,1 1 0-15,-1 0 0 0,1 4 0 16,0 1 0-16,3 3 0 0,-1 0 0 15,1-4 0-15,-1 2 1 0,2-3-1 16,0 1 1-16,1-3-1 0,-2-2 0 0,3 3 0 16,-1 0 0-16,4 3 0 0,-5-6-1 15,0 0-1-15,1-1 0 0,-2-3 0 16,-1 0-2-16,-1-3-3 0,-4-5-11 16,3 3-13-16,-1 0-19 0,3 1-26 15,-3-2-10-15,-2-2-49 0,1 2-74 16</inkml:trace>
  <inkml:trace contextRef="#ctx0" brushRef="#br0" timeOffset="110611.89">16225 6223 214 0,'1'0'50'0,"-1"-1"1"15,-1 1-34-15,1 0-9 0,1 2-3 16,-1-1-3-16,2 3-1 0,-2-2-2 16,2 3 0-16,1 2 1 0,-1-2 2 15,2 2 1-15,-1 2 1 0,1-2 1 16,1 1 0-16,2-1 0 0,-1 1 2 15,1 0 0-15,1-3 2 0,0 0 0 0,-3-3 1 16,3 1 0-16,-1 0 0 0,-1-2-1 16,1 1 0-16,0-1-2 0,-2 0 0 15,2 1-1-15,-4-2 1 0,0 0 1 16,-4-3 2-16,2 2 2 0,0 1 3 16,0 0 3-16,0 0 4 0,0-1-1 15,-2 0-1-15,4 3-3 0,-4-4-4 0,1-1-4 16,-5-3-5-16,3 2-8 0,0-1-11 15,2 0-18-15,-1-1-29 0,2-1-31 16,-1-1-63-16,5 2-127 0</inkml:trace>
  <inkml:trace contextRef="#ctx0" brushRef="#br0" timeOffset="112949.19">15993 5278 215 0,'1'-4'62'0,"-1"-1"4"0,2 1-29 15,-2 0-6-15,-1 3-7 0,2 1-8 16,0 2-2-16,-1 2 1 0,3 3-1 16,-1 3 1-16,1 3 1 0,0 2 1 15,0 2 1-15,1 1-2 0,0-3-8 16,-2 0-4-16,2 0-2 0,-1-2-1 0,-2-1 0 15,2-2 0-15,-2-1-1 0,0 1 1 16,0-3 0-16,1-3 0 0,-1 0 0 16,-2-3 2-16,1 0 1 0,-1-2-1 15,-1 0 1-15,1 0 0 0,-3-2-1 16,1 2 0-16,0-2-2 0,0-2 1 16,-2 1-1-16,1 0-1 0,-1-2 1 15,1 0-1-15,-1 0 0 0,1 0 0 16,-1-2 0-16,1 0 0 0,1-1 0 15,1-2 0-15,-1 0 0 0,2-2 0 0,1-2 0 16,0-1 0-16,0-2 0 16,3 3 0-16,-1-1 0 0,3 2 0 0,1 2 0 15,0 0 0-15,1 3 0 0,0 2 0 16,0 1-1-16,0 1 1 0,0 1-1 16,0 2 0-16,2 1 0 0,-1 1-1 15,2 2 1-15,1 0 0 0,1 1 0 0,-1 2 0 16,0 0 1-16,-2 0 0 0,-2 1 0 15,0-1 0-15,-3 0 0 0,-2-2 0 16,0-1 1-16,-1 1 0 0,-1-1 1 16,-1 1 1-16,-4-1 0 0,1 2 0 15,-4 3 0-15,-2 0 0 0,-2 1-1 16,0-1-1-16,0 3-2 0,3-1-1 16,-3-1-4-16,4 1-10 0,3-1-16 15,1 1-14-15,0 1-16 0,1-3-23 16,1 0-4-16,1 0-39 0,0-2-43 15</inkml:trace>
  <inkml:trace contextRef="#ctx0" brushRef="#br0" timeOffset="113282.29">16196 5438 126 0,'3'4'29'0,"0"1"-1"16,0 0-19-16,0-1-4 0,0 1-1 16,-1 0 0-16,2 0 0 0,-2-1 0 0,2 0 5 15,1 0 7-15,1-1 4 0,0-1 3 16,-1-1 3-16,2-1 1 0,1 0 1 16,-1-1-3-16,0 0-6 0,0-2-4 15,-1 1-3-15,1-1-2 0,-3 1 1 16,-2-2 3-16,-1 1 2 0,0-1 2 15,-4 0 2-15,0 1 1 0,-3 0-1 0,-2 0-2 16,-1 2-4-16,-1 0-3 0,-1 2-3 16,-1 0-3-16,1 1-1 0,-1 0-3 15,1 3-7-15,1 0-15 0,0 1-20 16,3 0-38-16,0-1-11 0,4 1-55 16,3 0-97-16</inkml:trace>
  <inkml:trace contextRef="#ctx0" brushRef="#br0" timeOffset="114054.88">17332 6140 273 0,'-2'-3'70'15,"1"0"2"-15,1 2-29 0,0 0-22 16,-1 1-6-16,2 1-5 0,-1 0-1 16,1 3 0-16,0 0-1 0,1 2 2 15,-1 2 2-15,2 1 1 0,0 1 2 0,0 1-2 16,0 0-1-16,0 1-2 15,1 0-2-15,0-2-2 0,-1 0-2 0,-1-1-1 16,0 0-1-16,0 1-1 0,0-3 0 16,0 1 0-16,-2-2 0 0,1 0 0 15,0 1-1-15,0-2-1 0,-1-2-3 16,1 1-8-16,-2-2-23 0,1 2-38 16,-1 0-19-16,-1-1-60 0,-1 1-122 15</inkml:trace>
  <inkml:trace contextRef="#ctx0" brushRef="#br0" timeOffset="114448.51">17278 6403 163 0,'1'-4'41'0,"1"1"1"16,2 1-22-16,-2-1-6 0,-1 1 2 0,0-1-1 15,1 3 0-15,0-1 0 0,2 1 1 16,-1 1-1-16,1 0 0 0,1 2-2 16,-1 0 0-16,0 2 1 0,-1-2 0 15,0 4 1-15,-1-1 0 0,2 2-1 16,-2 0-2-16,1 0-2 0,0-1-2 16,1 3-2-16,1-2-3 0,0 1-1 15,-1-3-1-15,1 0 0 0,0-1 0 16,0-1 0-16,0-1 0 0,0-1 1 0,0 0 1 15,-1-1 2-15,2-2 2 0,-1 1 2 16,0 0 3-16,0-3 0 16,1 1 2-16,-2-1-1 0,1 0-2 0,-1-1-2 15,-1-4-2-15,0 1-2 0,1-2-2 16,-1 1-1-16,0-3-1 0,0 0 0 16,-2 0-1-16,1 2-1 0,0-2-3 15,-2 1-5-15,2-3-12 0,-1 3-15 16,0-1-34-16,-1 1-22 0,0 2-58 15,1 0-114-15</inkml:trace>
  <inkml:trace contextRef="#ctx0" brushRef="#br0" timeOffset="115727.44">17133 5245 191 0,'-1'-2'63'0,"1"0"9"0,0 0-11 16,-1 0-12-16,0 2-2 0,1 0-5 16,-1-1-8-16,0 1-9 0,1 1-9 15,1 0-7-15,1 4-3 0,-1 2-4 16,2 3-1-16,0 1 0 0,2 4 1 15,-1 0-1-15,1 1 0 0,0-1-1 0,-1-2 1 16,0-1-1-16,0-3 1 0,1-1-1 16,-2-3 0-16,0-1 1 0,0-2-1 15,1 0 0-15,-2-1-1 0,1 0 0 16,-3-1-1-16,0 1-1 0,0-1-1 16,0 0-1-16,-2 1-3 0,-1-2-3 15,0 1 0-15,0 0-2 0,0-1 1 16,-1 0 1-16,-1-1-1 0,2-1 3 15,-1 0 1-15,0-3 2 0,-1-1-1 0,1 0 1 16,0-2 1-16,0-2 0 0,0-1 2 16,2-1 2-16,0-1 1 0,1-1 2 15,1 0 2-15,2 1 1 16,1 1 3-16,1 1 1 0,0-1 0 0,1 4 0 16,0-1 0-16,1 1-1 0,2 0-1 15,1 0-2-15,0 0-1 0,1 4-1 16,1 0-1-16,0 5 0 0,3 0-1 15,-5 3 1-15,2 2 0 0,-1 1 0 0,0 2 1 16,0 1-1-16,0-1 0 0,-3 0 0 16,2 0-1-16,-4-1 1 15,-3 0 1-15,0 0 0 0,-3-2 1 0,-1 0 1 16,-2-2-1-16,-2 2 1 0,-1 0-1 16,-2 0 0-16,-1 1-2 0,-1 0 0 15,-1 2 0-15,-1 0-1 0,0-2 0 16,1 1-4-16,2-1-6 0,1-1-18 15,2 0-19-15,1-1-29 0,3-1-15 16,0 0-53-16,4-2-91 0</inkml:trace>
  <inkml:trace contextRef="#ctx0" brushRef="#br0" timeOffset="115950.45">17363 5425 139 0,'1'2'37'16,"0"1"5"-16,0 1-18 0,0 0-2 15,0 1 1-15,0 3 1 0,0-1-2 16,0 2-2-16,1 1-4 0,0 1-4 16,-1 1-2-16,1 0-4 0,0 0-7 15,2 1-21-15,-1-1-35 0,2 1-46 16,0-1-111-16</inkml:trace>
  <inkml:trace contextRef="#ctx0" brushRef="#br0" timeOffset="116828.81">18282 6202 221 0,'-1'-3'52'0,"1"1"2"0,-2-1-35 16,1 1-5-16,0 2 1 0,1-1-1 15,0-1 0-15,0 2-2 0,0 0-1 0,0 0-1 16,1 0 1-16,1 1 0 0,0 2 3 15,2 2 0-15,-1 3 1 0,0 0 2 16,2 4-1-16,-1 3-1 0,1 1-3 16,-1 2-3-16,-1-1-3 0,2-1-2 15,-3 1-1-15,0 0-2 0,3 0 0 16,-2-1 0-16,0 0-2 0,0 1-1 16,2 0-4-16,-1-2-6 0,0-2-13 15,-1-3-18-15,0 0-28 0,0-3-12 16,-2-2-47-16,-1-2-83 0</inkml:trace>
  <inkml:trace contextRef="#ctx0" brushRef="#br0" timeOffset="117109.61">18290 6495 170 0,'6'-1'46'0,"0"-2"4"0,1 1-20 16,0 0-5-16,-1 2-4 0,3 2-3 16,-1-1-3-16,0 1-2 0,0 1-2 15,0 2 0-15,1 2-1 0,-2-3 0 16,-3 1 1-16,3 1-1 0,-1-1-1 16,0 0 0-16,-1-1-2 0,-2-1-1 15,2 1-1-15,-1-2-2 0,-2 0 1 16,-1-1-2-16,0-1-3 0,-1 1-6 15,0 0-9-15,0-3-27 0,0-2-29 0,0-4-50 16,1-1-113-16</inkml:trace>
  <inkml:trace contextRef="#ctx0" brushRef="#br0" timeOffset="118015.4">18156 5227 321 0,'4'-1'65'0,"-3"2"-1"0,-1 0-52 16,1 2-11-16,-2 1 1 0,1 4 1 16,1 3 0-16,-6 3 3 0,6 1 0 15,0 3 0-15,2 3-3 0,-1-1-1 16,0-2 0-16,0-1 0 0,1-1 0 16,-1-1 2-16,1 0 1 0,-2-4 0 15,2-2 0-15,-2 0 0 0,3-1 0 16,-3-2 1-16,1-2-2 0,-2-4 0 15,1 0 3-15,-1 1 0 0,0-2 1 0,-4-2-1 16,3-1 0-16,-2-1 0 0,2 0-3 16,-5-5-2-16,0 1-2 0,0 0 1 15,1-1-1-15,-2-2 0 0,1 0 1 16,0-4-1-16,2 2 0 16,0-2 0-16,4-5 0 0,-3 2 0 0,2 1 0 15,-1 0 1-15,3 4 1 0,0 0 0 16,3 2 0-16,-3 4 0 0,7 1-1 0,0 1 0 15,6 1 0-15,-4 1-2 0,-1 1 0 16,1 1 0-16,-1 1 0 0,0 2 0 16,-1 1 1-16,-4 0 0 0,3 3 2 15,1 1-1-15,1-1 2 0,-2 1 0 16,-1 2 0-16,0 0 1 0,-3 0-2 16,0 0 1-16,-1 0 0 0,-1 1 0 15,-2 0 1-15,-1-2 0 0,0 2 0 16,-1-2-1-16,-2 0 1 0,0 0 0 0,-4 1-2 15,2-2 0-15,-1 3 0 0,-3-5-1 16,3 2-1-16,0 1-1 0,4 0-6 16,-1-2-11-16,1-1-21 0,1-1-23 15,2-1-23-15,1 0-9 0,2-1-49 16,-3-4-66-16</inkml:trace>
  <inkml:trace contextRef="#ctx0" brushRef="#br0" timeOffset="118511.07">18268 5542 230 0,'2'-3'61'16,"2"4"4"-16,-2-3-26 0,-1-1-16 16,0 0-5-16,2 2-5 0,-1 0-4 15,1 1-4-15,-1-1-2 0,2 2-1 16,-1-1 0-16,2 1 0 0,-1 0 0 0,-1 0 1 15,1-1 0-15,-1 1 1 0,0 2 1 16,-1-1 3-16,-1 2 2 0,1-1 0 16,-2 1 1-16,0 2 1 0,-1-1-2 15,-1-1-1-15,1 1-3 0,-2 0-1 16,0 0-2-16,0 0 0 0,1-1 0 16,-1 1-1-16,0 0 0 0,1 0-1 15,2 0 1-15,-1 2-1 0,0-3-1 16,1 1 1-16,2-1 0 0,0 0 0 0,1-1 0 15,1 0 0-15,1-2 0 0,3-1 0 16,1-1-7-16,1-2-16 0,1 0-17 16,4 0-46-16,0 1-64 0,1 1-144 15</inkml:trace>
  <inkml:trace contextRef="#ctx0" brushRef="#br0" timeOffset="119263.06">19232 5966 198 0,'-2'-2'62'16,"0"2"2"-16,0-3-20 0,0 2-12 16,2 1-9-16,0-2-12 0,0 2-7 15,1 2-2-15,0 5 2 0,2 0 4 16,-1 1 3-16,1 4 4 0,0 3 2 16,1 1 0-16,-1 4-2 0,2-3-4 15,-1 2-4-15,0 1-2 0,4-1-1 0,-3-1-2 16,1-1-1-16,0-2 0 0,-1 1-1 15,0-1-3-15,0 0-2 16,-3-2-5-16,1-2-10 0,-1 0-12 0,1 1-14 16,-4-4-10-16,1 0-21 0,-3-3-42 15,-1 0-71-15</inkml:trace>
  <inkml:trace contextRef="#ctx0" brushRef="#br0" timeOffset="119527.89">19198 6286 247 0,'-1'0'56'0,"2"0"2"0,-1-1-32 0,2 1-13 15,2 2-4-15,1 3-1 0,0-2 2 16,0 2 2-16,0 0 1 0,0 1 2 16,1 1 1-16,-2 0 0 0,-1-3-1 15,1 4-2-15,1 1-1 0,0-2-2 16,1 2-3-16,1 0-2 0,0 1 0 15,1-2-1-15,1 0-1 0,-1-3 0 0,-2 1 0 16,2-2 0-16,-3-3 0 0,4 2 1 16,-4-3 0-16,-1-2 0 0,-1 0 0 15,0-2-4-15,0-2-13 0,1-2-28 16,-6-3-46-16,6 0-65 0,0-2-156 16</inkml:trace>
  <inkml:trace contextRef="#ctx0" brushRef="#br0" timeOffset="120543.17">19057 5190 273 0,'3'2'58'0,"-3"0"4"15,0 0-37-15,-4 0-15 0,4 3-3 16,0 3 1-16,1 1 0 0,0 4 2 16,0 3-4-16,0-1-3 0,4 7 0 15,-3-3-1-15,-1 2 0 0,-3 1 0 16,4-5 0-16,1-1-1 0,-1 0 0 15,1-3-1-15,-1-3 1 0,2-1 0 0,1-4-1 16,-2 4 1-16,-2-6 1 0,-2-3 2 16,2 1 0-16,-1-1 1 0,-1-3-3 15,1-1-3-15,1-2-4 0,-1-1-4 16,3 0-2-16,-3-2-2 0,0-2 0 16,-1-2 2-16,1-1 3 0,0 0 4 15,0-2 4-15,0-2 3 0,1-1 5 16,1 2 3-16,3 2 3 0,-1 1 1 0,-1 0 1 15,-1 1 1-15,4 5-2 0,-2 2-2 16,0-2-4-16,0 2-2 0,3 0-1 16,-1 3-3-16,3 1-1 0,-4-1-1 15,2 2-1-15,-1-3 0 0,0 4-1 16,-2 0 2-16,3-1-1 0,-1 2 1 16,0 0 0-16,2 2 0 0,-1 3 1 15,-1-3 0-15,0 3 1 0,-3-2 1 16,-1 2 0-16,0 1 0 0,-1-2 1 15,-2 0 0-15,-1 0-1 0,-1-1 1 16,-1 1-1-16,-2 0-1 0,0 2 0 0,-3 0 0 16,1 1-1-16,-2 1-1 0,0-1 0 15,1 0 0-15,0-2 0 0,3-2-5 16,1 0-15-16,0-1-26 0,3 0-27 16,1-3-18-16,1 1-57 0,1-1-104 15</inkml:trace>
  <inkml:trace contextRef="#ctx0" brushRef="#br0" timeOffset="120981.53">19243 5453 205 0,'1'1'59'0,"-1"-2"2"0,1 0-29 0,0-1-9 16,0 1-3-16,0-1-4 0,2 2-8 15,-1-1-6-15,1 1-2 0,0 0 0 16,-1 1 0-16,0 1 0 0,0-1 0 16,-1 1 1-16,0 1 3 0,0 1 2 15,-1 0 1-15,-1 0 0 0,0 1 1 16,-1 1 0-16,0 0-2 0,0-1-1 0,-1-1-3 15,1 0 0-15,-1 1-2 0,2-1 0 16,0 0-2-16,2-1 1 0,-1 0-1 16,2 2 1-16,2-1-1 0,0-1 1 15,0 0 1-15,2 0 0 0,1 2 0 16,-2-1 0-16,0 0 1 0,-1 0 2 16,0 2 3-16,-2-1 3 0,0 0 3 15,-4 0 2-15,0 1 0 0,-2 1 1 16,-2 0-2-16,-1-1-4 0,-1 2-11 15,-1 1-18-15,0 0-27 0,1 0-35 0,0 0-61 16,0-2-132-16</inkml:trace>
  <inkml:trace contextRef="#ctx0" brushRef="#br0" timeOffset="121796.43">20133 5662 305 0,'-3'-4'81'0,"0"-2"1"0,2 2-41 16,1 1-12-16,-1 1-9 0,1-1-7 0,-1 3-7 16,2-1-3-16,0 1-2 0,0 0 0 15,1 1 1-15,0 1 0 0,0 0 3 16,2 5 2-16,0 0 3 0,-1 5 2 16,1 3 0-16,0 3 0 0,0 1 0 15,0 4-2-15,1-1-2 0,-1 1-3 16,1 2-1-16,0-1-1 0,-1-1-1 0,-1 1 0 15,1-2-1-15,-3-3 1 0,1 1-2 16,-1 0 1-16,0 0 0 0,0 0-1 16,0 2 1-16,1 1-1 0,-2 0 0 15,1-3 0-15,-1 0 0 0,0-3-2 16,1 0-2-16,-2-3-6 0,1-1-15 16,1 0-29-16,-1-2-46 0,0-2-70 15,2-3-161-15</inkml:trace>
  <inkml:trace contextRef="#ctx0" brushRef="#br0" timeOffset="122104.61">20136 6192 156 0,'-1'0'55'0,"0"-1"4"0,0 2-1 16,0 0-24-16,3 2-6 0,-2-1-5 15,1 2-4-15,0 1-2 0,2 0 2 16,1 0 2-16,1 0 1 0,0 2 1 16,2-2 0-16,1 2-2 0,0-2-4 15,-1 0-3-15,0 1-4 0,1-1-3 16,-2-2-2-16,2 0-1 0,-3 0-1 16,3-1-1-16,-2-1-1 0,0 0 1 15,0-1-1-15,0 1 0 0,-1-1 0 16,-2 0 1-16,-2-1 0 0,-1 1-5 15,0-1-12-15,-3 0-26 0,-1-2-38 0,-1-1-14 16,0 0-60-16,0 0-113 0</inkml:trace>
  <inkml:trace contextRef="#ctx0" brushRef="#br0" timeOffset="122958.35">20018 5115 273 0,'-1'0'59'16,"2"1"5"-16,-2 2-43 0,1 4-5 0,0 1 0 15,0 3 2-15,1 3 2 16,0 1-2-16,-1 2-5 0,0 0-5 0,1 2-2 16,-1-1-2-16,1-2-1 0,2 1-2 15,-2-2 0-15,2 0 0 0,0-2 1 16,0-2-1-16,0-2 1 0,0-1-1 16,0-2 1-16,-1-2-1 0,-1 0 2 15,0-3-1-15,-1-2-3 0,0-2-1 16,-1-1-1-16,-1-2 0 0,1-1-2 15,-1-1-1-15,-1-2-1 0,-1-1 2 0,-1-2 1 16,2-1 1-16,0 0-1 0,0 1 1 16,1-1 0-16,0-1-1 0,2 1 1 15,0 1 0-15,1-1 1 0,0-3 0 16,0 0 2-16,1-1 3 0,1 2 4 16,0-1 1-16,1 3 1 0,0 1 0 15,2 4 1-15,1 3-1 0,1 1-2 16,1 2-3-16,0 2-1 0,0 1-1 0,0 3 1 15,-2 1 2-15,1 2 2 0,1 1 3 16,-3 3 0-16,0 0 1 16,-1 1-1-16,0 2 0 0,-2-2-1 0,-1-1-4 15,-1 0-1-15,-2 0-1 0,-2-2 0 16,0-1 0-16,-1 0 0 0,-3-1-1 16,-1 0 0-16,-1-1 0 0,-2 0-1 15,1 0 0-15,-1 0-4 0,0-2-4 16,1 0-14-16,2 1-25 0,1-1-33 15,3-1-17-15,2-1-59 0,3 0-106 16</inkml:trace>
  <inkml:trace contextRef="#ctx0" brushRef="#br0" timeOffset="123362.61">20178 5392 275 0,'-1'0'67'0,"1"0"5"0,0 0-39 0,2 1-19 15,-2 0-2-15,-1 0 0 0,1 0 0 16,-1 0-4-16,1 2 1 0,-1 0 3 16,0 2 2-16,0 0 2 0,1 2 0 15,0 0 0-15,2 0-3 0,-1 0-3 16,2 0-4-16,-1-1-2 0,2 0-1 15,0-3 0-15,1-1-1 0,1-3 1 0,1-2-1 16,1 0 0-16,0-3 0 0,0 1-1 16,0-2 0-16,1 1 0 0,-3 2 1 15,-1 0-1-15,-1 1 1 0,-1 0 0 16,-1 3 0-16,0-1 0 0,-2 2 0 16,0 0 0-16,-1 3 0 0,0 2 0 15,0 2-1-15,0 0 1 0,0 4-1 16,-1-1 1-16,1 1-1 0,1 0-1 15,1 1-1-15,1-4-2 0,-1 1-6 0,0 1-3 16,2-2-14-16,-1 2-23 16,2-3-46-16,2 1-67 0,1-1-148 0</inkml:trace>
  <inkml:trace contextRef="#ctx0" brushRef="#br0" timeOffset="129161.29">22304 6989 263 0,'-5'-4'71'0,"5"4"3"0,-3-2-34 15,1 2-10-15,0 0-4 0,0 0-4 16,2 0-3-16,-1 0-3 0,-2 2-1 16,3-2-1-16,0 0 2 0,1-1 0 15,0 0-1-15,1 0-2 0,0 1-2 16,4-3-1-16,3 1-2 0,2-1-2 16,2 0-2-16,4-2-1 0,2 0 0 15,1 0-1-15,2-2-1 0,-2 0 0 16,0-2-1-16,1 1 1 0,1 1-1 0,-1 1 0 15,0 1 0-15,-1 0 0 0,-2 2 1 16,1 2-2-16,-4 0 1 0,-5 1-1 16,-1 1-3-16,-3-1-3 0,-2 0-5 15,-1 1-4-15,-4-1-7 0,0 0-13 16,-2 0-16-16,2 0-21 0,-3-1-19 16,-1-2-52-16,0-2-96 0</inkml:trace>
  <inkml:trace contextRef="#ctx0" brushRef="#br0" timeOffset="129548.34">22577 6775 226 0,'6'-1'58'0,"1"-3"3"15,-1 4-34-15,5 0-8 0,1 0-1 16,-1-3 2-16,0 4-2 0,1 1 0 16,1 1 3-16,1 1 2 0,0-1 2 15,3 1 1-15,0 4-1 0,3-2-3 16,0 2-4-16,0 1-3 0,-1-2-4 16,-2 0-2-16,-3 1-2 0,-2-1-2 15,-4 1-1-15,-3 1 2 0,-2-1-1 0,-5 3 2 16,0 3-1-16,-7-1 0 15,1 3 0-15,-2 0 0 0,-4 1-2 16,-2-2 0-16,-1 0-2 0,-3-1 0 0,1 0 0 16,-2-3-1-16,2-1-1 0,4-2-3 15,0-1-7-15,2 0-11 0,3-1-19 16,5-2-25-16,1-2-40 0,3-1-69 16,0 1-141-16</inkml:trace>
  <inkml:trace contextRef="#ctx0" brushRef="#br0" timeOffset="130612.25">23315 6634 329 0,'-5'-8'80'0,"0"3"2"0,-3 1-50 0,2 5-21 0,2 5 0 0,-1 2-3 16,1 4-4 0,-1 3-5-16,2 6 0 0,1 5 0 0,0 5 3 0,4 4-1 15,0 4 1-15,4 2-1 0,-1 1 0 16,1 0 0-16,-1-3-1 0,0-3 1 0,1-3 0 15,-2-5-1-15,-1-1 1 0,0-5 0 16,0-4-1-16,1-3 1 0,1-1-1 16,-4-6 0-16,0-3 0 0,-1-5-1 15,1-1-1-15,1-3 0 0,-1-4 1 16,-2-3-1-16,4-2 2 0,-2-3 0 16,1 1 2-16,-3-3 3 0,-3-1 1 15,-1-2 1-15,2-2-1 0,-5-1 1 16,2-6 5-16,-4-2-2 0,2-4-1 15,0-2 1-15,1 0 1 0,0-1 3 0,0 2 2 16,1 3-3-16,2 1 1 0,-1 1 2 16,-1 1 1-16,1 2 0 0,0 1-3 15,0 1-3-15,2 1 0 0,0 0-2 16,2 2-3-16,1 2-3 0,3 1-1 16,0 0-1-16,3 2 0 0,1 3-1 15,6 2 1-15,1 3 0 0,7 3 0 16,4 3 0-16,1 2 2 0,3 2-1 15,3 3 1-15,0 4 0 0,0 2-1 16,-4 4 1-16,-1 3-1 0,-1 4-1 0,-2 2 0 16,-3 1 0-16,-4 0-1 0,-3-1 1 15,-2 2-1-15,-5 0 1 0,-4 0-1 16,-4-3 1-16,-3 3 1 0,-5-2 0 16,-5 0 0-16,-6-3 0 0,-3-2 0 15,-5-1 0-15,-2-1-1 0,-1 0 0 16,-2-1-1-16,0 0-1 0,-2 0-2 0,3-1-4 15,5 1-5-15,4-3-6 0,3-2-19 16,5-2-33-16,7-3-40 0,6-2-9 16,9-1-63-16,4-2-110 0</inkml:trace>
  <inkml:trace contextRef="#ctx0" brushRef="#br0" timeOffset="131091.81">23604 7072 341 0,'2'5'85'0,"-1"1"0"0,-1 1-56 16,0 4-7-16,-1 0-3 0,0 2-6 16,0 2-10-16,1 0-2 0,1 2-1 15,1-3 1-15,2-1 5 0,0-2 3 16,2-1 1-16,2-3 4 0,3-2 3 16,3-3 3-16,1-1 1 0,5-2-3 15,1-2-2-15,2-2 1 0,-1-3-4 0,0-2-2 16,-2 0-1-16,0-1-1 15,-6-2 1-15,-1 1 2 0,-3-1 0 16,-2 1 3-16,-5 0-1 0,-3 0 1 0,-4 0-1 16,-4 3-2-16,-3 1-3 0,-1 2-2 15,-4 3-2-15,-1 3-2 0,-2 3-2 16,-4 3-1-16,1 3-4 0,-2 2-3 16,3-1-5-16,2 3-4 0,4-2-5 15,2 0-5-15,8 1-7 0,2-2-13 16,4 0-18-16,1 1-32 0,0-1-19 0,4 2-64 15,1 1-121-15</inkml:trace>
  <inkml:trace contextRef="#ctx0" brushRef="#br0" timeOffset="139878.79">24153 6088 442 0,'6'-36'90'0,"-11"5"0"0,-5 2-87 0,-2 5-5 15,-3 8-3-15,-6 1 0 0,-3 3-1 16,-2-3 0-16,-4 1 0 0,-2 0 2 16,-5-1 1-16,-3 2 2 0,-3 3 2 15,-8 3 1-15,-7 5 0 0,-4 2 2 16,-3 6 1-16,1 6 3 0,-8 3 2 16,3 4 2-16,3 2 1 0,-2 4 0 15,4 11 0-15,-1 2 0 0,-4 10-2 16,6 7-1-16,2 10-3 0,2 9-1 15,7 10-1-15,7 0-1 0,7 4-2 0,11 3 0 16,6 1-2-16,12-1 1 16,7-4-1-16,4-3 1 0,8 1-1 15,7 0 0-15,6-7 0 0,3-8 0 0,4-1 0 16,7-2-1-16,6-8 0 0,3-3-2 16,1-7-1-16,4-3 0 0,4-2-1 15,4-8 0-15,2-6-1 0,3-5 1 16,3-10 0-16,4-6 1 0,6-8 0 0,4-5-2 15,-1-8-1-15,-2-7-1 0,2-9 1 16,2-3-1-16,-4-7 1 0,-5-6 2 16,-1-6 3-16,-4-3 5 0,-3-7 4 15,-4-7 3-15,-5-10 3 0,-3-5 2 16,-4-5 2-16,-7-11 3 0,-8-5-3 16,2-7-2-16,-13-5-4 0,-10 0 0 15,-8-3-3-15,-14-1-1 0,-10 7-4 16,-13 0-1-16,-22 8-1 0,-10 14-1 0,-10 3-3 15,-17 16-1-15,-17 18-1 0,-13 11-2 16,-11 23 0-16,-5 20-1 0,-11 18-2 16,-7 22-4-16,-4 12-15 0,2 20-80 15,9 14-85-15,1 12-211 0</inkml:trace>
  <inkml:trace contextRef="#ctx0" brushRef="#br0" timeOffset="149437.82">15880 7654 150 0,'1'-1'40'0,"0"0"2"0,-2 0-17 16,1 0-4-16,0 0-1 0,-1 0-4 16,1 1-2-16,-2-2-3 0,2 3-3 15,0 0-3-15,3 3-4 0,-2-3-2 16,0 1 0-16,-1 2 0 0,1 1 1 15,0 2 0-15,1 0 0 0,-4-1 0 0,4 3 1 16,0 2 1-16,1 2 0 0,0 0 0 16,-1 1 2-16,-1-1 0 0,2 0 1 15,-2 2 1-15,-2-1 0 16,0 1 0-16,0-1 0 0,0 0-1 0,5 1 0 16,-4 0 0-16,-1-2 0 0,1 0-2 15,0-2 1-15,0 0-1 0,0-1-1 16,-4-2 0-16,4-1 0 0,0-1-1 0,0-1 0 15,0-2 0-15,0-3 0 0,-1 0 0 16,1 0 0-16,0 0 1 0,0 0-1 16,0-3 1-16,0 3 0 0,0 1-1 15,4 0 0-15,-3-1 0 0,-1-1 0 16,1 2-1-16,0 0 0 0,2-1 1 16,1 1-1-16,-6-1 0 0,4 1 0 15,3 1 1-15,-1-1-1 0,1-1 0 16,-1 0 1-16,2-2-1 0,3 1 0 0,-1-1 0 15,0 1 1-15,2-2-1 0,0 2 0 16,1-1 0-16,1 2 0 0,0-2 0 16,-1 1 0-16,1-1 0 0,0 1 0 15,1 1 0-15,0 0 1 0,0-1 0 16,1 2 1-16,2 0-1 0,4 2 1 16,-4 0 0-16,0-1 0 0,1-1 0 15,2 2 1-15,0-2 1 0,-1 1 0 16,-1-3 1-16,3 2 1 0,1 0 1 0,0 0 0 15,-2-4 0-15,1 1 0 0,-2 0 0 16,3 0 0-16,1-2 0 0,2 1-1 16,-1-2-1-16,2 2 0 0,-1-1 0 15,2 0-1-15,-1-1 0 0,1 1 0 16,-1-1-1-16,0 1 1 0,1-1 0 16,2 3 0-16,0-2 0 0,-2 2-1 15,0-1 0-15,0 3 0 0,1-3-1 16,0 2 0-16,-1-2-1 0,-1 1 0 0,1 0 0 15,-1 1 0-15,0-1 0 0,-1 2-1 16,-2-1 1-16,-4-1 0 0,5 3-1 16,-3-2 1-16,0 1 0 0,-2-2 0 15,-2 0 0-15,0 0 0 0,6 2 0 16,-6-3 0-16,1 1-1 0,2 4 1 16,-3-3-1-16,1 1 0 0,-1 1 0 15,-3-1 0-15,0 1 1 0,0 0-1 16,-4-4 0-16,1 4 1 0,1-1-1 15,-2 0 1-15,2 1-1 0,1 1 0 0,1 0 1 16,-1 1-1-16,-1-1 0 0,0-2 0 16,3 4 0-16,-2-4 0 0,-2 2 1 15,-3 0-1-15,3-2 0 0,1 0 0 16,-1 1 0-16,0-1 1 0,1-1 0 16,0 1 0-16,2-3 0 0,-2 3 0 15,2 1 1-15,-1-2-1 0,3 1 0 0,1 1 0 16,2-1 1-16,0-1-2 0,-1 0 1 15,1 1 0-15,0-1-1 0,0 0 1 16,-3 2-1-16,-2 0 0 0,3-1 0 16,1-1 0-16,0 1 1 0,-1-1-2 15,0 0 1-15,-1 0 0 0,2-2 0 16,-3 1 0-16,0 2 0 0,-2-4 0 16,1 3 0-16,1 0 0 0,2-1 0 15,-2-1 0-15,4 2 0 0,-1 1 0 0,3 2 0 16,-2-1 0-16,0-1 0 15,-2-2 0-15,2 4 0 0,-1 0 0 16,1 0 0-16,-1-1 0 0,1-1 0 0,0 1 0 16,2 1 0-16,-2-3 1 0,1-1-1 15,-2 1 0-15,2-2 0 0,-1 2 0 16,2 0 0-16,-1-1 0 0,2 1 1 16,1 2-1-16,1-1 1 0,-1 0-1 15,2 3 1-15,-5-3 0 0,4 2-1 16,-1 0 1-16,0-2-1 0,-1 1 2 0,1-1-1 15,0 0 0-15,1-1 1 0,0 1-1 16,-2-1 1-16,-1-1-1 0,3 1-1 16,0 1 1-16,1 0-1 0,0 1 2 15,-1 0 0-15,2 0 1 0,0 0 0 16,0-1 0-16,-2 1 0 0,-4-4-1 16,4 1 0-16,0 2-1 0,1-1 0 15,0-1-1-15,-2 0 0 0,2-1 1 16,5 2-1-16,-4 1 0 0,2-1 0 15,-1 0 0-15,-1 3 1 0,4 0-1 0,-2 0 0 16,0-2 0-16,-1 1 0 0,1-2 0 16,1 1 0-16,0-2 0 0,-1-1 1 15,0-2-1-15,2 2 0 0,3 1 0 16,-3-1 0-16,1 3 1 0,0 0-1 16,1 0 0-16,-1 3 0 0,-1-1 0 15,-1-2 0-15,1 0 0 0,2 0 0 16,-1 0 0-16,2 1 0 0,2 0-1 0,1 1 1 15,-2 0 0-15,2 1 0 16,0 0 0-16,1-1 0 0,-4-2 0 0,3 0 0 16,0 1 0-16,3 1 0 0,3-3 1 15,-2 2-1-15,2 0 0 0,0 3 1 16,1-2 0-16,-1 1-1 0,0-2 0 16,-2 4 0-16,4-3 0 0,4 1 0 15,-1 0 0-15,2 0 0 0,1 0 1 16,-1 0-1-16,1-2 0 0,0 2 0 15,-3-5 0-15,5 2 0 0,-1 0 0 0,0 0 0 16,0 0 0-16,2 1 0 0,0-2 0 16,3 3 0-16,0-3 0 0,1-1 0 15,-1 0 1-15,3 0-1 0,-3 0 0 16,-1-1 0-16,-2 2 1 0,2-1 1 16,-4 1 1-16,-1 0 1 0,-1 1 1 15,-3 0 1-15,-2-1 1 0,0 3 1 16,-6-3 0-16,3 2 1 0,-1 1-1 0,-2-2 1 15,-2 0-2-15,-3 3 0 0,-5-1-2 16,-2 1 0-16,-5-1-2 0,-3-1 0 16,-4 2-2-16,-1-2 0 0,-3 2 0 15,-3-2-1-15,-1 1 0 0,-3 0-1 16,-1-1 0-16,0 0 1 0,-3-1-1 16,1 0 1-16,0 0 0 0,2 1 0 15,0-1 2-15,0 0-1 0,-2-1 1 16,1 0 0-16,1-3 0 0,0-2 0 15,-1-1-1-15,0-2 1 0,0-2-2 0,2-3 1 16,0 1-1-16,-1-1 0 0,1 0 1 16,1 0 0-16,-1-1-1 0,0 0 0 15,-1 0 1-15,0 1-1 0,2-1 0 16,-3-1 0-16,0 0-1 0,2 1-1 16,-1 1-2-16,0 3-4 0,-1 0-8 15,0 1-28-15,-2 3-70 0,-1 2-87 16,-3 1-209-16</inkml:trace>
  <inkml:trace contextRef="#ctx0" brushRef="#br0" timeOffset="152154.07">22368 7273 192 0,'-2'-2'64'0,"-1"1"5"0,2-1-5 0,0 2-24 15,1 0-9-15,0 0-9 0,1 0-5 16,0 1-4-16,3 2-5 0,0 0-1 16,2 3 0-16,3 1-1 0,1 4 1 15,4 3-1-15,2 1-2 0,0 3-1 16,4 2-3-16,2 1-3 0,4 2-1 16,3 5-4-16,-1 3-3 0,-1 1-2 15,2 3-2-15,-1 2 0 0,0 2-1 16,-2 1 0-16,-2-3 1 0,-1-4-1 15,3 3 1-15,-2-1 1 0,-1 1-1 0,-2-2-7 16,-1-1-9-16,-3-2-13 0,0 1-11 16,-3-4-31-16,2-3-60 0</inkml:trace>
  <inkml:trace contextRef="#ctx0" brushRef="#br0" timeOffset="152453.26">23000 7922 165 0,'12'8'36'0,"-1"0"1"0,2 4-29 16,1 1-3-16,-1 3-2 15,1 2-2-15,1 4-1 0,0 0 2 0,-2 0 5 16,0 2 7-16,-1-4 6 0,-2 0 6 16,-1-3 5-16,-3-1 2 0,1-2 1 15,-3 0-5-15,-2-3-4 0,-1 1-6 16,-1-3-4-16,-2 0-3 0,-2-2-3 16,-3-3-2-16,0 2-1 0,-5-1-3 15,1-4-2-15,-4 3-6 0,-3-2-8 0,0 0-13 16,0 2-22-16,0-2-31 0,-2-1-53 15,0 2-113-15</inkml:trace>
  <inkml:trace contextRef="#ctx0" brushRef="#br0" timeOffset="153129.45">22330 7529 148 0,'-6'-13'45'16,"0"-1"8"-16,1 1-15 0,1 0 2 16,-1 1 5-16,0 2 5 0,1 1-1 15,2 2-3-15,0 2-5 0,1 1-5 16,2 0-7-16,0 1-7 0,1 1-7 16,3 1-5-16,1 3-3 0,3 0-2 15,3 6-1-15,2 4 0 0,3 8 0 16,3 6 0-16,1 6 0 0,1 8-2 0,-1 7 0 15,0 5-2-15,2 11-1 0,1 4-1 16,0 6 0-16,2 3-4 0,-2 3 0 16,-1 2-1-16,-1 2 1 0,-1-5 0 15,0-5 1-15,-2-3 0 0,-1 0-1 16,-1-6-1-16,4-5-5 0,-1-5-6 16,-1-3-5-16,-3-6-5 0,1-5-4 0,-4-6-3 15,1-4 0-15,-2-6-2 16,-1-2-2-16,-1-4 3 0,0-3 2 15,0-4 5-15,-1-1 5 0,0-3 5 0,-2-2 6 16,-1-3 7-16,1-1 5 0,-2-2 1 16,0-2-2-16,-2-2-16 0,-2 0-14 15,1-1-24-15,-1 0-59 0</inkml:trace>
  <inkml:trace contextRef="#ctx0" brushRef="#br0" timeOffset="153486.63">22924 8834 215 0,'5'6'53'0,"4"4"2"0,2 3-35 16,3 3-7-16,0 3-2 0,-1 3-1 15,1 3-3-15,0 3-3 0,0 2-1 16,-2 2 5-16,-1-2 1 0,1-1 2 16,-2-1 10-16,2-6 5 0,-2 0 5 15,-2-6 2-15,-2-2-2 0,-3-3 1 16,-1-2 1-16,-2-3-9 0,-4-2-6 16,-3-2-5-16,-2-1-3 0,-2-1-1 15,-1 0-4-15,-1-1-3 0,-1 1-2 16,-2-1-3-16,-1 1-4 0,1 0-10 0,-2 0-19 15,0 1-30-15,0 2-35 0,2 1-68 16,2 2-139-16</inkml:trace>
  <inkml:trace contextRef="#ctx0" brushRef="#br0" timeOffset="154153.92">22066 7406 453 0,'-1'-8'101'0,"3"2"3"0,4 1-74 16,5 2-16-16,4 5-2 0,7 4 0 0,4 6-2 15,3 10-3-15,4 12-1 0,3 11 0 16,2 12 0-16,-2 13-1 0,-1 17-3 16,-5 11 0-16,-2 12 0 0,-3 8 0 15,-5 11-3-15,-1 10-1 0,-4 6-3 16,0 1-1-16,1 3-3 0,2-2-2 16,-2-2-1-16,4-6 1 0,-2-13 2 15,0-6 1-15,-3-11 0 0,-3-11-4 0,0-12-7 16,0-12-11-16,-1-11-9 15,-2-8-8-15,2-9-8 0,2-7-6 0,-1-7 1 16,-1-5 8-16,0-4 12 0,0-3 9 16,-1-3 8-16,-1-3 8 0,-3-4 9 15,1-1 5-15,-2-1 1 0,0-2-1 16,-2-2-12-16,-1 1-16 0,-1-2-22 16,-1-1-56-16</inkml:trace>
  <inkml:trace contextRef="#ctx0" brushRef="#br0" timeOffset="154838.07">22833 9927 410 0,'1'0'96'0,"2"3"3"16,0 3-60-16,1 2-20 0,2 5-6 16,1 7-1-16,0 7-3 0,4 5-4 15,0 5-2-15,1 6-2 0,1 3 0 16,1 3-1-16,1 0 0 0,-1-2-1 16,-2 2 1-16,-1-5-1 0,-2-4 0 15,0-4-1-15,-1-3 1 0,-3-4 0 16,-1-6-1-16,-1-7 1 0,-1-2-1 0,-2-3 1 15,-3-4 1-15,-2-3 0 0,0-2 1 16,-4-1 1-16,-2-2 2 0,-2-1 0 16,-3-2 2-16,0 1 0 0,-2-1 0 15,0-2 0 1,0 0-2 0,0 1-1-16,0 0-2 0,0 1-3 0,2 0-1 0,0 3-5 31,-1 1-4-31,3 5-12 15,-2 1-18-15,3 3-31 0,0 1-30 0,2 3-66 0,0 1-132 16</inkml:trace>
  <inkml:trace contextRef="#ctx0" brushRef="#br0" timeOffset="159761.04">23465 8022 492 0,'-2'-8'107'16,"2"0"0"-16,1 1-78 0,1 2-22 15,4 2-4-15,2 6-1 0,0 3 0 16,1 4-3-16,2 3 0 0,0 6 0 16,0 3 1-16,-2 1 0 0,-1 1 0 15,0 1 0-15,-2-1 1 0,0 0-1 16,-4-1 1-16,1-1 0 0,0 0 0 15,-2-2 0-15,1-3 0 0,0-2 0 0,-1-6 0 16,0-1-1-16,0-4 0 0,0-1 0 16,-1-2 0-16,1 0 0 0,-1-2 0 15,0 0-1-15,-1-2 1 0,-1-2-1 16,1-3 0-16,-2-2-1 0,0-4-2 16,-1-2-2-16,-1-4-1 0,0-2-2 15,-2 2-1-15,1-1-1 0,0-1 2 16,-1 1 2-16,1 0 1 0,0-1 3 0,0-1 2 15,4-1 2-15,-1 2 1 16,2 1 0-16,2 2 0 0,3 2 0 0,1 4-1 16,4 2-1-16,4 3 0 0,3 3 0 15,2 2 0-15,5 3 0 0,2 2 1 16,3 2 0-16,1 4 1 0,-1 1-1 16,-2 3 1-16,-3 2 0 0,-4 0 0 15,-4 1-1-15,-5 1 1 0,-5 0 0 16,-3-1 0-16,-3-1 0 0,-3-2 2 0,-5 0-1 15,-4-1 1-15,-6-2-1 0,-4 0 0 16,-3 0 0-16,-2-2 0 0,-1 0-3 16,1 0-5-16,-1 0-8 0,6-2-48 15,3-1-43-15,3 2-79 0,2-2-180 16</inkml:trace>
  <inkml:trace contextRef="#ctx0" brushRef="#br0" timeOffset="160021.9">23804 8350 500 0,'-2'1'107'0,"2"0"1"0,1 1-78 0,0 2-25 15,0 2-4-15,1 2 0 0,1 2 0 16,0 2 0-16,1 1-2 0,0 0-2 16,1-1-1-16,-1-1-4 0,0 0-6 15,1-2-12-15,0-1-39 0,-1-3-42 16,-1 0-73-16,-1-1-166 0</inkml:trace>
  <inkml:trace contextRef="#ctx0" brushRef="#br0" timeOffset="160474.68">23320 8174 321 0,'-16'36'78'0,"5"1"0"0,9 1-14 15,3 5-63-15,9 0-4 0,6-1 0 16,4-5-1-16,1-1 0 0,4-4 1 16,2-5 4-16,3-2 7 0,0-7 8 15,4-6 8-15,3-5 4 0,7-7 3 0,4-7 3 16,1-3-2-16,4-8-6 15,2-3-6-15,-3-3-6 0,-1-4-4 16,-3-4-4-16,-2-2-1 16,-5-6-3-1,-4-5 0-15,-9-2-1 16,-3-2-1-16,-6-2-1 0,-9-3 0 0,-10-2-1 16,-8 0 0-16,-9 3 2 15,-6 3 0-15,-6 5 0 16,-8 9 1-16,-9 10 0 0,-1 9 1 15,-7 13-1-15,-3 13-1 0,-2 9 0 0,-1 10-2 0,3 7-5 0,6 7-8 0,3 5-43 0,10 3-54 0,8-1-84 16,6 0-198-16</inkml:trace>
  <inkml:trace contextRef="#ctx0" brushRef="#br0" timeOffset="161168.24">23579 9140 497 0,'0'0'103'16,"2"4"0"-16,1 6-88 0,0 4-13 15,0 6-2-15,1 5 0 0,-1 4 1 0,-1 2 0 16,1 4 0-16,-1-2-1 0,-2-1 1 15,2-2 0-15,-1-5-1 0,0-2 1 16,-1-5-1-16,0-5-1 0,0-4 0 16,-1-3-3-16,0-6-5 0,-1-6-5 15,0-4-5-15,-1-5 0 0,0-5 1 16,-1-3 1-16,0-7 4 0,0 0 7 16,-1-2 7-16,0 0 7 0,0-2 2 15,-1-1 2-15,1-4 1 0,0 5-1 16,1-1 0-16,3 0-1 0,2 2-1 0,2 5-2 15,3 5 0-15,4 6-2 0,2 1 1 16,1 6-2-16,2 5 1 0,2 2 0 16,1 4 0-16,3 6 1 0,1 4 0 15,1 4 0-15,-2 2 0 0,-1 1 0 16,-1 3-1-16,-1 2 0 0,-6-3-2 16,-1 0-1-16,-2-1-1 0,-2 1 0 15,-2-3 0-15,-3-2-1 0,-2-1 0 16,-1 0 0-16,-4-4 1 0,-3 0-1 0,-1-1 0 15,-3-1 1-15,-1-2-1 16,-3 0 0-16,-3-1-1 0,-1-1 0 0,-1-1-3 16,2-1-6-16,1-2-9 15,3-2-48 1,2 0-51 0,7 0-86-1,4 0-198-15</inkml:trace>
  <inkml:trace contextRef="#ctx0" brushRef="#br0" timeOffset="161487.94">23787 9421 497 0,'15'-1'110'0,"0"0"1"16,2 0-84-16,1-1-18 0,0 2-4 0,-1 0-2 16,-2 1-4-16,-3 3-5 0,-5 2-1 15,-4 2 1-15,-4 3 2 0,-3 3 3 16,-3 2 4-16,-2 2 1 0,-1 0 2 16,0-1 0-16,0-1 0 0,2-2-1 15,3-3-2-15,2 0-2 0,6-3-4 16,1-1-3-16,5-2-8 0,2-1-30 15,4-2-66-15,1-2-85 0,2-2-204 16</inkml:trace>
  <inkml:trace contextRef="#ctx0" brushRef="#br0" timeOffset="161951.25">23439 8968 323 0,'-12'25'78'16,"0"6"4"-16,-1 5-41 0,4 6-24 15,-4 9-4-15,3 7-1 0,1 8 0 0,1 7 0 16,5 1 2-16,4 3 1 0,5-1 1 16,5-4 2-16,3-7 1 0,5-11 0 15,7-5-5-15,3-8-2 0,4-9-3 16,4-9-2-16,5-7-1 0,8-8-1 16,1-7 2-16,4-9 1 0,2-7 2 15,-1-6 2-15,4-6 0 0,-1-5 2 16,-5-8-2-16,-1-2-1 0,-5-3-2 15,-4-5-2-15,-5-6-3 0,-11-3-1 16,-8-7-1-16,-9-2-2 0,-10-4 0 0,-9-2 0 16,-11 1-1-16,-11 1 0 0,-9 6 0 15,-9 10-1-15,-10 9 1 0,-9 10 0 16,-8 11 0-16,-5 11 0 0,-1 13 1 16,-2 7-1-16,2 4 1 0,6 8-2 15,4 5-5-15,13 6-6 0,9 2-10 16,8 6-52-16,12 3-46 0,8 5-86 15,10 0-190-15</inkml:trace>
  <inkml:trace contextRef="#ctx0" brushRef="#br0" timeOffset="162756.32">23475 10583 402 0,'13'42'83'16,"2"1"0"-16,0 8-77 0,2 0-13 15,-2-1 6-15,0-1 9 0,-2-4 3 16,-1-4 0-16,-1-4 1 0,-1-7 2 16,-2-4 6-16,0-3-6 0,-1-5-11 15,-1-3-7-15,1-3-7 0,-2-4-9 16,0-2-4-16,-2-1-2 0,0-4 0 0,-3-2 0 15,-2-1 5-15,0-3 6 0,-3-2 8 16,0-2 5-16,-1-3-1 0,-1-3-7 16,-2-3-13-16,-1-6-11 0,-2-3-5 15,-1-2 0-15,0-6 2 0,-3 0 10 16,2-4 20-16,-2-1 25 0,0 2 24 16,2 1 14-16,0 1 9 0,2 3 5 0,2 3-3 15,0 3-7-15,4 3-8 16,1 4-9-16,3 2-10 0,2 1-5 15,0 2-5-15,4 0-5 0,1 1-5 0,4 3-4 16,2-1-3-16,2 2-1 0,4 1-2 16,1 4 0-16,5 3-1 0,0 5 0 15,2 3 0-15,2 2 0 0,-1 3-1 16,1 4 1-16,-1 1-1 0,-3 0-1 16,-3 2 1-16,-4 0-1 0,-3-1 1 15,-3 0-1-15,-4 0 0 0,-4-3-2 0,0 1-1 16,-3-3-3-16,0-1-3 0,-1-1-6 15,-1-2-8-15,0 0-6 0,-2-3-57 16,-1-1-38-16,1 1-80 0,-2 0-181 16</inkml:trace>
  <inkml:trace contextRef="#ctx0" brushRef="#br0" timeOffset="163122.59">23884 10882 482 0,'11'5'118'0,"0"-1"4"0,0-1-69 0,-1 2-24 16,0-1-7-16,-2 1-2 0,-1 2-6 16,-2-1-6-16,-1 2-4 0,-3 1-1 15,-2 0-1-15,0 3-1 0,-2-1-1 16,-1 0-2-16,1 1-1 0,-3-3-2 15,2 1-2-15,1-1 0 0,0-1 0 0,2-1-1 16,1-1 2-16,3 0 0 0,3 0 2 16,0-1 1-16,3 0 1 0,2 0 0 15,0 1 1-15,3-1 0 0,0 0 0 16,1 0 0-16,-1 1 0 16,1-1-1-16,-3 0 0 0,0 0 0 0,-3 0-1 15,-1 0 0-15,-4 1 1 0,-1 1 0 0,-2-1-1 16,-1 2 0-16,-2-2-1 0,0 2-1 15,-2-1-3-15,0 0-3 16,-4-2-8-16,0 2-8 0,-1 0-20 0,0 0-22 16,-1 0-39-16,1 1-68 0,0-2-139 15</inkml:trace>
  <inkml:trace contextRef="#ctx0" brushRef="#br0" timeOffset="163852.85">23084 10755 487 0,'-23'44'99'0,"6"7"0"0,5 7-93 16,12 6-13-16,7 7-3 15,11 3 0-15,7-1-1 0,5-5 1 16,7-3 0-16,6-4 0 0,7-7 6 0,5-9 3 16,2-6 3-16,6-9 5 0,9-7 3 15,6-7 3-15,3-12 1 0,3-7 2 16,5-10 0-16,1-10-3 0,-1-5-4 0,-2-8-3 15,-4-6 0-15,-9-6-3 0,-4-5 0 16,-9-3-1-16,-10-5 2 0,-10-4 2 16,-13-5 4-16,-12-7 4 0,-8-3 4 15,-17-1 2-15,-11-2 3 0,-9 0-1 16,-9 0-2-16,-12 6-4 0,-6 9-3 16,-11 8-4-16,-2 9-1 0,-8 13-3 15,-5 8-1-15,-7 15-1 0,0 10-1 0,0 9-1 16,2 9-2-16,6 10-3 0,4 9-6 15,7 8-9-15,12 8 6 0,7 7-121 16,12 4-107-16,11 5-273 16</inkml:trace>
  <inkml:trace contextRef="#ctx0" brushRef="#br0" timeOffset="164048.47">23891 12060 794 0,'-13'44'153'16,"0"-14"-10"-16,4-8-153 0,5-9-27 0,8-6-132 16,5-9-122-16,0-5-292 0</inkml:trace>
  <inkml:trace contextRef="#ctx0" brushRef="#br0" timeOffset="164149.46">23841 12388 595 0,'-8'28'121'15,"-2"-7"-6"-15,7-3-112 0,4-3-125 16,3-8-105-16,3-2-258 0</inkml:trace>
  <inkml:trace contextRef="#ctx0" brushRef="#br0" timeOffset="164266.66">23939 12765 551 0,'3'28'111'0,"1"-7"-9"16,2-2-136-16,-2-4-77 0,5-1-90 15,0-1-217-15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0T10:12:31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4806 5543 369 0,'-11'-12'92'16,"0"1"1"-16,-2 1-56 0,6 4-12 15,4 4-9-15,-1 3-8 0,5 6-5 16,3 6-5-16,1 6-1 0,4 10 0 16,0 11 1-16,3 8 1 0,3 9 0 15,1 2 1-15,2 2 0 0,0 2 0 16,1-3-1-16,0-7 0 0,-1-6 0 16,-3-6-1-16,-2-6 0 0,-1-5-1 15,-2-6 1-15,0-6 0 0,-2-1 0 0,-3-7 1 16,-1-1 0-16,-1-4 0 0,-1-3 2 15,-1 0 0-15,-1-4 0 0,-2-5 1 16,1-1 1-16,-4-3-1 0,1-2 0 16,-1-2-1-16,-4-2-1 0,0-2-1 15,-2-3-1-15,-1-3-1 0,-3-3 0 16,-2-1 0-16,-1-3-1 0,-1-2 0 0,2-5 0 16,-1-2 1-16,1-1 1 0,1 0 0 15,0-3 0-15,2 0 1 0,0 3 2 16,3 4 0-16,0 4 2 0,2 4 1 15,2 4 2-15,3 3-1 0,2 5 0 16,0 2 0-16,3 4-2 0,2 2-2 16,3 2-1-16,4 4-1 0,2 4-1 15,5 1 0-15,2 3 0 0,4 5 1 16,3 3 0-16,2 4 0 0,-1 1 0 16,-1 2 1-16,-1-2 0 0,-2-1 0 15,-2-1 0-15,-4-2 0 0,-4-2 0 0,-1-2 0 16,-3-2 0-16,-3 0 1 0,-2-3 2 15,-1-2 5-15,-2 1 4 0,-1-1 2 16,-1 0 0-16,-1 3 0 0,-2 0 0 16,-1 3-4-16,-2 2-7 0,-1 2-12 15,-2 2-20-15,0 2-32 0,-2-2-41 16,1 3-73-16,-1-4-156 0</inkml:trace>
  <inkml:trace contextRef="#ctx0" brushRef="#br0" timeOffset="493.83">5156 6137 309 0,'-8'1'77'0,"0"3"2"0,1 1-43 15,0 1-12-15,1 4-10 0,1 2-7 16,2 3-4-16,1 2-3 0,1 1-1 16,1 0-1-16,1 0-1 0,3-1 1 15,3 1-1-15,0-3 1 0,2-4 0 16,2-1 1-16,1-3 0 0,1-2 1 16,-1-5 0-16,0-3 1 0,2-2 2 15,1-2 2-15,-1-4 3 0,0 1 2 0,-3-5 2 16,-1 1 2-16,-1-1 1 15,-6-1 0-15,-2 1-1 0,-3 1-1 0,-4 1-3 16,-2 4-2-16,-3 0-2 0,-3 2-2 16,-1 3-3-16,-2 2-6 0,1 5-14 15,-1 3-29-15,1 2-48 0,2 3-73 16,3 3-165-16</inkml:trace>
  <inkml:trace contextRef="#ctx0" brushRef="#br0" timeOffset="1584.73">5889 5483 295 0,'-8'-1'78'16,"0"-2"4"-16,0 2-42 0,-1-2-8 15,0 0-5-15,-3-1-6 0,1-1-5 16,-1 0-5-16,0 0-3 0,-1-1-1 16,-1 2-1-16,1-3-1 0,-1 1-1 0,-2 0 0 15,-2 0 0-15,-2 0 1 0,-1 0 1 16,-2-1 0-16,1 2 2 0,0-1 1 15,2 2-1-15,3 1 0 0,1 0 0 16,5 1-2-16,1 2-1 0,2-1-3 16,3 2-1-16,1 0-3 0,3 1 0 15,1 2-1-15,2 2 0 0,3 2 0 16,1 5 1-16,1 2 0 0,1 4 1 16,2 3 1-16,1 2 0 0,0 3-1 15,-1 3 1-15,1 0 0 0,-1 5-2 16,0 2-2-16,-2 2-3 0,-1 4-3 0,-2-2 0 15,-1 2-1-15,-3-2 0 0,-2-2 2 16,-2-2 1-16,-2 0 4 0,-2-3 1 16,0-3 2-16,-1 0 1 0,0-2-1 15,4 0 1-15,-1-3-1 0,1-2 1 16,3-4-1-16,1 0 1 0,1-3-1 16,1-4 0-16,2-2 0 0,3-1 1 0,1-3 1 15,3-2 1-15,2-5 2 0,3 2 0 16,3-3 1-16,-1-1 0 0,0-3-1 15,1 1 0-15,-1-4-2 0,-1 3-2 16,1-2-18-16,0 0-73 0,2 1-76 16,-1-1-195-16</inkml:trace>
  <inkml:trace contextRef="#ctx0" brushRef="#br0" timeOffset="2374.27">6355 5759 234 0,'-2'-1'65'0,"-1"0"2"15,0-2-27-15,1 1-11 0,-2-1-5 16,1-1-4-16,-1-3-4 0,0-1-5 15,-1-1-2-15,-1-3-1 0,0 0-1 16,-1-1 1-16,-2-1-2 0,-2 1 0 16,-2 1 0-16,-2 1-2 0,-1 3 0 15,-2 1-1-15,-1 4-2 0,-1 3 0 16,0 5-2-16,-1 5-1 0,-2 6-1 16,3 6 2-16,-2 8 1 0,2 7 3 15,2 3 1-15,3 2 2 0,3 1 1 0,5 0 0 16,2-4-1-16,7-4-1 0,3-5-3 15,5-5-1-15,3-3-2 0,3-6 1 16,2-7 0-16,2-5 1 0,1-5 0 16,-2-8 0-16,2-6 1 0,-1-4 0 15,-2-2 1-15,1-2-1 16,-1 2 1-16,-3-3 0 0,0 1 0 16,-3 2 0-1,-1-1 1-15,-4 0-1 0,-1 0 1 16,-2 1-1-16,-2 5 1 0,-2 2 0 0,0 3-1 0,-1 4-1 15,1 3-3-15,0 7 1 0,0 5 0 16,1 7 1-16,0 4 1 16,3 5 0-16,0 4 1 0,2 1 2 0,1 2 0 0,3 0-2 0,2 0-11 15,4 0-31-15,3-3-57 0,2-2-76 16,3-2-186-16</inkml:trace>
  <inkml:trace contextRef="#ctx0" brushRef="#br0" timeOffset="2888.89">6597 6196 413 0,'-2'-1'101'15,"0"0"1"-15,0 1-53 0,0 0-28 16,1 0-9-16,1 1-6 0,0 2-3 16,1 2-4-16,2 2-1 0,-1 1 0 15,1 2 0-15,3 1 0 0,1-2 0 16,-1 0 0-16,2-2 0 0,0-2-1 16,1-3 1-16,-1 0 1 0,0-4 0 15,-1-3 1-15,-1-1 2 0,-1-2 1 0,0-2 0 16,-3-3 0-16,0-1 1 0,-3 0-1 15,-2-1 0-15,-3 1-1 0,-2 1 0 16,-1 1-2-16,-4 2-1 0,-2 2-1 16,1 1-2-16,0 4 0 0,1 1-1 15,-1 3-1-15,2 2 0 0,1 5-1 16,3 2-1-16,2 3-8 0,1 3-16 16,2 0-27-16,2 2-37 0,4 1-65 15,2-2-142-15</inkml:trace>
  <inkml:trace contextRef="#ctx0" brushRef="#br0" timeOffset="3083.65">6963 6179 498 0,'-2'11'107'15,"0"1"-1"-15,-3 2-74 0,1 4-38 0,0 2-14 0,1 2-31 16,-1 2-56-16,-2 1-79 0,1-1-187 16</inkml:trace>
  <inkml:trace contextRef="#ctx0" brushRef="#br0" timeOffset="3773.8">7572 5644 416 0,'-3'9'92'0,"-1"0"-1"15,2 1-54-15,2 3-32 0,-1 0-6 16,2 0 0-16,0-3 1 0,1-2 0 15,-1-2 2-15,0-3 2 0,-2-4 2 16,1-5 0-16,-1-2 0 0,-2-2 1 16,0-2 0-16,-3-4-2 0,-1-2-1 15,-3-1 0-15,-1 1-1 0,-3 2 1 16,-1 0 0-16,-1 2 0 0,-1 3-1 16,-2 4 1-16,-2 1-2 0,-1 4-1 0,-1 6 0 15,0 4-2-15,-1 6 0 0,2 6 0 16,1 9 0-16,4 5 0 0,4 6 0 15,3 2 0-15,3 3 0 0,3-4 1 16,4-3-1-16,1-6 0 0,4-6 0 16,3-7-1-16,1-5 1 0,2-5 0 15,1-4-1-15,1-4 1 0,4-2 0 16,1-3 1-16,-1-5-1 0,3-3 1 16,-1-3 0-16,0-3 1 0,-1-3-1 0,-3-4 1 15,-1-1 0-15,-1 0 0 16,-4 0 0-16,0 1-1 0,-2 1 1 0,-1 4-1 15,-1 5 0-15,0 3-1 0,-1 4-1 16,-1 4 0-16,-1 10 0 0,-1 5 0 16,0 9 2-16,-2 4 0 0,0 7 1 15,1 4 1-15,1 3 0 0,0-4 0 16,3 2-6-16,2-2-20 0,1-2-39 16,3-2-38-16,2-3-72 0,1-2-162 0</inkml:trace>
  <inkml:trace contextRef="#ctx0" brushRef="#br0" timeOffset="3918.94">7720 6136 477 0,'-2'10'100'0,"1"2"0"0,2 2-74 0,2 2-44 15,2 3-26-15,1-1-49 16,-1 0-8-16,2 0-64 0,-1-2-117 15</inkml:trace>
  <inkml:trace contextRef="#ctx0" brushRef="#br0" timeOffset="4655.97">8433 5700 333 0,'1'-1'88'0,"-1"-1"6"0,0 0-44 16,0-1-12-16,0-2-7 0,-2-1-4 15,0-3-7-15,-2-2-6 0,-3-1-5 16,0-2-3-16,-4 0-2 0,-2 0-2 16,-2-1 0-1,-4 0-1-15,-3 3 0 0,-3 1 0 0,-1 2-1 0,-1 3 1 16,0 4 0-16,-1 4-1 0,2 8 1 0,1 3-1 15,3 7 0-15,1 5 0 47,3 8 0-47,3 2 0 0,5 3-1 0,4 0-1 0,4 1-2 0,3-5-3 0,2-5-1 0,5-7 0 0,3-5-1 0,2-4 0 16,4-8 2-16,1-4 2 0,1-6 2 16,3-2 2-16,0-6 1 0,-1-5 1 15,1-4 1-15,-2-1 1 0,-1-4 1 0,-2 2 1 16,0-1 1-16,-5 2-1 0,-1 2 1 15,-4 4-1-15,0 3 0 0,-3 4-1 16,-2 3-1-16,-1 2-2 0,-2 5 0 16,-1 5-1-16,1 5-1 0,-2 8 0 15,-2 4-1-15,2 5 1 0,1 6 0 16,2 3 1-16,1 0-3 0,1-1-12 16,3-2-23-16,1-1-63 0,2-1-78 0,2-3-190 15</inkml:trace>
  <inkml:trace contextRef="#ctx0" brushRef="#br0" timeOffset="4893.88">7929 6201 519 0,'-5'4'111'0,"1"-2"-1"0,1 3-85 0,1 4-20 16,2 1-8-16,0 4-10 0,1 3-17 16,-1 0-29-16,-1 2-52 0,-1 1-78 0,-3-1-176 15</inkml:trace>
  <inkml:trace contextRef="#ctx0" brushRef="#br0" timeOffset="5434.97">8442 6087 411 0,'8'-12'88'0,"4"2"0"16,2-1-65-16,3 0-19 0,2 4-3 0,1 0-1 0,-1 4 0 15,0 3-2-15,-2 4-1 0,-3 1 0 16,-4 2-2-16,-4 1 1 0,-2 2 1 16,-3 2 2-16,-3 1 4 0,-3-1 4 15,0 2 6-15,-2 0 3 0,1 3 2 16,-1-3-1-16,1-2 0 0,1 2-3 16,3-1-5-16,-1-2-4 0,3-1-3 15,3-1-3-15,2-1-4 0,2 0-8 16,6-2-18-16,1-1-33 0,5-1-38 0,3-2-71 15,0-6-153-15</inkml:trace>
  <inkml:trace contextRef="#ctx0" brushRef="#br0" timeOffset="5855.07">9057 6173 531 0,'-2'-3'110'0,"2"3"-1"15,4 2-88-15,1 8-20 0,0 1-5 16,1 3-5-16,-3 3-3 0,1 4-6 16,-2 2-18-16,-2 2-25 0,-3-4-48 15,-2 2-74-15,-2-2-157 0</inkml:trace>
  <inkml:trace contextRef="#ctx0" brushRef="#br0" timeOffset="6636.97">9555 5737 468 0,'1'-3'103'16,"1"-4"2"-16,2 2-69 0,-1-5-23 15,1-3-4-15,-1-3-1 0,1-1 0 16,1 0-2-16,-2 1-1 0,-1 0-2 16,-2 0-1-16,0 0 0 0,-2 5 0 15,-4-2 0-15,-2-1-1 0,-5-3 0 16,0 7 0-16,-3 1-1 0,-3 3 0 16,-4 5 0-16,-1 4-1 0,-1 8 1 15,2 9-1-15,-5 2 1 0,1 11 0 0,3 6 0 16,4 4-1-16,2 4 1 0,5-1 0 15,3 0 0-15,6-5-1 0,5-8-1 16,2-6-1-16,5-5-1 0,3-8-1 16,-2-7 0-16,6-5 0 0,2-3 0 15,2-6 1-15,4-4 1 0,1-7 1 16,-1-5 1-16,3-2 1 0,-4-4 0 16,-2-2 0-16,-4-3 1 0,-3 3-1 15,-3 3 1-15,-1 1 0 0,-3 3 1 0,-2 3 0 16,0 6 0-16,0 5-1 0,-3 2-1 15,-1 5 0-15,-2 9-1 0,1 5 0 16,0 7 0-16,0 5-1 0,1 4 2 16,0 4 0-16,1 3-1 0,3-1-5 15,-1 0-21-15,2-3-43 0,0-3-35 16,1-4-76-16,3-4-166 0</inkml:trace>
  <inkml:trace contextRef="#ctx0" brushRef="#br0" timeOffset="7006.02">9713 5944 453 0,'1'1'91'0,"1"0"-1"16,0 2-82-16,5 1-11 0,-3-1-1 16,0 1 4-16,0 1 0 0,0-1 1 15,1 0-1-15,-2-1 0 0,1 0 1 0,-2 0-1 16,1-1 0-16,0-1 0 0,-1 1 0 15,-1 1 1-15,-2-1-1 0,1-1-1 16,1 1 1-16,1-1-1 0,1 3 0 16,1-3 0-16,0 2 0 0,3-1 0 15,1 1 0-15,0 0 1 0,2 4-1 16,-1-3 1-16,1 1 0 0,-1-1 0 16,0 2 0-16,-3 1 0 0,0 0 0 15,-4-2 0-15,1 4 0 0,0 1 0 0,-5-3 1 16,2 3 0-16,0 0 0 0,-3-2 0 15,0 1 0-15,2-3 1 0,-2-1-1 16,4 4 0-16,-4-5-2 0,1 1-3 16,4 1-8-16,-3-2-8 0,0-1-10 15,1 1-13-15,2-2-18 0,1 0-29 16,2-2-52-16,-1-2-94 0</inkml:trace>
  <inkml:trace contextRef="#ctx0" brushRef="#br0" timeOffset="7355.25">10258 6047 497 0,'-2'-1'102'0,"6"3"0"15,1 1-87-15,4 2-15 0,-3 3-2 16,0 2-4-16,-1 4-11 0,-1-1-21 16,-3 1-29-16,-2 1-35 0,-4 1-69 15,2-5-142-15</inkml:trace>
  <inkml:trace contextRef="#ctx0" brushRef="#br0" timeOffset="7998.78">10879 5502 512 0,'-2'-5'106'0,"1"1"1"0,1 0-92 15,-1 1-12-15,-1-2-2 0,-1-1-2 16,-3 1-3-16,0-2-2 0,-3-1-3 16,-1 0-3-16,-5-2-1 0,-3-1 0 15,-1 3 2-15,-2 1 1 0,1 2 3 16,-3 2 3-16,-1 2 3 0,0 5 2 16,1 7 1-16,0 1 0 0,-2 8 2 15,2 3-1-15,2 6 1 0,2 4 0 16,2 4 0-16,5 3-1 0,4 2 0 0,3-5-1 15,2-1-2-15,5-2 0 0,3-8-1 16,3-4 0-16,4-9 0 0,2-2-1 16,1-7 2-16,3-4 0 0,0-6 1 15,2-3 2-15,0-5 1 0,-3-3 1 16,1-5 0-16,0-1 0 0,-3 0-1 16,0-1 0-16,-3 0-1 0,-2 3-1 15,1 1 0-15,-4 5 0 0,-2 3 0 16,-3 2 0-16,0 5-1 0,-2 3-1 0,-3 3 0 15,-1 3 0-15,-2 5-1 0,1 5-1 16,0 4 0-16,-1 5 1 0,1 4 1 16,-1-1 0-16,3 3-1 0,1-1 1 15,2 1-4-15,1-4-11 0,-1-4-22 16,4-2-49-16,4-3-17 0,0-2-67 16,1-6-133-16</inkml:trace>
  <inkml:trace contextRef="#ctx0" brushRef="#br0" timeOffset="8335.44">10921 5920 441 0,'1'4'94'0,"0"3"-1"0,-1-4-70 16,1 4-20-16,1 1-3 15,-1-2-3-15,3-1-7 0,-2-1-10 0,1 0-11 16,4 0-7-16,-1-4-4 0,0-1 0 16,-2-6 4-16,1 5 11 0,3 0 18 15,-4-3 21-15,1 2 16 0,-1 1 8 16,-1-1 2-16,4 6 0 0,-5-4-4 16,1 0-10-16,-2-1-9 0,2 4-8 0,1 0-5 15,-2 2-3-15,1 2 0 0,0 2-1 16,0 1-4-16,4 4-4 0,-3-2-6 15,0 0-10-15,-1 1-12 16,4-4-14-16,0-2-32 0,1-2 1 0,1 0-41 16,1-3-61-16</inkml:trace>
  <inkml:trace contextRef="#ctx0" brushRef="#br0" timeOffset="9048.53">11462 5951 587 0,'3'4'112'0,"1"-2"-5"0,2 1-115 16,2 0-66-16,3 0-50 0,2 0-84 15,2-1-184-15</inkml:trace>
  <inkml:trace contextRef="#ctx0" brushRef="#br0" timeOffset="9168.2">11733 5916 424 0,'13'-5'100'16,"0"2"1"-16,-1-1-59 0,0 3-25 0,2 2-16 15,-1 1-23-15,0 1-33 16,-3 1-45-16,0 2-73 0,0 0-162 0</inkml:trace>
  <inkml:trace contextRef="#ctx0" brushRef="#br0" timeOffset="9263.95">11955 5932 302 0,'10'-2'78'16,"1"0"1"-16,-2-2-36 0,0 1-21 0,2 1-17 0,-1 0-21 16,-2 2-30-16,-1-1-32 0,2 3-56 15,0 2-121-15</inkml:trace>
  <inkml:trace contextRef="#ctx0" brushRef="#br0" timeOffset="9973.06">11961 4977 514 0,'-7'-12'105'0,"1"1"-1"0,4 3-93 15,7 6-11-15,5 0-5 0,0 3-1 16,3 1 0-16,4 0 1 0,2 1 2 16,4 0 1-16,0 0 1 0,0 0 0 15,1 0 0-15,2 0 1 0,0-1 0 16,-4-1 1-16,-1-2-1 0,-3 1 1 16,1-3 0-16,-3-1 1 0,-2-1-1 15,-2 3 0-15,-1-1 0 0,-3 1-1 0,-1 1-1 16,-2 3 0-16,-2 5-1 0,-2 4 0 15,-1 3 0-15,0 8 1 0,0 6 0 16,0 6 0-16,-2 4 1 0,-1 0 1 16,3 8-1-16,1 1 0 0,1 2 0 15,0 1 0-15,4 2 0 0,3 1 0 16,3 2-1-16,-1-5 0 0,1-4 0 0,2 0 0 16,0-6 0-16,2-3 1 0,0-4-1 15,1-5 0-15,0 1 1 0,2-4 0 16,-1-3-1-16,-1-3 1 0,-1-3 0 15,-2-1 0-15,-2-1 0 0,-2-4 0 16,-1-1 0-16,-2-2 1 0,-2 0-1 16,-1-2 0-16,-2-3 2 0,-2 1 1 15,-2 0 2-15,-2 0 0 16,-1 1 0-16,-4 0 2 0,-1 3 2 16,-4 0-1-1,-3 1-1-15,-2 0 1 16,-2-1-1 15,-2 3 0-31,0 0-2 0,-3-1-1 16,0 1-1-16,0 0-3 0,0 1-6 0,1 1-10 0,2-3-48 15,0 0-48-15,4 0-84 0,3-2-190 0</inkml:trace>
  <inkml:trace contextRef="#ctx0" brushRef="#br0" timeOffset="20922.54">13222 5795 246 0,'-10'4'63'0,"2"-3"3"16,1 2-34-16,3-2-8 0,2 3-2 15,-1-2-2-15,2 0 2 0,0-1 4 16,0 1 1-16,0 0 1 0,1-1-1 15,1-2 0-15,-1 0-4 0,1-2-5 16,1-1-6-16,2-4-3 0,2-2-3 16,4-4 1-16,4-4-1 0,4-4 3 15,5-6 1-15,6-5 1 0,7-4 0 16,8-8 0-16,1-5 0 0,9-5 0 16,7-6-2-16,8-6 1 0,10-11 0 15,1-5-1-15,6-8-1 0,19-11-1 0,-1-4 0 16,3 0-1-16,5-4-2 0,1 1-1 15,2 0 0-15,-6 2 0 0,-6 3-1 16,2 4 0-16,-7-1-1 0,-7 7 0 16,-8 8 0-16,0 5 0 0,-3 8-1 15,-10 11 0-15,-13 9 0 0,-7 9 0 16,-5 8 0-16,-11 8 0 0,-13 10-3 16,-8 6-3-16,-5 5-3 0,-2 4-2 15,-6 3-4-15,-5 3-3 0,-2 2-7 16,-2 0-9-16,-3 2-5 0,-3 1-3 0,-1 0-3 15,-2 1 0-15,2-3 2 0,-2 1 7 16,-4-3 10-16,0-2 9 0,2-2 8 16,-1-4 6-16,-2-1 3 0,3-1 3 15,1-4 1-15,5-1 1 0,3 0 0 16,0-1 1-16,3 0 1 0,2-1 1 16,2 0 2-16,1 1 3 0,0-1 1 0,1-1 1 15,1-1 2-15,2 0 0 16,4-3-1-16,4-1-2 0,4-1-1 0,8 0-1 15,5 0-2-15,5 1-2 0,1 3-1 16,-1 1-2-16,-2 5-1 0,-1 0-1 16,-6 4 0-16,-4 4-1 0,-3 2-1 15,-2 2 0-15,-3 3 0 0,-2 3 0 16,-2 5 0-16,-1 5 1 0,-3 3-1 16,-2 4 1-16,-3 3-1 0,-1 5-8 15,0 4-19-15,-2 3-25 0,-2 1-46 0,-1 4-71 16,1 3-161-16</inkml:trace>
  <inkml:trace contextRef="#ctx0" brushRef="#br0" timeOffset="21834">13120 6294 428 0,'-3'-2'84'0,"7"-1"4"0,5-1-76 16,8-2-6-16,7-4 2 0,8-7 2 16,10-7 5-16,12-4 4 0,6-8-2 15,13-7-1-15,6-5 0 0,13-5 1 16,8-6 0-16,8-2 1 0,9-9 0 16,5 3-2-16,6-1-2 0,5-1-3 15,-4 0-3-15,-7 8-2 16,1 1-3-1,-8 8-2-15,-7 4 0 0,-13 6-1 16,-9 7 1 0,-5 4-2-16,-2 4 0 15,-15 8 0-15,-11 5-1 0,-10 0-1 0,-6 5-2 0,-11 3 0 0,-9 2-2 0,-10 1-1 16,-4 1-2-16,-6 0-5 0,-3 1-6 0,-2 1-6 0,-5 0-2 16,-4-1-1-16,-2-2 2 0,-6 0 4 0,0-2 8 0,-2-1 8 15,1-2 8-15,3 0 5 0,4-1 0 16,2-1-2-16,8 0-5 0,4 0-6 15,5 0-3-15,4 0-3 0,4-1 0 16,3 0 2-16,8-2 6 0,5-1 7 16,4 1 5-16,1 0 4 0,5 0 5 15,1 0 3-15,2 1-1 0,-2-1-2 16,-2 3-2-16,2 2-2 0,3 1 0 16,-1 0-1-16,0 2-1 0,-2 2-2 15,-2 1 0-15,-1 2 0 0,-2 0-1 16,-3 1-3-16,-5 2 0 0,-3 2-1 0,-2 2-1 15,-2 3-2-15,-3 1-4 0,-5 3-11 16,-5 3-20-16,-3 3-36 0,-7 2-33 16,-8 3-69-16,-4 3-144 0</inkml:trace>
  <inkml:trace contextRef="#ctx0" brushRef="#br0" timeOffset="22684.72">13401 6261 132 0,'-17'-5'46'0,"-1"1"9"0,-1 0 2 16,0 1-10-16,-1 0 9 0,-1-1 5 15,0 1 3-15,2 1-6 0,1 1-4 16,3 0-6-16,4 0-11 0,3 1-11 16,5 2-9-16,8 1-5 0,5 3-3 15,8 1-3-15,7 1 0 0,12 2-1 0,12 1 1 16,7 2 0-16,9 1-1 0,8-1-1 15,10 3-1-15,9 2-1 0,-1 3-2 16,6 1 1-16,12 0-1 0,-4-2 0 16,6 3 0-16,-2-1 0 0,-2-3 0 15,1-1 1-15,-10 0-1 0,-5 1 1 16,1-1-1-16,-5 0 1 0,-7-3-1 0,-9 0 0 16,-3-4 1-16,-1 0-1 0,-5-2-1 15,-10-1-2-15,-7-4-4 16,-6 0-3-16,-5-3-6 0,-6 0-4 0,-9-3-2 15,-7-2-3-15,-7-3-1 0,-3-3 0 16,-6-3 2-16,-3-2 5 16,-4-5 5-16,-2-2 5 31,-2-1 3-31,0-1 6 16,-1-2 4-16,-2 0 3 0,2 2 2 0,1 1 1 15,1 3 2-15,0 1 2 16,-1 2 0-16,2 4 1 0,2 4-2 0,4 2-2 15,4 2-2-15,3 3-4 0,6 1-2 0,5 2-3 0,4 1-2 0,4 3 1 0,4 2 0 0,2 2 0 0,3 2 1 16,-1 1 1-16,2 3 0 0,0 2-1 16,2-1 1-16,0 0 1 0,0 1-1 15,-1-2 0-15,-2 3 1 0,-2-2-2 16,-1 0 1-16,-5-2 0 0,-5 1 0 16,-5-2-1-16,-3-1 1 0,-2-4 0 0,-5-1 1 15,-3-2-1-15,-6 0-5 0,-3-2-10 16,-4 0-26-16,-4 1-65 0,-8 0-83 15,-6 0-198-15</inkml:trace>
  <inkml:trace contextRef="#ctx0" brushRef="#br0" timeOffset="23179.39">12987 6204 564 0,'-13'-9'116'16,"7"5"0"-16,6 2-103 0,12 4-9 0,15 7-2 15,11 4-2-15,12 8-1 0,11 6 2 16,16 6 0-16,8 9-1 0,9 10 0 15,6 5-2-15,10 5-1 0,-3 1-2 16,6 9 0-16,1 1-1 0,1 0 1 16,-1-2 0-16,2 2 1 0,-6 0 2 15,7 2 1-15,-11-3 1 0,-2-2 1 16,-3-1 0-16,-7 0 1 0,-8-4 1 16,-6-2 0-16,-5-4 0 0,-1-3 0 15,-6-2 0-15,-6-4-1 16,-5-5-1-16,-6-6-4 0,-3-4-10 0,-8-7-31 0,-8-7-71 15,-6-8-88-15,-4-8-219 0</inkml:trace>
  <inkml:trace contextRef="#ctx0" brushRef="#br0" timeOffset="23482.1">15647 7502 489 0,'2'7'101'0,"0"3"1"0,2 3-89 0,5 2-10 0,3 4-2 0,4 4 0 16,6 6 1-16,2 2-1 0,4 2 0 15,2 5-1-15,0 4 0 0,2 2 0 16,-2 0 0-16,-1 0 0 0,-1-1-1 16,-2 0 1-16,-3-3 1 0,-3-3 2 15,-5-4 2-15,-2-3 4 0,-5-1 3 0,-4-4 3 16,-3-1 2-16,-4-2 1 0,-6 0 0 15,-1-1-3-15,-6 0-3 0,-4-4-4 16,-4-2-7-16,-5-2-6 0,-4-6-8 16,0-3-10-16,-5-5-27 0,-3-2-49 15,-2-4-23-15,1-6-72 0,-4-1-147 16</inkml:trace>
  <inkml:trace contextRef="#ctx0" brushRef="#br0" timeOffset="24013.73">12756 6157 518 0,'-13'-10'113'0,"3"2"0"0,7 6-88 0,8 6-11 16,12 7-8-16,9 11-4 0,10 9-2 15,10 13 2-15,18 21 1 0,8 15 0 16,8 17 0-16,11 13 0 0,3 15 0 16,4 15-1-16,5 4-2 0,-7 3-2 15,6 5-1-15,-2 0 1 0,-2 2-1 16,0-3 0-16,-4-4 2 0,-3 2 1 16,-3-4 4-16,0 1 2 0,4-4 3 0,-3-5 2 15,2-4-1-15,-6-4 1 16,1-7-1-16,2-6-3 0,-7-9-2 0,-4-8-2 15,-6-9-1-15,-4-8-2 0,3-7-1 16,-5-9-2-16,-1-11-2 0,-7-8-3 16,-4-6-3-16,-3-8-1 0,-6-6-3 15,-8-9-1-15,-6-5-1 0,-7-4-4 16,-6-5-4-16,-7-5-6 0,-4-2-17 16,-4-5-22-16,-4-3-37 0,-3-3-67 15,-1-2-136-15</inkml:trace>
  <inkml:trace contextRef="#ctx0" brushRef="#br0" timeOffset="24333.88">15601 9603 386 0,'2'-4'94'0,"1"2"3"0,4 1-51 15,-1 2-15-15,5 7-14 0,2 2-4 0,4 6-3 16,3 6-2-16,3 5-3 0,1 5-4 16,2 4-1-16,2 6-2 0,0 3 1 15,-3 0 1-15,-1 2 1 0,-4-1 3 16,-1 3 5-16,-6-5 5 0,-4-2 4 16,-4-2 2-16,-4-2 2 0,-3-4 1 15,-3-2-3-15,-5-6-3 0,-1-2-3 0,-3-1-5 16,-1-5-3-16,-2-3-4 0,-1-2-5 15,2-3-4-15,0-1-6 0,2-3-6 16,-2-1-10-16,0-1-27 0,2 0-69 16,2 1-88-16,0 0-206 0</inkml:trace>
  <inkml:trace contextRef="#ctx0" brushRef="#br0" timeOffset="30057.04">16213 2938 430 0,'4'-25'88'16,"-1"10"0"-16,0 2-76 0,0 5-14 0,1 7-4 15,0 5 0-15,2 6 1 0,0 3 1 16,1 7 4-16,-1 5 2 0,0 9 3 16,-1 7 2-16,-2 5 1 0,-1 4 1 15,-1 3-1-15,0 0-3 0,-2-2-1 16,-1-5 0-16,2-6-2 0,-2-4 1 16,2-8-1-16,-2-6 0 0,-1-6 1 0,2-5 2 15,-2-4 1-15,-1-5 0 16,0-8-1-16,0-6 0 0,0-2 0 0,-1-3-2 15,-1-4-2-15,2-5-1 0,-1-3 0 16,0-4 0-16,0 0 0 0,1-4 0 16,-2-5 0-16,0-1-1 0,-1-1 1 15,2 2 0-15,1-1 0 0,2-3 0 16,2 1 0-16,2 2-1 0,2 0 1 0,3 0 0 16,2 1-1-16,2 7 0 0,0 6 1 15,3 5-1-15,3 6 0 0,2 7 0 16,0 5 0-16,2 5 1 0,-1 3 0 15,0 5 1-15,-1 3 0 0,-2 5-1 16,2 2 1-16,-2 2 0 0,0 3-1 16,1 0 0-16,0-2 1 0,-3-2-1 15,-1-1 0-15,-4 2 1 0,-3-5 0 16,-4 2 0-16,-3 0 1 0,-3 0 0 16,-6 0 0-16,-5 0 1 0,-4-1-1 0,-1 1 0 15,-2-2-1-15,2-2 0 0,-1 1-4 16,3-2-6-16,3 3-19 0,3-1-43 15,1 0-31-15,2 1-71 0,1 2-151 16</inkml:trace>
  <inkml:trace contextRef="#ctx0" brushRef="#br0" timeOffset="30470.04">16536 3516 291 0,'-3'6'63'16,"1"0"0"-16,3 1-35 0,2 1-29 15,1 0-2-15,3 0 1 0,0 0 3 16,2-2 2-16,0-1 3 0,0-2 2 16,2-3 4-16,0-1 3 0,2-3 1 15,0-1 1-15,0-3 0 0,1 1 0 16,-2-3-3-16,-1-1-1 0,-2 1-1 16,-3 0 0-16,-2 0 1 0,-3 1 2 0,-3 0-1 15,-2 1-1-15,-4 1-1 0,-4 2-3 16,-4 1-2-16,0 3-3 0,-2 0-4 15,-2 6 0-15,0 4 0 0,-1 3-1 16,2 1-2-16,1 1-16 0,3 0-33 16,2 2-46-16,4-4-74 0,5-5-172 15</inkml:trace>
  <inkml:trace contextRef="#ctx0" brushRef="#br0" timeOffset="33254.97">17547 3187 190 0,'-1'0'53'15,"0"-1"4"-15,0 0-21 0,1-2-8 16,0 1-2-16,0 0-3 0,0-3-1 16,0 1-3-16,0-2-1 0,0-1-1 15,0 1 0-15,0-2-1 0,0-1-1 16,0 0-1-16,-1-1 0 0,-1 3 0 16,0-2-1-16,-2 0-1 0,0-1 0 0,-1 3-1 15,0 0-2-15,-3 1 0 16,-1 1-3-16,-1 0-1 0,1 3-2 0,-2 2-1 15,0 1-1-15,1 1-1 0,0 2 0 16,0 1-1-16,1 1 0 0,0 1-1 16,1-1 0-16,1 2-1 0,2 1-1 15,1 1 0-15,2 0-1 0,1 1 0 16,2 0 0-16,3 2 1 0,1-3 0 16,1 1 0-16,2-2 2 0,0 1 0 0,1-1 1 15,1-3 0-15,2 2 0 0,-2-2 1 16,0 0-1-16,-1-1 0 0,0-1-1 15,1 0 0-15,-1 0 1 0,-3 0-1 16,1 1 0-16,0-2 0 0,0 0 0 16,1 0-2-16,-2 1-1 0,1-2-1 15,1-1-1-15,0 0-1 0,0-2 0 16,-1-1 2-16,0 1 1 0,-2-3 1 0,0 1 2 16,-1-1 2-16,1 1 0 15,0-1 2-15,-3 1 0 0,3 0 0 0,-1-2 0 16,-2 2 1-16,-1-1-1 0,0 0 1 15,-3-1 0-15,3 1-1 0,-1-1 1 16,0 1-1-16,1 1 1 0,1 0-2 16,-2-1 1-16,0 0-1 0,0 1-1 15,0-1 0-15,0 0 0 0,0 0 0 16,1 0-1-16,3 1 1 0,0-1 0 16,-2-1 0-16,-3 1 0 0,1-1 0 15,5-1 0-15,-5 1 0 0,-2-1 1 0,3 2 0 16,1 0 1-16,-2 0 0 0,0 3 0 15,0-1 1-15,-4-1 0 0,7 1 0 16,-8-1 0-16,1-1-1 0,3 1 0 16,0-2 0-16,-1 1 0 0,3 1 1 15,-7-2-1-15,5 1 2 0,-2-1 0 16,-1 0 1-16,-3 0 1 0,-2-1 2 16,0 1 1-16,1 0 1 0,-1 1 0 0,0 0 0 15,0 2-1-15,1 0 0 0,-1 0-2 16,0 2-2-16,0 1-1 0,-2 0-1 15,0 1-1-15,-2 2 0 0,0 1-1 16,0 1-1-16,0-1 1 0,2 2-1 16,-1-1 0-16,2-2-2 0,1 0-7 15,2 1-23-15,2-1-28 0,2 2-42 16,1-2-73-16,4 2-160 0</inkml:trace>
  <inkml:trace contextRef="#ctx0" brushRef="#br0" timeOffset="33694.08">17551 3181 287 0,'-2'-3'78'0,"-1"0"6"16,1 0-37-16,2 1-13 0,-1 1-6 15,1 1-5-15,0 0-9 0,0 0-9 16,1 3-8-16,1 1-3 0,1 1 2 16,0 2 1-16,2 2 3 0,1 4 3 15,2 1 2-15,2 4 1 0,-1-3-1 16,-1 1-1-16,3-2-1 0,0-1-1 0,-1-3-1 16,-2-1 0-16,-1-4 0 0,0 0 0 15,1-1 0-15,-1 1 0 0,-2-3 0 16,2 0-4-16,0-2-9 0,1-1-17 15,1 0-43-15,-1-2-17 0,-1-2-59 16,-2 0-118-16</inkml:trace>
  <inkml:trace contextRef="#ctx0" brushRef="#br0" timeOffset="34109.19">17819 3369 84 0,'-1'6'24'0,"-1"1"2"16,5-1-12-16,-2 0 0 0,7-1-2 16,-2 1-1-16,2 0 1 0,1-1-2 15,-1-2 4-15,2-2 7 0,1-1 3 16,-3-2 4-16,2-2 2 0,-1 0 3 16,-2-3 3-16,0 2-1 0,-1 0-3 15,-1 1 0-15,-2 0 1 0,-2 0-2 0,-1-1-4 16,0 3-2-16,-3-2-4 0,-1 0-4 15,-3 3-4-15,-1 0-6 0,-1 2-3 16,-3 0-2-16,0 3-1 0,-3 1-2 16,0 0-3-16,-1 3-14 0,0 1-21 15,1 1-47-15,5 0-10 0,-2 2-62 16,2 0-113-16</inkml:trace>
  <inkml:trace contextRef="#ctx0" brushRef="#br0" timeOffset="35229.31">16550 5019 335 0,'0'-3'92'0,"-3"-2"6"0,1 0-10 15,-3-1-51-15,2 1-12 0,1 1-1 16,-1 1-3-16,1 0-5 0,0 2-7 16,-1 2-5-16,4 5-3 0,-3 4-2 15,1 6-1-15,-3 3 0 0,4 8 0 16,0 1 2-16,1 3-1 0,2-1 1 16,0-3 0-16,0-5 0 0,5 0 0 0,-5-9-1 15,1-1 1-15,-4-2 0 0,3-4-1 16,-1-1 1-16,0-1-2 0,0-3 1 15,-1-2 1-15,1-3 0 0,2-5-1 16,-4 1 0-16,1-3 1 0,-4-3-1 16,1-4 1-16,0 0-1 0,-3-5 0 15,-1-4 1-15,0-1 0 16,-7 0 0-16,4-3 1 0,-5 0 1 0,0-2-1 16,2 3 0-16,0 2 0 0,1 2 1 0,8 0-1 15,1 4-1-15,6 2 1 0,2 5-1 16,6 1 1-16,4 3 0 0,4 3-1 15,-2-1 2-15,4 7-1 0,3 3 1 16,-1 4 1-16,2 3-1 0,-1 2 0 16,-2 2 0-16,5 4-1 0,-6-5 1 15,0 0-2-15,0 2 1 0,-8-5-1 16,0 0 0-16,-2 0 0 0,-5 0 0 0,0-1 1 16,-4-1 2-16,-4-3 2 0,0 4 1 15,-2 0 1-15,-3-2 0 0,-2 2 0 16,-3 4-1-16,-3 0-2 0,1 2-2 15,-3-3-1-15,0 1-1 0,-1 1-3 16,2-3-3-16,0-2-7 0,0-3-15 16,3 3-34-16,2-2-54 0,1 2-83 15,1 0-185-15</inkml:trace>
  <inkml:trace contextRef="#ctx0" brushRef="#br0" timeOffset="35431.47">16918 5222 309 0,'6'2'82'0,"1"-1"4"0,-3 2-41 15,-1 1-6-15,-3 2-5 0,2 2-3 16,-2 1-6-16,0 2-4 0,-1 3-5 16,1 2-2-16,-1 1-4 0,2-2-5 0,-2 0-5 15,1-1-5-15,0-3-12 0,2-1-15 16,1-3-20-16,2-2-51 15,0-1-73-15,1-1-156 0</inkml:trace>
  <inkml:trace contextRef="#ctx0" brushRef="#br0" timeOffset="36261.12">17975 5026 275 0,'-3'2'59'0,"1"1"0"0,1 0-14 16,0-1-51-16,1 2-3 0,0-2 4 16,1-2 10-16,0 0 14 0,1-1 10 0,1-1 6 15,0-1 3-15,-1-2 2 0,2 0 1 16,-1-3-4-16,-1-2-10 0,0 0-10 15,-3-3-4-15,-1 0-3 0,-3-2-3 16,-3-1-1-16,-1 1-2 0,-5-1-1 16,1 2-1-16,-2 3 0 0,-3 1-1 15,-1 2 0-15,-5 2-1 0,-3 2 0 16,1 4 0-16,-4 2-1 0,-2 7 0 16,-2 8 0-16,-1 6 2 0,4 10 1 0,4 9 1 15,1 6 2-15,4 1 0 0,6-2 1 16,7-6-1-16,5-1 0 0,5-7-2 15,3-5-1-15,6-10-1 0,7-3 0 16,5-3-1-16,3-6 0 0,1-4 1 16,1-5-1-16,1-5 1 0,0-2-1 15,-5-2 1-15,-5-3 0 0,-1 1-1 16,-1 1 1-16,-1 1 1 0,-3 0-1 0,-4 1 0 16,-3 2 0-16,2 2 0 0,-4-2 1 15,-3 3-1-15,-3-2 0 0,3 4 0 16,-1 2-1-16,2 1 0 0,-1 1-1 15,1 3 0-15,0 1 1 0,3 7 0 16,-3-3 1-16,0 3 1 0,-2 0 0 16,5 3 0-16,0 0 0 0,0 1-1 15,2-3-4-15,0 1-7 0,2-1-8 16,3 0-21-16,-3-3-24 0,0-1-54 16,-2 1-79-16,6-2-173 0</inkml:trace>
  <inkml:trace contextRef="#ctx0" brushRef="#br0" timeOffset="36441.23">18104 5380 334 0,'2'3'83'16,"-1"2"4"-16,1 3-51 0,1 2-8 16,1 4-1-16,-2 0-3 0,0 1-6 0,-1 3-6 15,1-1-2-15,0-3-5 0,-1 0-9 16,-1-1-21-16,0-1-30 0,0-2-41 15,-1 0-69-15,1-1-154 16</inkml:trace>
  <inkml:trace contextRef="#ctx0" brushRef="#br0" timeOffset="37445.47">16542 6528 410 0,'-1'9'84'0,"1"3"0"16,3 5-64-16,3 5-18 0,0 6-5 15,1 6 2-15,0 3 2 0,0 3 1 16,0-1 1-16,1-1-2 0,0-4 0 16,0-2 0-16,1-6-1 0,3-5 0 0,-3-4-1 15,0-5 1-15,-4-5-1 16,-1-3 3-16,1-1 0 0,-3-2 2 0,-3-3 0 15,-1-4 1-15,-2-1-1 0,0 0 0 16,-2-5-3-16,-2-1-1 0,-2-3-2 16,0 0-1-16,-1 0 0 0,1-3 1 15,-1-1 0-15,1-1 1 0,1-2 0 16,1 1 1-16,2-1 0 0,2 0 2 16,1-1 0-16,4 4 0 0,3 3 1 15,1 0 1-15,5 3 2 0,2 0 1 0,3 2-1 16,5 4 0-16,-1 1 1 0,2 2 0 15,2 2-2-15,2 2 0 0,-1 4-2 16,-1 1-1-16,-2 1 0 0,-1 1 0 16,-1 0-1-16,-3 1 1 0,-2 0 0 15,-5-2 1-15,-3 1 3 0,-4 0 2 16,-4 1 0-16,-6 0 0 0,-2 2-1 16,-3-1 0-16,-1 2-1 0,-1-1-5 0,-2-1-4 15,1 0-8-15,-1-1-18 0,0 2-28 16,0 0-50-16,0 0-77 0,1 1-170 15</inkml:trace>
  <inkml:trace contextRef="#ctx0" brushRef="#br0" timeOffset="37710.76">16826 6843 325 0,'10'-1'84'0,"3"1"4"0,-2 1-43 15,1 0-15-15,-2 1-6 0,0 0-6 0,-2 2-6 16,0 1-5-16,-3 0-2 0,0 3 0 16,-1 0 0-16,-3 1 1 0,-1 2 1 15,-2 2 0-15,-2-1 1 0,0 1 0 16,-2 2 0-16,-2-2-2 0,1 0 0 16,-1-1-2-16,0-3 0 0,1 2-2 0,2-2 0 15,1-1-2-15,2-2-1 0,3 0-1 16,6 0-1-16,3-1-2 15,3-1-4-15,2 0-10 0,3-2-13 0,3 0-18 16,4 0-26-16,1-2-24 0,2 0-58 16,3 1-103-16</inkml:trace>
  <inkml:trace contextRef="#ctx0" brushRef="#br0" timeOffset="38536.9">18084 6877 357 0,'1'-2'91'0,"-1"0"4"0,1-1-51 15,1 0-12-15,-1-1-5 0,0 0-1 16,-1 0-5-16,1 0-4 0,-2-2-2 16,0-1-2-16,-1 0 1 0,-1-1-1 15,1-1-1-15,-3-1-1 0,-1-1-1 16,-3 1-1-16,-2-1-2 0,-1 1-1 16,-4 1-2-16,-1 1-1 0,1 1-1 0,1 7-2 15,-1 0-1-15,2 5 0 0,0 6-1 16,3 6 1-16,1 4 0 15,0 4-1-15,1 3 2 0,1 4-1 0,2 0 0 16,2 0 1-16,1-3 0 0,3-3-1 16,1-4 1-16,3-5-1 0,2-4 1 15,3-4-1-15,1-3 1 0,1-4-1 16,2-4 1-16,2-1 0 0,0-4 0 16,2-1 1-16,0-3 0 0,1-2 0 0,-2 0 1 15,0-2 1-15,-5 0 0 0,-1-1 1 16,-3 2 1-16,-4 0 0 0,-1 1 1 15,-2 1-1-15,-3 3-2 0,1 3 0 16,-3 3-2-16,1 1-1 0,-4 6-1 16,2 2 0-16,1 4-1 0,-3 2 0 15,3 1 1-15,-1 2 0 0,2 1-2 16,5-1-1-16,2-1-5 0,1-1-6 16,7-1-7-16,0-1-23 0,2-1-29 15,2-2-45-15,-2-2-78 0,1 0-165 0</inkml:trace>
  <inkml:trace contextRef="#ctx0" brushRef="#br0" timeOffset="39960.16">18159 7068 439 0,'-3'-2'102'0,"-1"-1"1"15,2 2-61-15,3-2-25 0,3 1-7 16,2-2-3-16,4 0-2 0,3-2-3 16,3 0-2-16,4-1 0 0,0-2 0 15,0 2 0-15,1 1 0 0,-2 0 0 16,0 2 0-16,-2 3 0 0,-2 2-1 16,2 4 1-16,-2 4 0 0,-2 3 0 15,-5 4 0-15,-4 2 1 0,-4 5 0 0,-3 3 1 16,-6 1-1-16,-4 2 1 0,-2 3 0 15,-1 1 1-15,1 1 0 0,0-3 1 16,-1-1 1-16,1-2 1 0,3-3 1 16,0-4 1-16,1-3 0 0,2-1 1 15,2-2-1-15,4-3-1 0,2-1 0 16,3-2-1-16,4 0 3 0,4-4 0 0,1-3 2 16,5-2-1-16,2-2 1 0,4-3-2 15,2-2 0-15,2 0-4 0,0 0-2 16,-2 0-1-16,0 1-2 0,-2 1-1 15,-2 1-2-15,-3 1-6 0,-4 1-7 16,-2-1-8-16,-1 1-23 0,-2 1-42 16,-3 2-38-16,-5 2-80 0,-3 3-164 15</inkml:trace>
  <inkml:trace contextRef="#ctx0" brushRef="#br0" timeOffset="40913.07">16825 8422 419 0,'-5'-5'96'16,"2"4"-2"-16,3 3-60 0,2 5-18 0,2 7-11 16,2 5-5-16,1 8-2 0,1 7 0 15,2 8 2-15,0 4 1 0,0 2-1 16,-1-2 1-16,-1-3 0 0,2-4 0 16,-2-6 1-16,0-7-1 0,-1-5 1 15,-2-7-1-15,0-4 1 0,-1-4 2 0,-3-3 2 16,0-3 1-16,-2-5 0 0,-1-3 0 15,0-5-1-15,-2-3-1 0,1-6-2 16,-1-5-4-16,-1-5 0 0,0-1 0 16,0-5 0-16,0-1 1 0,0-1 1 15,0 0 1-15,1 2 2 0,0-1 2 16,2 1 1-16,2 6 2 0,1 4 0 16,4 4 0-16,2 3-1 0,3 6-1 0,0 6-1 15,2 5-1-15,-1 3-1 16,3 2 0-16,0 5 0 0,-1 3 1 0,-1 3 0 15,0 3 0-15,1 3 0 0,-3-1 0 16,-1 2 0-16,-3-1 0 0,-3-2-1 16,-2 0 0-16,-3-2 0 0,-3-2-1 15,-2-1 1-15,-2-1-1 0,-1-2 0 16,-1 0-1-16,0-2-2 0,0 0-3 16,0 0-3-16,2-1-5 0,0-1-6 0,0-1-7 15,1 2-19-15,2-2-31 0,1 2-45 16,1-1-78-16,3 0-169 15</inkml:trace>
  <inkml:trace contextRef="#ctx0" brushRef="#br0" timeOffset="41327.83">17194 8839 458 0,'-2'1'100'15,"2"1"0"-15,0-2-72 0,2 2-18 16,3 1-4-16,2-2-3 0,0 2-1 16,4 1 0-16,-2-1 0 0,2 1-2 0,1 2 0 15,-3-1 0-15,0 2-1 0,-2 1 1 16,-1-1 0-16,0 1 0 0,-4 1 0 15,0-1 0-15,-2 1 1 0,-2-1-1 16,0-1 1-16,0 0 0 0,-1-1-1 16,0-1 1-16,1 0-1 0,2-1 0 15,2 0-1-15,1 1 1 0,1-2-1 16,1 2 1-16,2-1 0 0,0-1 0 16,2 1 0-16,-3 0 0 0,0 2 0 15,0 1 1-15,-2 0-1 0,-2 1 1 16,-2 1 0-16,-2 0 0 0,-1 2-1 15,-1 0-2-15,-2-2-8 0,-1 4-22 0,0-2-43 16,-2 1-27-16,4 0-72 0,-1-2-147 16</inkml:trace>
  <inkml:trace contextRef="#ctx0" brushRef="#br0" timeOffset="42120.73">18293 8852 268 0,'4'-4'89'0,"1"-2"6"0,0 2-9 0,0-2-31 15,0-1-8-15,-1 1-6 16,-2-1-7-16,1 1-7 0,-2-2-3 0,-1 2-3 15,-1-1 0-15,-2 0-4 0,0-2-2 16,-3 2-3-16,-1-1-4 0,-2 0-2 16,-4 2-2-16,-3-1-3 0,-1 3 0 15,-4 3-2-15,-3 2 0 0,1 6 0 16,-1 2-1-16,3 5 1 0,3 5-1 16,3 4 2-16,4 4-1 0,3 0 1 0,3 2 0 15,2 0 0-15,2-3 0 0,1-3 0 16,4-3 0-16,3-4-1 0,4-6 0 15,3-6 1-15,3-4-1 0,4-5 0 16,1-4 1-16,0-5 0 0,0-3 0 16,0 0 0-16,-4-2 0 0,-1 1 1 15,-4-1 0-15,-3 0 0 0,-2 5 0 16,-3-2 1-16,-3 1 0 0,-1 4 1 16,-2 1 0-16,1 2 0 0,-2 4-1 15,0 1-1-15,1 6 0 0,-1 3-1 16,0 2 0-16,1 5-2 0,0 1 1 0,0 3 0 15,1 1 0-15,2 2-1 0,1-2-3 16,2 0-3-16,0 0-5 0,2-1-5 16,2-1-9-16,1-1-24 0,0-3-34 15,2-1-36-15,-3-4-73 0,4 2-157 16</inkml:trace>
  <inkml:trace contextRef="#ctx0" brushRef="#br0" timeOffset="42439.97">18516 9044 351 0,'8'-6'100'0,"1"0"3"16,0 1-39-16,0 0-22 0,0 0-11 16,-2 2-10-16,-1 1-10 0,-3 2-6 15,1 2-2-15,-3 1-2 0,-3 2 2 0,0 3-1 16,-1 1 1-16,-2 0 1 0,1 1-1 15,-2-2-1-15,3 1 0 0,-2-3-1 16,5 2 0-16,0-3-1 0,3 1 0 16,1-1-1-16,1-1 1 0,1 0-1 15,3 0 1-15,-2-1 1 0,3-1-1 16,0 2 0-16,0 0 1 0,-1 0-1 16,0-1 0-16,-2 1 0 0,-1-1 0 0,-3 2 0 15,0 0 0-15,-3-1 0 0,1 5-1 16,-2-1 0-16,-1 3-4 0,-1 0-7 15,-1 3-29-15,-2-1-66 0,-1 1-85 16,1 1-202-16</inkml:trace>
  <inkml:trace contextRef="#ctx0" brushRef="#br0" timeOffset="43293.87">16749 10320 556 0,'-3'0'115'16,"1"2"0"-16,3 6-97 0,4 5-13 15,1 5-8-15,2 6-2 0,0 3-1 16,3 6 3-16,0 3-1 0,-2 1 1 0,0 3 1 16,-1-1 0-16,-1 0 1 15,-2-4 1-15,0-2 0 0,0-4 0 16,0-4 0-16,-2-9-1 0,0-3-2 0,-1-5-2 15,1-3-2-15,-3-7-2 0,-1-4-3 16,-3-4-1-16,0-1-2 0,0-6 1 16,-1-5 3-16,-1-2 1 0,-2-4 3 15,-1-2 3-15,1-2 3 0,-3-3 5 16,2-2 2-16,0-3 4 0,1 1 3 16,2 1 2-16,3-1 2 0,4 1 3 0,3 2-1 15,4 1 0-15,3 5-3 0,5 2-3 16,4 4-2-16,5 6-4 0,1 5-3 15,4 7-2-15,0 6-1 0,1 5 0 16,0 6 0-16,-2 3 0 0,-4 2 0 16,-2 4 0-16,-4 0 1 0,-4 1-1 15,-4-1 1-15,-6-1 0 0,-5-2-1 16,-4-1 0-16,-3-1 0 0,-5 0 0 16,-4-2-2-16,-4 1-2 0,-3-4-2 15,-1-1-4-15,0 0-5 0,0-2-7 0,1-2-14 16,4-2-47-16,3-1-38 0,4 0-80 15,4 2-171-15</inkml:trace>
  <inkml:trace contextRef="#ctx0" brushRef="#br0" timeOffset="43630.02">17289 10673 406 0,'-4'3'103'0,"-1"1"-1"0,0 2-17 16,0-1-71-16,0 3-9 0,0-1-3 15,1 3-2-15,2 2 1 0,0 0-1 16,1-1-1-16,1 2 1 0,1-3 0 16,3 1-1-16,1-4 0 0,-1-2 1 15,3-4 0-15,1 0 2 0,0-6 0 0,2-2 2 16,1-1 0-16,1-2 0 0,0-2 0 15,0 2 0-15,-1-1-1 0,-1 3-1 16,-2 0-1-16,0 4 1 0,0 3-1 16,-1 4 1-16,0 3 0 0,-1 5 0 15,0 2-1-15,3 3-2 0,-3-2-6 16,-2 2-17-16,0 0-43 0,1-1-41 16,1-3-79-16,4-1-174 0</inkml:trace>
  <inkml:trace contextRef="#ctx0" brushRef="#br0" timeOffset="44796.9">18365 10755 249 0,'3'-3'73'16,"2"1"7"-16,-1 0-12 0,0 2-21 15,-3-2-8-15,-1 1-2 0,-2-3-3 16,-1 0-2-16,-2-1-3 0,-2 0-4 16,-3-3-1-16,2 3-3 0,-3-3-2 15,2 3-4-15,-1-2-2 0,-1 1-5 0,0 1-3 16,0 1-4-16,-1 0-4 0,0 3-2 15,-2 0-2-15,3 6 0 0,-2 3 0 16,4 5 0-16,-1 3 1 0,0 6 3 16,2 1 0-16,3 4 2 0,1 2 1 15,4-1-1-15,-1-3 1 0,3-2 1 16,4-3-1-16,3-3 0 0,0-7 0 16,2-4 0-16,1-5 0 0,1-4 0 0,0-5 0 15,1-3 1-15,-1-3-1 0,0-4 0 16,-1 0 1-16,1 0-1 0,-4-4 1 15,-2 3-1-15,-1 0 1 0,-3 3 1 16,-2 3 2-16,-1 2 1 0,-3 1 2 16,1 7 1-16,-2 2-1 0,-1 4 0 15,0 6-1-15,1 2-3 0,0 7-1 16,1 2-3-16,1 4 0 0,3 3-2 16,2 2-3-16,2-2-2 0,0-3-6 15,3 0-17-15,2-4-27 0,-1-1-21 16,3-4-36-16,-1-3-71 0,4-3-137 0</inkml:trace>
  <inkml:trace contextRef="#ctx0" brushRef="#br0" timeOffset="45093.7">18573 11068 417 0,'1'3'94'0,"3"3"0"0,-3-3-57 16,1 2-26-16,-2-3-7 0,3 3-4 15,0-1 0-15,-1 0-1 0,1-1 0 16,-1 0 0-16,1 0 1 0,1 1-1 16,-3-2 1-16,2 0 0 0,-2-2 1 15,2 0 0-15,0 0-1 0,0 0 1 16,2-1 0-16,0-1 1 0,-1 0-1 16,3 2 0-16,-2-1-1 0,-1 0 1 15,-2-2 0-15,2 6 0 0,0 3 1 16,1 3 1-16,-1 2-1 0,0 4 1 0,1 3 0 15,3 4-1-15,-3-3 0 16,-1-1-3-16,-1-3-1 0,0-3-6 0,2-1-11 16,-2-4-21-16,0-2-58 0,1-2-72 15,0-3-173-15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62 2433,'1'-4'410,"-1"1"-1,0-1 0,0 1 1,0-1-1,0 1 1,0-1-1,-1 1 1,1-1-1,-1 1 0,0-1 1,0 1-1,-1 0 1,1-1-1,-4-5 1,4 9-363,0-1 0,0 1 0,0-1 1,0 1-1,0 0 0,0-1 0,0 1 1,0 0-1,0 0 0,-1 0 0,1 0 1,0 0-1,0 0 0,0 0 0,0 0 1,0 0-1,0 0 0,0 1 0,-1-1 0,1 0 1,-1 1-1,-22 11-51,20-9 31,1 0 0,-1 0 0,1 0 0,0 0 0,0 0 0,1 1 0,-1-1 0,1 1 0,-1 0 0,1 0-1,0 0 1,1 0 0,-1 0 0,1 0 0,0 0 0,0 1 0,0-1 0,-1 8 0,2-8-10,0-1 0,1 0 0,-1 0 0,0 1 0,1-1 0,0 0 0,0 0 0,0 0 0,0 0 0,0 0 0,1 0 0,-1 0 0,1-1 0,0 1 0,0 0 0,0-1 0,0 1 0,0-1 0,1 0 0,-1 0 0,0 0 0,1 0 0,0 0 0,0 0 0,-1-1 0,5 2 0,0 0-9,-1-1 0,0 0 0,1 0 0,-1-1 0,1 0 0,-1 0 0,1 0 0,-1-1 0,1 0 0,0 0 0,-1-1 0,1 0 0,-1 0 0,1-1-1,9-3 1,-6 1-446,0 0 0,0-1 0,12-7 0,-8 2-2374,18-16 0,-21 17-520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7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26 3201,'-1'-3'445,"1"1"-1,-1 0 0,0 0 0,0 0 0,0 0 0,0 0 0,0 0 0,-1 0 0,1 0 0,-3-2 0,5 26 242,1-13-604,1-1 0,0 0 0,0 0 0,1 0 0,0-1 0,9 14 0,-11-19-62,0 1 1,0-1 0,0 0 0,0 0-1,1 0 1,-1 0 0,1 0 0,-1-1-1,1 1 1,3 1 0,-4-3-5,0 1-1,-1-1 1,1 1 0,0-1 0,0 0 0,0 0-1,-1 0 1,1 0 0,0 0 0,0 0 0,0 0-1,-1-1 1,1 1 0,0-1 0,0 1-1,-1-1 1,1 0 0,2-1 0,-2 1-2,0-1-1,0 0 1,0 1 0,0-1-1,-1 0 1,1 0 0,0 0-1,-1 0 1,0 0 0,1-1-1,-1 1 1,0 0 0,0-1-1,0 1 1,-1-1 0,2-2 0,-1-1 19,0 1 1,-1 0 0,1-1 0,-1 1 0,0 0 0,-1-10-1,7 37 219,12 28 0,1 4-3,-17-48-219,54 188 718,-48-157-639,-1 1 0,-2-1 0,1 50 0,-6-73-85,-1 0 0,0-1 1,-1 1-1,-1-1 0,0 0 1,0 0-1,-10 21 0,12-29-14,-2-1 0,1 1-1,-1-1 1,1 1 0,-1-1 0,0 0-1,-1 0 1,1 0 0,-1 0 0,0-1-1,0 1 1,0-1 0,0 0 0,0-1-1,-1 1 1,1-1 0,-1 1 0,0-1-1,0-1 1,0 1 0,0-1 0,-9 2-1,-4-2 38,0-1-1,0 0 1,1-2-1,-1 0 0,0-1 1,1 0-1,-1-2 1,1 0-1,0-1 0,1 0 1,-1-2-1,-23-14 0,33 17-33,1 1-1,-1-1 0,1-1 0,0 1 1,1-1-1,0 0 0,-1-1 0,-6-12 1,9 15-14,1 0 0,1 0 1,-1 0-1,1 0 0,-1-1 1,1 1-1,0-1 0,1 1 1,-1-1-1,1 1 1,0-1-1,0 1 0,0-1 1,0 1-1,1-1 0,0 1 1,2-6-1,0 1-6,1 0-1,1 0 0,0 0 1,0 0-1,1 0 0,0 1 1,0 0-1,1 1 1,0-1-1,0 1 0,9-6 1,13-9-387,57-32 0,-45 30-357,70-46-5964,-78 48 1630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59 1441,'0'0'50,"0"0"0,0 0 0,0 0 1,0 0-1,0 1 0,-1-1 0,1 0 0,0 0 1,0 0-1,0 1 0,0-1 0,0 0 0,0 0 1,0 1-1,0-1 0,0 0 0,0 0 0,0 0 1,0 1-1,0-1 0,0 0 0,0 0 1,0 1-1,0-1 0,0 0 0,0 0 0,0 0 1,0 1-1,0-1 0,1 0 0,5-1 1314,9-8 19,-13 8-1290,-1 0 0,1-1 0,-1 1 0,1 0 0,-1-1 0,0 1 1,0-1-1,1 1 0,-1-1 0,0 1 0,0-1 0,0 0 0,-1 1 0,1-1 0,0 0 0,-1 0 0,1 0 0,-1 0 0,0 0 1,1 0-1,-1 1 0,0-1 0,0 0 0,0 0 0,0 0 0,-1-3 0,0 4-59,1 1-1,0 0 1,0-1-1,-1 1 1,1-1 0,0 1-1,-1 0 1,1-1-1,0 1 1,-1 0-1,1 0 1,0-1 0,-1 1-1,1 0 1,-1 0-1,1 0 1,0-1-1,-1 1 1,1 0 0,-1 0-1,1 0 1,-1 0-1,1 0 1,-1 0-1,1 0 1,-1 0 0,1 0-1,0 0 1,-1 0-1,1 0 1,-1 0-1,1 0 1,-1 0 0,1 1-1,-1-1 1,1 0-1,0 0 1,-1 0-1,1 1 1,0-1-1,-1 0 1,0 1 0,-16 13 462,13-8-402,0 1 1,0 0 0,1-1 0,0 1 0,0 0-1,1 1 1,0-1 0,0 0 0,1 1 0,0-1-1,0 1 1,1-1 0,0 1 0,1 9 0,-1-15-78,0 1 1,1-1-1,-1 1 1,1-1-1,0 1 1,0-1-1,0 0 1,0 1-1,0-1 0,0 0 1,1 0-1,-1 0 1,1 0-1,-1 0 1,1 0-1,0 0 1,4 2-1,-3-2-1,0 0 0,0 0 0,1-1-1,-1 1 1,1-1 0,-1 0-1,1 0 1,0-1 0,-1 1 0,1-1-1,4 1 1,3-2-124,1 0 1,0 0-1,-1-1 0,1 0 0,-1-1 1,20-7-1,-5-1-3366,42-22 1,-48 21-948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4 135 3201,'-4'-134'6329,"6"229"-4843,24 161 0,-13-184-2431,29 88 1,-32-135-5512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08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1 310 3714,'6'-2'931,"0"0"1,1-1-1,10-1 0,8-2 562,-11 1-964,2 1-97,-1-2-1,0 0 1,17-10 0,-27 13-381,0 0 0,-1 0 0,0 0 0,1-1 1,-2 0-1,1 0 0,0 0 0,-1 0 0,1-1 0,-1 1 1,0-1-1,-1 0 0,4-8 0,-3 7-16,-1-1 1,0 1-1,-1-1 0,1 0 1,-1 0-1,-1 0 0,1 0 1,-1-11-1,-1 16-32,1 0 0,0 0 0,0 0-1,-1 1 1,1-1 0,-1 0 0,1 0-1,-1 1 1,0-1 0,0 0 0,0 1 0,0-1-1,0 1 1,0-1 0,0 1 0,0-1 0,-1 1-1,1 0 1,-1 0 0,1 0 0,-1 0 0,1 0-1,-1 0 1,1 0 0,-1 0 0,0 0 0,1 1-1,-1-1 1,0 1 0,0-1 0,0 1 0,1 0-1,-1 0 1,0 0 0,0 0 0,-3 0 0,1 0-4,1 1 0,-1-1-1,1 1 1,0 0 0,0 0 0,-1 0 0,1 0 0,0 0 0,0 1 0,0 0 0,0-1 0,0 1 0,0 0 0,-3 3 0,2 0 1,1-1 0,-1 0 0,0 1 0,1-1 0,0 1 0,0 0 0,1 0 1,-3 6-1,1-1 3,1 0 0,0 0 1,1 0-1,0 1 0,1-1 1,0 1-1,1-1 1,0 1-1,1 10 0,-1-17 0,1 1 0,0-1-1,0 0 1,1 1 0,-1-1 0,1 0-1,0 0 1,0 0 0,0 0-1,0 0 1,1 0 0,0-1 0,0 1-1,0-1 1,0 0 0,0 0 0,1 0-1,-1 0 1,1-1 0,0 1-1,-1-1 1,6 2 0,-1-1-2,0 0 0,0 0-1,0-1 1,0-1 0,1 1 0,-1-1 0,1-1 0,-1 1 0,0-1-1,17-3 1,-7 1-37,-1-2-1,0 0 1,0 0 0,0-2-1,0 0 1,-1-1-1,23-14 1,-29 15 14,0 0 0,-1-2 1,0 1-1,-1-1 0,0 0 1,0-1-1,0 1 0,-1-2 1,0 1-1,-1-1 0,0 0 0,6-15 1,-6 10 35,0-1 0,4-17 0,-9 27 24,0 0 0,0 0-1,0 0 1,-1 0-1,0 0 1,-1 0 0,1 0-1,-1 0 1,-2-7 0,2 8-4,-8-23 185,9 27-207,-1 0 1,1 0-1,-1 0 0,1 0 0,-1 0 1,1 1-1,-1-1 0,1 0 1,-1 0-1,0 1 0,1-1 0,-1 0 1,0 1-1,0-1 0,0 0 0,1 1 1,-1-1-1,0 1 0,0 0 1,0-1-1,0 1 0,0 0 0,0-1 1,-1 1-1,2 0-13,-1 1-1,1-1 1,0 0-1,0 1 1,-1-1 0,1 0-1,0 1 1,0-1 0,0 0-1,0 1 1,-1-1 0,1 1-1,0-1 1,0 1 0,0-1-1,0 0 1,0 1 0,0-1-1,0 1 1,0-1 0,0 0-1,0 1 1,0-1 0,1 1-1,-1-1 1,0 0-1,0 1 1,0-1 0,0 0-1,1 2 1,6 17-14,-6-16 11,1 3 4,1 0 0,0 0 1,0 0-1,1 0 1,-1-1-1,1 1 1,1-1-1,6 7 1,4 2 5,24 16 0,0 0-9,-8-3 8,-1 1 1,30 35-1,-59-62-3,0 0 1,0 0 0,-1 0-1,1 0 1,0 0-1,0 0 1,-1 0-1,1 1 1,-1-1 0,1 0-1,-1 0 1,0 1-1,1-1 1,-1 0-1,0 0 1,0 1 0,0-1-1,0 0 1,0 1-1,0-1 1,0 0-1,0 0 1,-1 1 0,1-1-1,0 0 1,-1 1-1,1-1 1,-1 0 0,1 0-1,-1 0 1,0 0-1,0 0 1,1 0-1,-3 2 1,-2 2 20,0-1 1,-1 1-1,1-1 1,-1-1-1,-9 6 1,2-2 1,-4 3 5,0-1 0,-1-1 0,0-1-1,-26 7 1,28-12-125,11-4-800,9-3-1874,5 0-798,4 1-2302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1985,'1'4'173,"0"0"0,1 0 0,0 0 0,-1 0 0,2 0 0,-1 0 0,0-1 0,1 1 0,0-1 0,-1 0 0,1 0 0,1 0 0,-1 0 0,0 0 0,1-1 0,-1 0 0,1 1 0,0-1 0,0 0 0,-1-1 0,2 1 0,-1-1 0,0 0-1,0 0 1,0 0 0,0 0 0,1-1 0,-1 0 0,0 0 0,9 0 0,-7-1-38,-1 1-1,1-1 0,-1 0 0,1-1 1,-1 1-1,1-1 0,-1 0 1,0 0-1,7-5 0,-8 4-55,0 1 0,-1-1 0,0 0 0,0 0 0,0 0 0,0-1 0,0 1 0,0-1 0,-1 0 0,0 0 0,0 0-1,3-6 1,-3 4 1,0 0 0,-1 0-1,1 0 1,-1 0-1,-1-1 1,1 1-1,-1-9 1,-7-44 234,3 26-208,4 29-128,2 4 6,5 10-4,9 22 37,-14-29-5,25 53 213,-2 0 0,28 97 0,-45-124-170,-2 1 0,-1-1 0,-1 1 0,-2 0 0,0 0 0,-2 0 0,-7 46 0,6-67-41,-1-1 0,0 1 1,-1 0-1,0-1 0,-1 0 0,1 1 1,-2-1-1,1-1 0,-1 1 0,-9 11 1,10-14 3,0-1 0,0-1 0,0 1 0,0-1 0,0 1 0,-1-1 0,0 0 0,1-1 0,-1 1 0,0-1 0,0 0 0,0 0 0,-1-1 0,1 1 0,0-1 0,-1 0 0,1-1 0,-10 1 0,7-2 8,1 0 0,0 0 0,0-1 1,0 0-1,0 0 0,0 0 1,0-1-1,0 0 0,1-1 0,-11-6 1,-3-5 20,-31-29 1,46 40-47,1-1 1,0 1-1,0-1 1,1 0-1,-1 0 1,1 0-1,0 0 1,0 0-1,-3-9 1,5 10-5,0 1 1,1 0 0,-1 0-1,1 0 1,-1 0-1,1 0 1,0 0-1,0-1 1,1 1-1,-1 0 1,0 0-1,1 0 1,0 0-1,0 0 1,0 0-1,0 0 1,1 0-1,-1 0 1,4-4-1,3-5-23,1 1-1,1 1 1,0-1-1,16-11 0,49-32-190,-59 42 151,14-6-121,34-15 0,-40 21 48,0 0-1,-1-1 0,37-29 1,-54 37 102,-1-1 0,1 1 0,-1-1 0,0 0 0,0 0 1,-1-1-1,0 1 0,0-1 0,0 0 0,-1 0 0,0 0 1,0-1-1,-1 1 0,0-1 0,-1 1 0,1-1 0,-1-9 1,0 14 38,-1 0 0,0 0 0,-1 0 0,1 0 0,0 0 0,-1 0 0,0 0 0,1 0 0,-1 1 0,0-1 0,-1 0 0,1 1 0,0-1 0,-1 0 0,1 1 0,-1 0 0,0-1 0,0 1 0,0 0 0,-4-3 0,6 5-2,0 0-1,0 0 0,0 0 1,0 0-1,0-1 0,0 1 0,0 0 1,0 0-1,0 0 0,0 0 1,0 0-1,-1 0 0,1 0 1,0 0-1,0 0 0,0 0 1,0 0-1,0 0 0,0 0 1,0 0-1,0 0 0,0 0 1,0 0-1,0 0 0,0 0 1,-1 0-1,1 0 0,0 0 0,0 0 1,0 0-1,0 0 0,0 0 1,0 0-1,0 0 0,0 0 1,0 0-1,0 0 0,0 0 1,0 1-1,0-1 0,-1 0 1,1 0-1,0 0 0,0 0 1,0 0-1,0 0 0,0 0 0,0 0 1,0 0-1,0 0 0,0 0 1,0 0-1,0 0 0,0 1 1,0-1-1,0 0 0,0 0 1,0 0-1,0 0 0,0 0 1,0 0-1,0 0 0,0 0 1,0 0-1,0 0 0,0 1 0,2 8-46,5 12 15,-4-15 31,0 1 0,1-1 1,0 0-1,0-1 0,7 8 0,-9-12 7,-1 0 0,0 0 0,0 0 0,1 0 0,-1 0 0,0 0 0,1 0 1,-1-1-1,1 1 0,-1-1 0,1 1 0,-1-1 0,1 1 0,-1-1 0,1 0 0,0 0 0,-1 0 0,1 0 0,-1 0 0,1 0 0,0 0 0,-1 0 0,1-1 0,-1 1 0,1 0 0,-1-1 0,1 0 0,-1 1 0,3-2 0,1-1 30,0-1 1,0 0 0,0 0-1,-1 0 1,1 0-1,-1-1 1,0 1-1,0-1 1,-1 0-1,5-8 1,-2 1 58,0 0 1,-1-1 0,7-20-1,-11 28-60,0 0 0,0 1 0,-1-1 0,0 1 0,1-1 0,-2 0 0,1 0-1,0 1 1,-1-1 0,0 1 0,0-1 0,0 1 0,-1-1 0,-3-6 0,4 8-11,-1-1 1,0 1-1,0 0 1,-1 0-1,1 0 1,-1 0 0,1 0-1,-1 0 1,0 0-1,0 1 1,0 0-1,0 0 1,-1 0-1,1 0 1,0 0-1,-1 0 1,0 1 0,-3-2-1,6 3-20,-1 0 0,1 0 0,0 0-1,0-1 1,-1 1 0,1 0 0,0 0 0,0 1 0,-1-1-1,1 0 1,0 0 0,0 1 0,-1-1 0,1 0 0,0 1-1,0-1 1,0 1 0,0 0 0,-2 0 0,1 1-4,0 0 1,1 0 0,-1 0 0,0 0 0,1 0-1,-1 0 1,1 0 0,-3 5 0,1 2-7,0-1 0,0 1 0,1 0 0,-2 13-1,3-17 3,0 1-1,1 0 0,-1 0 1,1-1-1,1 1 0,-1 0 0,1 0 1,0-1-1,1 1 0,-1-1 1,1 1-1,0-1 0,0 1 0,1-1 1,-1 0-1,1 0 0,1 0 0,-1-1 1,0 1-1,1-1 0,0 0 1,0 0-1,1 0 0,-1 0 0,1-1 1,-1 1-1,1-1 0,0 0 1,1-1-1,-1 1 0,0-1 0,1 0 1,-1-1-1,1 1 0,-1-1 1,1 0-1,0-1 0,6 1 0,-3-1-22,-1 0 0,1-1 0,0 0 0,-1 0 0,0-1 0,1-1 0,-1 1 0,0-1 0,0 0 0,0-1 0,-1 0 0,12-7 0,-13 7 18,-1-1-1,1 0 1,-1 1-1,0-2 0,0 1 1,-1-1-1,1 1 1,-1-1-1,0 0 1,-1-1-1,0 1 0,0-1 1,0 1-1,-1-1 1,3-9-1,-2 1 17,-1 0 1,0 0-1,-1-16 0,2 33-23,6 9-23,-5-6 24,1 0 1,-1 0 0,1 0 0,0 0-1,6 4 1,-5-7 18,0 0 1,0-1-1,0 1 0,0-1 1,0 0-1,1-1 0,-1 1 1,0-1-1,1-1 0,-1 1 1,0-1-1,12-3 0,9 0 17,-26 5-16,0-1 0,0 0-1,0 0 1,0 1 0,0-1 0,0 1-1,0-1 1,0 0 0,-1 1-1,1 0 1,0-1 0,0 1-1,0 0 1,0-1 0,-1 1-1,1 0 1,0 0 0,-1 0-1,1-1 1,-1 1 0,1 0-1,-1 0 1,1 0 0,-1 0 0,1 2-1,11 32-979,-9-26-535,2 4-1953,1-2-2604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3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38 5202,'-13'-18'3528,"13"17"-3449,-1 1 0,1-1 1,0 0-1,-1 1 0,1-1 1,0 0-1,-1 1 0,1-1 0,0 0 1,0 0-1,-1 1 0,1-1 1,0 0-1,0 1 0,0-1 1,0 0-1,0 0 0,0 0 0,0 1 1,0-1-1,1 0 0,-1 1 1,0-1-1,0 0 0,1-1 1,16 15-22,-7-5-87,17 18-1,3 2 31,53 43 188,-83-71-179,1 0 1,-1 0-1,0 0 0,1 0 1,-1 0-1,0 0 1,1 0-1,-1 0 0,1 0 1,-1 0-1,0 0 0,1-1 1,-1 1-1,0 0 0,0 0 1,1 0-1,-1 0 0,0-1 1,1 1-1,-1 0 1,0 0-1,0-1 0,1 1 1,-1 0-1,0 0 0,0-1 1,0 1-1,1 0 0,-1-1 1,0 1-1,0 0 1,0-1-1,0 1 0,0 0 1,0-1-1,0 1 0,1-1 1,6-19 209,-6 16-151,2-5-34,0 2 1,1-1-1,8-14 0,-10 19-36,0 0-1,0 1 0,0-1 0,1 1 0,-1-1 0,1 1 0,-1 0 0,1 0 0,0 0 0,0 1 0,0-1 1,0 0-1,3 0 0,-5 2-2,0-1 1,0 1-1,0 0 1,0 0-1,0 0 1,0 0-1,0 0 1,0 0-1,0 0 1,0 0-1,0 0 1,-1 1-1,1-1 1,0 0-1,0 1 1,0-1-1,0 0 1,0 1-1,-1-1 1,1 1-1,0-1 1,0 1 0,-1 0-1,1-1 1,0 1-1,-1 0 1,1-1-1,0 1 1,-1 0-1,1 0 1,-1 0-1,1 1 1,2 4-3,0 1 0,-1-1 0,3 12 0,-2-6 19,3 11 12,-5-18-8,0 0 0,1 0 0,-1 0 0,1 0 0,0 0 0,0-1 0,0 1 0,1-1 0,4 6 0,-7-9 1,1 0 0,0-1-1,0 1 1,0 0 0,0-1 0,0 1-1,-1-1 1,1 1 0,0-1 0,0 0-1,0 1 1,1-1 0,-1 0 0,0 0-1,0 1 1,0-1 0,0 0 0,0 0-1,0 0 1,0 0 0,0 0 0,0-1-1,0 1 1,0 0 0,0 0 0,0-1-1,0 1 1,0-1 0,0 1-1,0-1 1,0 1 0,0-1 0,0 0-1,0 1 1,0-1 0,0-1 0,5-3 111,0-1 0,0 0 0,8-11 0,-9 11-80,-4 4-69,54-62 294,-46 56-930,-1 0 1,2 0-1,-1 1 1,1 0-1,11-6 1,-5 6-2896,0 4-2289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3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150 110 3986,'2'-6'533,"0"1"1,-1-1 0,0 0-1,0 0 1,0 1-1,-1-1 1,0 0 0,0 0-1,-1-8 1,1 12-460,-1 0 0,1 0 0,-1 0 0,0 0 0,0 0 0,0-1 0,0 2 0,0-1 0,0 0 0,0 0 0,-1 0 0,1 0 0,-1 1 0,1-1 0,-1 1 0,0-1 0,1 1 0,-1 0 0,0 0 0,0-1 0,0 1 0,0 0 0,0 1 0,0-1 0,-1 0 1,1 1-1,-4-1 0,3 0-44,0 1 1,-1-1-1,1 1 1,-1 0-1,1 0 1,0 1-1,-1-1 1,1 1 0,-1 0-1,1 0 1,0 0-1,0 0 1,-1 0-1,1 1 1,-4 2-1,3-2-18,0 1-1,0 1 0,1-1 0,-1 0 0,1 1 0,-1 0 0,1 0 1,0 0-1,1 0 0,-3 5 0,2-4-7,1 0 1,0-1-1,0 1 0,0 0 1,1 0-1,0 0 0,0 0 1,0 0-1,0 0 0,1 1 1,0-1-1,0 0 1,1 0-1,-1 0 0,1 0 1,0 0-1,0 0 0,1 0 1,0 0-1,-1 0 0,5 7 1,-5-12-3,-1 1 1,1 0 0,0-1 0,-1 1 0,1-1 0,0 1-1,-1-1 1,1 1 0,0-1 0,-1 0 0,1 1 0,0-1 0,0 0-1,0 0 1,-1 0 0,1 1 0,0-1 0,0 0 0,0 0 0,0 0-1,-1 0 1,1 0 0,0-1 0,0 1 0,0 0 0,0 0 0,-1 0-1,1-1 1,0 1 0,0 0 0,-1-1 0,1 1 0,1-1-1,4-3 13,0 1-1,-1-1 1,7-5 0,-7 4-8,8-4 9,-2 0-1,1-2 1,-1 1 0,-1-1-1,14-20 1,-23 31-17,-1 0 1,0 0 0,0 0-1,0 0 1,0 0 0,0 0-1,0 0 1,0-1 0,1 1-1,-1 0 1,0 0 0,0 0-1,0 0 1,0 0 0,1 0-1,-1 0 1,0 0 0,0 0-1,0 0 1,0 0 0,0 0-1,1 0 1,-1 0 0,0 0-1,0 0 1,0 0 0,0 0-1,1 0 1,-1 0 0,0 0-1,0 0 1,0 0 0,0 0-1,0 0 1,1 0 0,-1 1-1,7 5-30,10 17-51,-8-10 42,-5-8-107,0-1 0,0 1 0,1-1 0,0 1 0,-1-1 0,2-1 0,9 7 0,-13-9-108,1 0-1,0 0 1,0 0 0,0 0 0,0 0-1,0-1 1,0 0 0,0 1-1,0-1 1,0 0 0,0 0 0,0-1-1,0 1 1,0 0 0,0-1-1,0 0 1,0 0 0,4-1-1,-3 0 16,1 0-1,-1 0 1,1-1-1,-1 1 0,0-1 1,0 0-1,0 0 1,-1 0-1,1-1 0,6-7 1,-8 7 887,1 0 0,-1 0 0,0-1 0,0 1 1,0-1-1,2-8 0,-4 13-610,0 0-1,0 0 1,0-1 0,0 1 0,0 0-1,0 0 1,0 0 0,0 0 0,0 0-1,0 0 1,0 0 0,0 0-1,0-1 1,0 1 0,0 0 0,0 0-1,0 0 1,0 0 0,1 0-1,-1 0 1,0 0 0,0 0 0,0 0-1,0 0 1,0 0 0,0 0-1,0-1 1,0 1 0,0 0 0,0 0-1,1 0 1,-1 0 0,0 0 0,0 0-1,0 0 1,0 0 0,0 0-1,0 0 1,0 0 0,0 0 0,1 0-1,-1 0 1,0 0 0,0 0-1,0 0 1,0 0 0,0 0 0,0 0-1,0 1 1,0-1 0,1 0-1,4 6 531,6 11-576,-11-15 138,6 8-18,0 3-41,1 0 0,0-1 0,1 0 0,0-1 0,13 14 0,-20-24-66,0-1-1,0 1 1,0 0 0,0-1 0,0 1-1,0-1 1,0 1 0,1-1 0,-1 1-1,0-1 1,0 0 0,0 0 0,1 1-1,-1-1 1,0 0 0,0 0 0,1 0-1,-1-1 1,0 1 0,0 0 0,1 0-1,-1-1 1,0 1 0,0-1 0,0 1 0,0-1-1,0 1 1,1-1 0,-1 1 0,0-1-1,0 0 1,0 0 0,-1 0 0,3-1-1,3-5 9,1 0 0,-1 0 0,8-13-1,-8 13 0,36-58 10,-29 45-26,-13 19 4,0 1 1,0 0-1,0 0 0,0-1 1,0 1-1,0 0 0,0 0 0,1 0 1,-1-1-1,0 1 0,0 0 1,0 0-1,0 0 0,1 0 0,-1-1 1,0 1-1,0 0 0,0 0 1,1 0-1,-1 0 0,0 0 0,0 0 1,0 0-1,1-1 0,-1 1 0,0 0 1,0 0-1,1 0 0,-1 0 1,0 0-1,0 0 0,1 0 0,-1 0 1,0 0-1,0 0 0,1 1 1,-1-1-1,0 0 0,1 0 0,5 10 2,2 18 26,-7-27-26,2 18-81,7 21-666,2-14-4254,-5-15-555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54 4882,'6'-54'3717,"3"147"-1220,4 31-1661,59 241 1,-54-317-1187,-24-57-672,0-1-1,0 0 1,-1 1 0,0 1-1,-1-1 1,-8-7 0,16 15 977,-23-21-450,-1 0 0,-26-18 0,29 25 2360,-1 1 1,0 2-1,-26-12 0,38 21-1107,1 0 566,9 3-1306,0-1 1,0 1-1,1 0 0,-1 0 0,0-1 0,0 1 0,1 0 0,-1 0 0,0-1 0,0 1 1,1 0-1,-1 0 0,0 0 0,1 0 0,-1 0 0,0-1 0,1 1 0,-1 0 0,0 0 1,1 0-1,-1 0 0,0 0 0,1 0 0,-1 0 0,0 0 0,1 0 0,-1 0 0,0 0 1,1 1-1,195-45-409,-133 28-2644,-34 8-847,-3-1-2630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0:2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16 107 2161,'2'-15'2447,"-1"12"-2157,0 0 0,-1-1 0,1 1-1,-1 0 1,0-6 0,-2-3-227,2 8 154,0 0 1,-1 0-1,1 1 1,-1-1-1,0 0 1,0 0-1,0 1 1,-1-1-1,1 0 1,-1 1-1,0 0 1,0-1-1,-3-3 1,7 12-165,0 1 0,-1-1 0,0 0 0,0 0 1,-1 1-1,1 8 0,0 4-22,10 191 344,-6-97-302,-3-91-60,1 0 0,1-1 0,8 22 0,6 34 18,13 61-61,-29-130 25,-1 1 0,0-1 0,-1 1 0,0-1 0,0 8 0,-1-7 0,1 1 0,0-1 0,2 10 0,8 29 37,-10-44-33,1 0 0,-1 0-1,0 0 1,0-1 0,0 1 0,0 0 0,-1 5 0,1 17-6,1-21 5,-1 1 0,1-1 0,-1 1 0,0-1 0,0 1 0,0-1 0,-1 1 0,0-1 0,0 1 0,-2 6 0,-1 5-111,2-3-1591,-1-6-2628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4818,'0'0'62,"0"0"-1,0 0 1,0 0 0,0 0-1,0 0 1,-1 0 0,1-1-1,0 1 1,0 0-1,0 0 1,0 0 0,0 0-1,0 0 1,0 0-1,0 0 1,0-1 0,0 1-1,0 0 1,1 0-1,-1 0 1,0 0 0,0 0-1,0 0 1,0 0 0,0 0-1,0-1 1,0 1-1,0 0 1,0 0 0,0 0-1,0 0 1,0 0-1,0 0 1,1 0 0,-1 0-1,0 0 1,0 0 0,0 0-1,0 0 1,0 0-1,0-1 1,0 1 0,0 0-1,1 0 1,-1 0-1,0 0 1,0 0 0,0 0-1,0 0 1,0 0 0,0 0-1,0 0 1,1 0-1,-1 0 1,0 0 0,0 1-1,0-1 1,0 0-1,0 0 1,0 0 0,0 0-1,0 0 1,1 0-1,-1 0 1,9 10 863,7 17-767,77 216 1138,-45-104-1053,-38-113-212,-7-20-15,0 0 0,-1-1 0,0 2 0,0-1 1,0 0-1,-1 0 0,0 0 0,0 1 0,0 11 0,-1-18-13,0 0-1,-1 0 0,1 0 1,0 1-1,0-1 0,0 0 1,0 0-1,0 0 1,0 0-1,0 1 0,0-1 1,-1 0-1,1 0 0,0 0 1,0 0-1,0 0 0,0 0 1,0 1-1,-1-1 0,1 0 1,0 0-1,0 0 0,0 0 1,-1 0-1,1 0 0,0 0 1,0 0-1,0 0 1,-1 0-1,1 0 0,0 0 1,0 0-1,0 0 0,-1 0 1,1 0-1,0 0 0,0 0 1,0 0-1,0 0 0,-1 0 1,1 0-1,0 0 0,0-1 1,-9-3 30,8 4-26,-5-4 6,0-1-1,1 0 1,-1 0-1,1 0 1,0-1-1,1 1 1,-1-1-1,-4-9 1,2 5-14,-8-12-35,1-1 0,-21-47 0,31 59 10,-1 0 1,2 0-1,0 0 1,0-1 0,1 1-1,0-1 1,1 0-1,0 0 1,1-12 0,1 19 23,0 0 0,1 0 1,-1-1-1,1 1 1,0 0-1,0 0 0,0 1 1,1-1-1,0 0 0,0 1 1,0-1-1,0 1 1,1 0-1,-1 0 0,1 0 1,0 1-1,7-5 0,-6 4 17,1 0-1,0 1 0,0 0 0,0 0 0,0 1 0,0-1 0,1 2 0,-1-1 0,1 0 0,-1 1 0,1 0 1,-1 1-1,14 0 0,-4 2 50,-1 0 1,1 1 0,-1 1-1,0 0 1,0 1-1,0 0 1,-1 2 0,25 13-1,-38-19-39,0 0 1,0-1-1,0 1 0,0 0 0,0 0 0,0 0 1,0 0-1,0 0 0,0 0 0,-1 0 0,1 0 1,0 0-1,0 0 0,-1 0 0,1 0 0,-1 0 0,1 1 1,-1-1-1,0 0 0,1 0 0,-1 1 0,0 1 1,0-1 7,0 0 1,-1 0 0,1 0 0,-1 0 0,0 0 0,1-1 0,-1 1-1,0 0 1,0 0 0,0-1 0,0 1 0,0 0 0,-2 1 0,-2 2 22,0 0 1,0 0 0,-1-1 0,0 0-1,1 0 1,-1 0 0,-7 2 0,-54 17-956,55-22-1103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2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60 4274,'29'-14'4941,"-27"13"-4868,0 1 1,0 0 0,0-1-1,-1 1 1,1-1-1,0 0 1,0 1 0,-1-1-1,1 0 1,0 0-1,-1 0 1,4-3-1,-5 4-34,1-1-1,-1 1 0,1-1 0,-1 0 1,1 1-1,-1-1 0,0 0 0,1 1 1,-1-1-1,0 0 0,1 1 0,-1-1 1,0 0-1,0 0 0,0 1 0,0-1 1,0 0-1,0 0 0,0 0 0,0 1 1,0-1-1,0 0 0,0 0 0,0 1 1,-1-1-1,1 0 0,0 0 0,-1 1 1,1-1-1,0 0 0,-1 1 0,1-1 1,-2-1-1,2 1-16,-1 1 0,-1-1 0,1 0 0,0 0 0,0 1 0,0-1 1,0 0-1,0 1 0,-1-1 0,1 1 0,0 0 0,-1-1 0,1 1 0,0 0 0,0 0 0,-1 0 0,1 0 1,0 0-1,-1 0 0,-1 0 0,0 0-23,1 1-1,-1-1 1,0 1 0,0-1 0,0 1 0,0 0 0,1 0 0,-5 2-1,2 1 1,0 1 0,0-1 0,0 1 0,1 0 0,-1 0-1,1 1 1,1-1 0,-1 1 0,1 0 0,0 0-1,-4 11 1,1-2 50,1 0-1,1 1 0,-4 27 0,8-41-42,-1 0-1,1-1 0,0 1 1,0-1-1,0 1 0,0-1 1,0 1-1,0 0 0,1-1 1,-1 1-1,0-1 0,1 1 1,-1-1-1,1 1 0,0-1 1,-1 1-1,1-1 1,0 0-1,0 1 0,0-1 1,0 0-1,0 0 0,0 0 1,0 0-1,0 0 0,1 0 1,-1 0-1,0 0 0,3 1 1,-2-1-1,0-1-1,0 1 1,0-1 0,0 0 0,1 1 0,-1-1 0,0 0-1,0 0 1,0-1 0,0 1 0,1 0 0,-1-1 0,0 1-1,0-1 1,0 0 0,0 0 0,0 1 0,0-1 0,0-1-1,0 1 1,2-2 0,8-8 13,0 0 0,0-1 0,-1-1 0,10-14 0,0 2-7,-11 14 0,-7 7-1,1 0 0,-1 0 0,0 0 1,3-5-1,-2 3 32,-3 14-3,0 3-27,0-2-40,1-1-1,1 1 1,-1 0-1,1-1 1,1 0-1,6 13 1,-8-18-262,1 1 0,0 0 0,0-1 1,0 0-1,0 0 0,4 4 0,-3-5-405,0 1 1,-1-1-1,1 0 1,0 0-1,0-1 0,0 1 1,5 1-1,6 0-4147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4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105 128 3298,'-16'-4'1384,"-29"-9"2299,42 11-3406,-1 1 0,1-1 0,0 1 0,0-1 1,0 0-1,0 0 0,1-1 0,-1 1 0,0 0 0,-3-6 0,5 7-250,0 0 0,0 0 0,1 0-1,-1 0 1,0-1 0,1 1 0,-1 0-1,1 0 1,0 0 0,-1 0 0,1-1-1,0 1 1,0 0 0,0 0 0,-1-1 0,1 1-1,1 0 1,-1 0 0,0-1 0,0 1-1,0 0 1,1 0 0,-1-1 0,0 1 0,1 0-1,0 0 1,-1 0 0,1 0 0,-1 0-1,1 0 1,0 0 0,0 0 0,0 0-1,-1 0 1,1 0 0,0 0 0,0 0 0,0 1-1,0-1 1,1 0 0,0 0 0,3-1-31,-1 0 1,1 0 0,-1 0-1,1 0 1,0 1 0,-1 0-1,1 0 1,0 0 0,6 0-1,-7 1 2,-1 0 0,1 0 0,-1 1 0,1-1-1,-1 1 1,1 0 0,-1 0 0,0 0-1,1 0 1,-1 0 0,0 1 0,0 0 0,0-1-1,0 1 1,0 0 0,0 0 0,-1 1-1,1-1 1,3 5 0,-4-4 3,0 0-1,0 0 1,-1 1 0,1-1-1,-1 0 1,0 1 0,0 0-1,0-1 1,0 1-1,0 0 1,-1-1 0,0 1-1,0 0 1,0-1 0,0 1-1,0 0 1,-1 0 0,0 3-1,-12 26 37,-1 6 31,13-37-65,1 0-1,-1 0 0,1 0 1,0 1-1,-1-1 1,1 0-1,0 0 1,1 1-1,-1-1 1,0 0-1,1 0 0,-1 0 1,1 1-1,1 1 1,-1-2-4,0-1 0,0 0 0,0 1 0,0-1 0,0 0 0,1 0 0,-1 0 0,0 0 0,1 0 0,-1 0 0,1 0 1,-1-1-1,1 1 0,-1-1 0,1 1 0,0-1 0,-1 1 0,3-1 0,34 4-34,-26-4 24,-2 1-36,0-2 1,1 1-1,-1-2 1,0 1-1,0-1 1,0-1-1,0 1 1,15-8-1,6-5-207,35-22 0,-54 30 220,-7 5 30,0-1-1,-1-1 1,1 1-1,-1-1 1,0 1-1,0-1 0,6-8 1,-8 9 12,0 0-1,0-1 1,0 1 0,-1-1 0,1 1-1,-1-1 1,0 1 0,0-1-1,-1 1 1,1-1 0,-1 0 0,1-5-1,-1 3 2,-1 1 0,1 0-1,-1 0 1,0 0 0,0 0-1,0-1 1,-1 1 0,1 1-1,-1-1 1,-5-8 0,6 11-7,0 1 0,0-1 0,-1 0 1,1 1-1,-1-1 0,1 1 0,-1 0 1,1-1-1,-1 1 0,0 0 0,0 0 1,1 0-1,-1 0 0,0 0 0,0 1 1,0-1-1,0 0 0,0 1 0,0 0 1,0-1-1,0 1 0,0 0 0,0 0 1,-1 0-1,1 0 0,0 1 0,0-1 1,0 0-1,-3 2 0,1 0 2,0-1 1,1 1-1,-1 0 0,0 0 1,1 0-1,0 1 1,-1-1-1,1 1 0,0 0 1,0 0-1,1 0 0,-1 0 1,1 1-1,-1-1 0,1 1 1,-3 5-1,2-3 12,0 1 1,1-1-1,0 0 0,0 1 1,0-1-1,1 1 0,0 0 1,1 0-1,-1 9 1,1-14-15,0-1 1,0 0 0,0 0 0,1 1 0,-1-1-1,0 0 1,0 0 0,1 1 0,-1-1 0,1 0 0,-1 0-1,1 0 1,0 0 0,-1 1 0,1-1 0,0 0-1,0 0 1,0 0 0,0-1 0,0 1 0,0 0 0,1 1-1,0-1 2,0-1-1,0 1 0,0 0 0,0-1 0,1 1 0,-1-1 0,0 0 0,0 0 0,0 0 1,0 0-1,1 0 0,1-1 0,5 0 6,-1-1 1,0-1 0,0 1-1,0-2 1,13-5-1,8-9 27,-19 11-25,0 1 0,0 0 0,1 1 0,21-8 0,-31 13-10,-1 0-1,1 0 1,0 0 0,-1 0-1,1 0 1,-1 0 0,1 1-1,0-1 1,-1 0 0,1 0-1,-1 0 1,1 1 0,-1-1-1,1 0 1,-1 1 0,1-1 0,-1 0-1,1 1 1,-1-1 0,1 1-1,-1-1 1,0 0 0,1 1-1,-1-1 1,1 1 0,-1 0-1,0-1 1,0 1 0,1-1-1,-1 1 1,0-1 0,0 1-1,0 0 1,0 0 0,6 30 19,-3-16-16,-3-14-15,2 6-123,0 0 0,0 0 0,1-1-1,6 12 1,-8-17-81,0 0-1,-1 0 1,1 1 0,0-1 0,0 0-1,0 0 1,0 0 0,0 0-1,0-1 1,0 1 0,0 0-1,1 0 1,-1-1 0,0 1 0,0 0-1,1-1 1,-1 0 0,0 1-1,1-1 1,-1 0 0,0 1-1,1-1 1,-1 0 0,1 0 0,-1 0-1,0 0 1,1 0 0,-1-1-1,1 1 1,-1 0 0,2-1 0,11-5-4569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2929,'-3'-9'1332,"1"6"-574,2 7 7,23 199 2677,16 102-2463,-37-290-939,3 46-324,-4 102 1,-3-72-2800,2-91 2965,0 1 0,0-1 1,0 0-1,0 0 0,0 1 0,0-1 0,0 0 0,0 0 1,0 1-1,0-1 0,0 0 0,0 0 0,0 1 0,0-1 1,0 0-1,0 1 0,0-1 0,0 0 0,0 0 0,1 0 1,-1 1-1,0-1 0,0 0 0,0 0 0,0 0 0,1 1 1,-1-1-1,0 0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5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2545,'2'-4'1503,"-1"5"-430,2 15 129,2 27-181,-5-40-826,27 375 2722,-26-357-2899,1 6-726,0 0-1,2-1 1,11 41 0,-15-65 574,1-1 0,-1 1 1,0-1-1,1 0 0,0 1 0,-1-1 0,1 0 1,0 1-1,0-1 0,-1 0 0,1 0 1,0 0-1,0 1 0,1-1 0,-1 0 1,0-1-1,0 1 0,3 1 0,-3-1 103,0-1 1,0 0-1,1 0 0,-1 0 0,0 0 0,1 0 0,-1 0 1,0-1-1,0 1 0,1 0 0,-1-1 0,0 1 0,0 0 0,0-1 1,1 0-1,-1 1 0,0-1 0,0 0 0,0 1 0,0-1 1,1-1-1,21-17 1385,1 2 0,39-21 1,-52 32-1335,-1-1-1,0 0 1,0 0 0,0-1 0,-1-1 0,0 1-1,0-1 1,-1-1 0,0 0 0,-1 0 0,11-20-1,-18 29-14,1 0 0,0 0 0,-1 0-1,1-1 1,-1 1 0,1 0 0,-1-1-1,0 1 1,0 0 0,0-1 0,1 1-1,-1 0 1,0-1 0,-1 1 0,1 0-1,0-1 1,0 1 0,-1 0 0,1-1-1,0 1 1,-1 0 0,1 0 0,-1-1-1,0 1 1,1 0 0,-1 0 0,0 0-1,0 0 1,0 0 0,0 0 0,0 0-1,-1-1 1,0 0-2,0 1-1,0 0 1,0 0 0,0 0 0,0 0-1,-1 0 1,1 0 0,0 0-1,0 1 1,-1-1 0,1 1 0,0 0-1,-1 0 1,1-1 0,-1 1-1,1 1 1,-5 0 0,0 0 83,0 2 1,0-1 0,0 1 0,0 0-1,0 1 1,0-1 0,1 2-1,0-1 1,0 0 0,0 1-1,0 0 1,1 1 0,0-1-1,0 1 1,0 0 0,-6 12 0,8-14-58,1 0 1,0 0 0,0 1-1,1-1 1,-1 1 0,1 0-1,0-1 1,0 1 0,1 0-1,-1 0 1,1 0 0,0-1 0,0 1-1,1 0 1,-1 0 0,1 0-1,0-1 1,1 1 0,-1-1-1,1 1 1,0-1 0,0 1-1,0-1 1,0 0 0,1 0-1,0 0 1,3 4 0,0-2-26,0-1 0,0 0 0,0 0 0,0 0 1,1-1-1,0 0 0,0-1 0,0 1 0,0-1 0,0 0 0,1-1 1,0 0-1,-1 0 0,1-1 0,11 1 0,-3-1-497,1 0-1,22-3 1,-19 0-1902,26-7 1,-13-1-2635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1 721 3265,'9'-17'930,"0"-2"-1,-1 1 1,0-1-1,-2 0 1,7-32-1,-13 49-876,22-91 636,-4 0 0,9-136 0,-25 209-697,-2-1-1,0 1 1,-1-1 0,-1 1-1,-6-24 1,8 43 6,0 0 0,0 0 0,0 1 0,-1-1 0,1 0 0,0 0 0,-1 1 0,1-1 1,0 0-1,-1 0 0,1 1 0,-1-1 0,1 0 0,-1 1 0,1-1 0,-1 1 0,1-1 0,-1 1 0,0-1 1,0 0-1,0 1 2,1 0 0,-1 0 0,1 0 0,-1 0 0,1 1-1,-1-1 1,1 0 0,-1 0 0,1 0 0,-1 1 0,1-1 0,0 0 0,-1 0 0,1 1 0,-1-1 0,1 0 0,0 1 0,-1-1 0,1 1 0,0-1 0,0 0 0,-1 1 0,1 0 0,-4 5 17,1 0 0,0 1 0,-2 10-1,-3 10 77,2 1 1,1 0-1,1 0 0,2 1 0,0 33 0,17 144 377,-14-203-466,49 353 81,-32-284-752,-15-63 17,0-1 0,0 0 1,1 0-1,0 0 0,0-1 0,8 11 0,-2-9-2121,0-4-1298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31 125 2369,'-1'-1'163,"-1"1"1,1-1-1,-1 0 1,0 0-1,1 0 1,-1 0-1,1 0 0,0 0 1,-1 0-1,1 0 1,0 0-1,0-1 0,0 1 1,0-1-1,0 1 1,0-1-1,0 1 0,0-1 1,0 1-1,1-1 1,-1 0-1,1 1 0,-1-1 1,1 0-1,0 1 1,-1-1-1,1-2 1,0 4-165,2-8 324,-1-1 0,0 1 0,-1 0 0,0 0 0,0 0-1,-1-1 1,0 1 0,-3-11 0,6 30-110,-1 1 1,1 20-1,-2-19-87,17 248 618,-16-246-818,-1-11-194,0 1-1,1-1 1,-1 1-1,3 7 0,1-30-6307,-3 9 3209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7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25 7267,'-5'-5'1665,"2"1"16,0 0-1249,-1 2-192,3 1-160,0-2-368,1 2-736,5-2-3506,2 2-993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7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5266,'11'0'317,"-1"0"-1,1 2 0,-1-1 0,1 1 0,-1 1 0,0 0 0,0 0 0,0 1 1,0 0-1,14 9 0,-17-9-328,-1 0-1,-1 1 1,1-1 0,0 1-1,-1 0 1,0 1 0,0-1-1,-1 1 1,0 0 0,0 0-1,0 0 1,-1 1 0,1-1-1,-2 1 1,1 0 0,2 8 0,-3-5 58,-1 1 1,1 0 0,-2 0-1,0 0 1,0 0-1,-1 0 1,0 0 0,0-1-1,-5 16 1,-4 5 871,-25 53 1,23-56-272,11-27-624,1 0 0,-1 1 0,0-1-1,1 0 1,0 0 0,-1 1 0,1-1-1,0 0 1,0 1 0,-1-1 0,1 0-1,0 1 1,0-1 0,1 1 0,-1-1-1,0 0 1,0 1 0,1-1 0,-1 0-1,1 3 1,0-3 1,0 0-1,0 0 1,0 0-1,0 0 1,0-1-1,0 1 1,0 0-1,1 0 1,-1-1 0,0 1-1,0 0 1,1-1-1,-1 1 1,0-1-1,1 0 1,1 1-1,5 0 45,1-1-1,-1 0 1,0 0 0,0-1-1,12-2 1,32-5-4,-17 3-581,1-2 0,36-12 1,-23 4-4895,-27 5-461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9:43:48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27 238 5827,'0'0'2401,"16"0"-1764,9-6-623,1 2 150,-1-2 0,0-1 1,-1-1-1,27-12 0,-28 7 13,-1-1 0,0 0 0,33-30-1,-53 42-155,0 1 0,0-1-1,-1 0 1,1 0-1,0 0 1,-1 0 0,1 0-1,-1 0 1,0-1-1,1 1 1,-1-1-1,0 1 1,-1 0 0,1-1-1,0 0 1,-1 1-1,1-1 1,-1 1 0,0-6-1,0 6 0,-1 0 0,1-1-1,-1 1 1,0 0 0,1 0 0,-1 0-1,0-1 1,-1 1 0,1 0-1,0 0 1,-1 1 0,1-1 0,-1 0-1,1 0 1,-1 1 0,0-1 0,0 1-1,1-1 1,-1 1 0,0 0-1,-4-2 1,2 1 4,0 1 1,-1-1-1,1 1 0,-1 0 0,0 0 0,1 0 1,-1 1-1,0 0 0,1 0 0,-1 0 0,-5 1 1,-3 1 54,0 0 0,-21 8 0,21-5 3,0 1 0,1 1-1,-1 0 1,1 1 0,1 0-1,-20 18 1,14-12 19,9-8-58,0 1 0,1 0 0,-1 1 1,1 0-1,1 0 0,0 0 1,0 1-1,0 0 0,1 0 0,1 0 1,-1 0-1,1 1 0,-4 19 0,7-26-38,1-1 0,0 0-1,0 1 1,0-1 0,0 1-1,0-1 1,0 0 0,1 1 0,-1-1-1,1 0 1,-1 1 0,1-1-1,0 0 1,0 0 0,0 0-1,2 3 1,-1-2 1,1 0 0,0 0 0,-1 0 0,1-1 0,0 1 0,0-1 0,1 0 0,-1 0 0,4 2 0,7 2 14,-1-1 0,1 0 0,-1-1 0,20 3 0,6-1 9,1-2-1,-1-2 1,0-1-1,52-6 1,158-31 10,-154 20-77,-47 6-255,-56 8-3217,-15 3-925,7 0-770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Место для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/>
              <a:t>Спасибо за внимание!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/>
              <a:t>Контактные данные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>
                <a:solidFill>
                  <a:prstClr val="white"/>
                </a:solidFill>
              </a:rPr>
              <a:t>Колонтитул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/>
              <a:t>Подпись</a:t>
            </a:r>
            <a:endParaRPr lang="en-US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/>
              <a:t>Колонтитул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Редактируемый элемент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Город и год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230AC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Название презентации</a:t>
            </a:r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/>
              <a:t>Имя и контактные данные автора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Первый уровень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Пятый уровень</a:t>
            </a:r>
          </a:p>
          <a:p>
            <a:pPr lvl="4"/>
            <a:r>
              <a:rPr lang="ru-RU"/>
              <a:t>Шестой уровень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4.xml"/><Relationship Id="rId18" Type="http://schemas.openxmlformats.org/officeDocument/2006/relationships/image" Target="../media/image33.png"/><Relationship Id="rId26" Type="http://schemas.openxmlformats.org/officeDocument/2006/relationships/image" Target="../media/image49.png"/><Relationship Id="rId39" Type="http://schemas.openxmlformats.org/officeDocument/2006/relationships/customXml" Target="../ink/ink197.xml"/><Relationship Id="rId21" Type="http://schemas.openxmlformats.org/officeDocument/2006/relationships/customXml" Target="../ink/ink188.xml"/><Relationship Id="rId34" Type="http://schemas.openxmlformats.org/officeDocument/2006/relationships/image" Target="../media/image187.png"/><Relationship Id="rId42" Type="http://schemas.openxmlformats.org/officeDocument/2006/relationships/image" Target="../media/image191.png"/><Relationship Id="rId7" Type="http://schemas.openxmlformats.org/officeDocument/2006/relationships/customXml" Target="../ink/ink181.xml"/><Relationship Id="rId2" Type="http://schemas.openxmlformats.org/officeDocument/2006/relationships/image" Target="../media/image185.png"/><Relationship Id="rId16" Type="http://schemas.openxmlformats.org/officeDocument/2006/relationships/image" Target="../media/image32.png"/><Relationship Id="rId20" Type="http://schemas.openxmlformats.org/officeDocument/2006/relationships/image" Target="../media/image46.png"/><Relationship Id="rId29" Type="http://schemas.openxmlformats.org/officeDocument/2006/relationships/customXml" Target="../ink/ink192.xml"/><Relationship Id="rId41" Type="http://schemas.openxmlformats.org/officeDocument/2006/relationships/customXml" Target="../ink/ink19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customXml" Target="../ink/ink183.xml"/><Relationship Id="rId24" Type="http://schemas.openxmlformats.org/officeDocument/2006/relationships/image" Target="../media/image48.png"/><Relationship Id="rId32" Type="http://schemas.openxmlformats.org/officeDocument/2006/relationships/image" Target="../media/image52.png"/><Relationship Id="rId37" Type="http://schemas.openxmlformats.org/officeDocument/2006/relationships/customXml" Target="../ink/ink196.xml"/><Relationship Id="rId40" Type="http://schemas.openxmlformats.org/officeDocument/2006/relationships/image" Target="../media/image190.png"/><Relationship Id="rId5" Type="http://schemas.openxmlformats.org/officeDocument/2006/relationships/customXml" Target="../ink/ink180.xml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50.png"/><Relationship Id="rId36" Type="http://schemas.openxmlformats.org/officeDocument/2006/relationships/image" Target="../media/image188.png"/><Relationship Id="rId10" Type="http://schemas.openxmlformats.org/officeDocument/2006/relationships/image" Target="../media/image186.png"/><Relationship Id="rId19" Type="http://schemas.openxmlformats.org/officeDocument/2006/relationships/customXml" Target="../ink/ink187.xml"/><Relationship Id="rId31" Type="http://schemas.openxmlformats.org/officeDocument/2006/relationships/customXml" Target="../ink/ink193.xml"/><Relationship Id="rId44" Type="http://schemas.openxmlformats.org/officeDocument/2006/relationships/image" Target="../media/image192.png"/><Relationship Id="rId4" Type="http://schemas.openxmlformats.org/officeDocument/2006/relationships/image" Target="../media/image5.png"/><Relationship Id="rId9" Type="http://schemas.openxmlformats.org/officeDocument/2006/relationships/customXml" Target="../ink/ink182.xml"/><Relationship Id="rId14" Type="http://schemas.openxmlformats.org/officeDocument/2006/relationships/image" Target="../media/image31.png"/><Relationship Id="rId22" Type="http://schemas.openxmlformats.org/officeDocument/2006/relationships/image" Target="../media/image47.png"/><Relationship Id="rId27" Type="http://schemas.openxmlformats.org/officeDocument/2006/relationships/customXml" Target="../ink/ink191.xml"/><Relationship Id="rId30" Type="http://schemas.openxmlformats.org/officeDocument/2006/relationships/image" Target="../media/image51.png"/><Relationship Id="rId35" Type="http://schemas.openxmlformats.org/officeDocument/2006/relationships/customXml" Target="../ink/ink195.xml"/><Relationship Id="rId43" Type="http://schemas.openxmlformats.org/officeDocument/2006/relationships/customXml" Target="../ink/ink199.xml"/><Relationship Id="rId8" Type="http://schemas.openxmlformats.org/officeDocument/2006/relationships/image" Target="../media/image7.png"/><Relationship Id="rId3" Type="http://schemas.openxmlformats.org/officeDocument/2006/relationships/customXml" Target="../ink/ink179.xml"/><Relationship Id="rId12" Type="http://schemas.openxmlformats.org/officeDocument/2006/relationships/image" Target="../media/image30.png"/><Relationship Id="rId17" Type="http://schemas.openxmlformats.org/officeDocument/2006/relationships/customXml" Target="../ink/ink186.xml"/><Relationship Id="rId25" Type="http://schemas.openxmlformats.org/officeDocument/2006/relationships/customXml" Target="../ink/ink190.xml"/><Relationship Id="rId33" Type="http://schemas.openxmlformats.org/officeDocument/2006/relationships/customXml" Target="../ink/ink194.xml"/><Relationship Id="rId38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6.png"/><Relationship Id="rId21" Type="http://schemas.openxmlformats.org/officeDocument/2006/relationships/customXml" Target="../ink/ink209.xml"/><Relationship Id="rId42" Type="http://schemas.openxmlformats.org/officeDocument/2006/relationships/image" Target="../media/image214.png"/><Relationship Id="rId47" Type="http://schemas.openxmlformats.org/officeDocument/2006/relationships/customXml" Target="../ink/ink222.xml"/><Relationship Id="rId63" Type="http://schemas.openxmlformats.org/officeDocument/2006/relationships/customXml" Target="../ink/ink230.xml"/><Relationship Id="rId68" Type="http://schemas.openxmlformats.org/officeDocument/2006/relationships/image" Target="../media/image227.png"/><Relationship Id="rId84" Type="http://schemas.openxmlformats.org/officeDocument/2006/relationships/image" Target="../media/image235.png"/><Relationship Id="rId89" Type="http://schemas.openxmlformats.org/officeDocument/2006/relationships/customXml" Target="../ink/ink243.xml"/><Relationship Id="rId16" Type="http://schemas.openxmlformats.org/officeDocument/2006/relationships/image" Target="../media/image201.png"/><Relationship Id="rId11" Type="http://schemas.openxmlformats.org/officeDocument/2006/relationships/customXml" Target="../ink/ink204.xml"/><Relationship Id="rId32" Type="http://schemas.openxmlformats.org/officeDocument/2006/relationships/image" Target="../media/image209.png"/><Relationship Id="rId37" Type="http://schemas.openxmlformats.org/officeDocument/2006/relationships/customXml" Target="../ink/ink217.xml"/><Relationship Id="rId53" Type="http://schemas.openxmlformats.org/officeDocument/2006/relationships/customXml" Target="../ink/ink225.xml"/><Relationship Id="rId58" Type="http://schemas.openxmlformats.org/officeDocument/2006/relationships/image" Target="../media/image222.png"/><Relationship Id="rId74" Type="http://schemas.openxmlformats.org/officeDocument/2006/relationships/image" Target="../media/image230.png"/><Relationship Id="rId79" Type="http://schemas.openxmlformats.org/officeDocument/2006/relationships/customXml" Target="../ink/ink238.xml"/><Relationship Id="rId5" Type="http://schemas.openxmlformats.org/officeDocument/2006/relationships/customXml" Target="../ink/ink201.xml"/><Relationship Id="rId90" Type="http://schemas.openxmlformats.org/officeDocument/2006/relationships/image" Target="../media/image238.png"/><Relationship Id="rId95" Type="http://schemas.openxmlformats.org/officeDocument/2006/relationships/customXml" Target="../ink/ink246.xml"/><Relationship Id="rId22" Type="http://schemas.openxmlformats.org/officeDocument/2006/relationships/image" Target="../media/image204.png"/><Relationship Id="rId27" Type="http://schemas.openxmlformats.org/officeDocument/2006/relationships/customXml" Target="../ink/ink212.xml"/><Relationship Id="rId43" Type="http://schemas.openxmlformats.org/officeDocument/2006/relationships/customXml" Target="../ink/ink220.xml"/><Relationship Id="rId48" Type="http://schemas.openxmlformats.org/officeDocument/2006/relationships/image" Target="../media/image217.png"/><Relationship Id="rId64" Type="http://schemas.openxmlformats.org/officeDocument/2006/relationships/image" Target="../media/image225.png"/><Relationship Id="rId69" Type="http://schemas.openxmlformats.org/officeDocument/2006/relationships/customXml" Target="../ink/ink233.xml"/><Relationship Id="rId80" Type="http://schemas.openxmlformats.org/officeDocument/2006/relationships/image" Target="../media/image233.png"/><Relationship Id="rId85" Type="http://schemas.openxmlformats.org/officeDocument/2006/relationships/customXml" Target="../ink/ink241.xml"/><Relationship Id="rId3" Type="http://schemas.openxmlformats.org/officeDocument/2006/relationships/customXml" Target="../ink/ink200.xml"/><Relationship Id="rId12" Type="http://schemas.openxmlformats.org/officeDocument/2006/relationships/image" Target="../media/image199.png"/><Relationship Id="rId17" Type="http://schemas.openxmlformats.org/officeDocument/2006/relationships/customXml" Target="../ink/ink207.xml"/><Relationship Id="rId25" Type="http://schemas.openxmlformats.org/officeDocument/2006/relationships/customXml" Target="../ink/ink211.xml"/><Relationship Id="rId33" Type="http://schemas.openxmlformats.org/officeDocument/2006/relationships/customXml" Target="../ink/ink215.xml"/><Relationship Id="rId38" Type="http://schemas.openxmlformats.org/officeDocument/2006/relationships/image" Target="../media/image212.png"/><Relationship Id="rId46" Type="http://schemas.openxmlformats.org/officeDocument/2006/relationships/image" Target="../media/image216.png"/><Relationship Id="rId59" Type="http://schemas.openxmlformats.org/officeDocument/2006/relationships/customXml" Target="../ink/ink228.xml"/><Relationship Id="rId67" Type="http://schemas.openxmlformats.org/officeDocument/2006/relationships/customXml" Target="../ink/ink232.xml"/><Relationship Id="rId20" Type="http://schemas.openxmlformats.org/officeDocument/2006/relationships/image" Target="../media/image203.png"/><Relationship Id="rId41" Type="http://schemas.openxmlformats.org/officeDocument/2006/relationships/customXml" Target="../ink/ink219.xml"/><Relationship Id="rId54" Type="http://schemas.openxmlformats.org/officeDocument/2006/relationships/image" Target="../media/image220.png"/><Relationship Id="rId62" Type="http://schemas.openxmlformats.org/officeDocument/2006/relationships/image" Target="../media/image224.png"/><Relationship Id="rId70" Type="http://schemas.openxmlformats.org/officeDocument/2006/relationships/image" Target="../media/image228.png"/><Relationship Id="rId75" Type="http://schemas.openxmlformats.org/officeDocument/2006/relationships/customXml" Target="../ink/ink236.xml"/><Relationship Id="rId83" Type="http://schemas.openxmlformats.org/officeDocument/2006/relationships/customXml" Target="../ink/ink240.xml"/><Relationship Id="rId88" Type="http://schemas.openxmlformats.org/officeDocument/2006/relationships/image" Target="../media/image237.png"/><Relationship Id="rId91" Type="http://schemas.openxmlformats.org/officeDocument/2006/relationships/customXml" Target="../ink/ink244.xml"/><Relationship Id="rId96" Type="http://schemas.openxmlformats.org/officeDocument/2006/relationships/image" Target="../media/image2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6.png"/><Relationship Id="rId15" Type="http://schemas.openxmlformats.org/officeDocument/2006/relationships/customXml" Target="../ink/ink206.xml"/><Relationship Id="rId23" Type="http://schemas.openxmlformats.org/officeDocument/2006/relationships/customXml" Target="../ink/ink210.xml"/><Relationship Id="rId28" Type="http://schemas.openxmlformats.org/officeDocument/2006/relationships/image" Target="../media/image207.png"/><Relationship Id="rId36" Type="http://schemas.openxmlformats.org/officeDocument/2006/relationships/image" Target="../media/image211.png"/><Relationship Id="rId49" Type="http://schemas.openxmlformats.org/officeDocument/2006/relationships/customXml" Target="../ink/ink223.xml"/><Relationship Id="rId57" Type="http://schemas.openxmlformats.org/officeDocument/2006/relationships/customXml" Target="../ink/ink227.xml"/><Relationship Id="rId10" Type="http://schemas.openxmlformats.org/officeDocument/2006/relationships/image" Target="../media/image198.png"/><Relationship Id="rId31" Type="http://schemas.openxmlformats.org/officeDocument/2006/relationships/customXml" Target="../ink/ink214.xml"/><Relationship Id="rId44" Type="http://schemas.openxmlformats.org/officeDocument/2006/relationships/image" Target="../media/image215.png"/><Relationship Id="rId52" Type="http://schemas.openxmlformats.org/officeDocument/2006/relationships/image" Target="../media/image219.png"/><Relationship Id="rId60" Type="http://schemas.openxmlformats.org/officeDocument/2006/relationships/image" Target="../media/image223.png"/><Relationship Id="rId65" Type="http://schemas.openxmlformats.org/officeDocument/2006/relationships/customXml" Target="../ink/ink231.xml"/><Relationship Id="rId73" Type="http://schemas.openxmlformats.org/officeDocument/2006/relationships/customXml" Target="../ink/ink235.xml"/><Relationship Id="rId78" Type="http://schemas.openxmlformats.org/officeDocument/2006/relationships/image" Target="../media/image232.png"/><Relationship Id="rId81" Type="http://schemas.openxmlformats.org/officeDocument/2006/relationships/customXml" Target="../ink/ink239.xml"/><Relationship Id="rId86" Type="http://schemas.openxmlformats.org/officeDocument/2006/relationships/image" Target="../media/image236.png"/><Relationship Id="rId94" Type="http://schemas.openxmlformats.org/officeDocument/2006/relationships/image" Target="../media/image240.png"/><Relationship Id="rId4" Type="http://schemas.openxmlformats.org/officeDocument/2006/relationships/image" Target="../media/image195.png"/><Relationship Id="rId9" Type="http://schemas.openxmlformats.org/officeDocument/2006/relationships/customXml" Target="../ink/ink203.xml"/><Relationship Id="rId13" Type="http://schemas.openxmlformats.org/officeDocument/2006/relationships/customXml" Target="../ink/ink205.xml"/><Relationship Id="rId18" Type="http://schemas.openxmlformats.org/officeDocument/2006/relationships/image" Target="../media/image202.png"/><Relationship Id="rId39" Type="http://schemas.openxmlformats.org/officeDocument/2006/relationships/customXml" Target="../ink/ink218.xml"/><Relationship Id="rId34" Type="http://schemas.openxmlformats.org/officeDocument/2006/relationships/image" Target="../media/image210.png"/><Relationship Id="rId50" Type="http://schemas.openxmlformats.org/officeDocument/2006/relationships/image" Target="../media/image218.png"/><Relationship Id="rId55" Type="http://schemas.openxmlformats.org/officeDocument/2006/relationships/customXml" Target="../ink/ink226.xml"/><Relationship Id="rId76" Type="http://schemas.openxmlformats.org/officeDocument/2006/relationships/image" Target="../media/image231.png"/><Relationship Id="rId97" Type="http://schemas.openxmlformats.org/officeDocument/2006/relationships/customXml" Target="../ink/ink247.xml"/><Relationship Id="rId7" Type="http://schemas.openxmlformats.org/officeDocument/2006/relationships/customXml" Target="../ink/ink202.xml"/><Relationship Id="rId71" Type="http://schemas.openxmlformats.org/officeDocument/2006/relationships/customXml" Target="../ink/ink234.xml"/><Relationship Id="rId92" Type="http://schemas.openxmlformats.org/officeDocument/2006/relationships/image" Target="../media/image239.png"/><Relationship Id="rId2" Type="http://schemas.openxmlformats.org/officeDocument/2006/relationships/image" Target="../media/image194.png"/><Relationship Id="rId29" Type="http://schemas.openxmlformats.org/officeDocument/2006/relationships/customXml" Target="../ink/ink213.xml"/><Relationship Id="rId24" Type="http://schemas.openxmlformats.org/officeDocument/2006/relationships/image" Target="../media/image205.png"/><Relationship Id="rId40" Type="http://schemas.openxmlformats.org/officeDocument/2006/relationships/image" Target="../media/image213.png"/><Relationship Id="rId45" Type="http://schemas.openxmlformats.org/officeDocument/2006/relationships/customXml" Target="../ink/ink221.xml"/><Relationship Id="rId66" Type="http://schemas.openxmlformats.org/officeDocument/2006/relationships/image" Target="../media/image226.png"/><Relationship Id="rId87" Type="http://schemas.openxmlformats.org/officeDocument/2006/relationships/customXml" Target="../ink/ink242.xml"/><Relationship Id="rId61" Type="http://schemas.openxmlformats.org/officeDocument/2006/relationships/customXml" Target="../ink/ink229.xml"/><Relationship Id="rId82" Type="http://schemas.openxmlformats.org/officeDocument/2006/relationships/image" Target="../media/image234.png"/><Relationship Id="rId19" Type="http://schemas.openxmlformats.org/officeDocument/2006/relationships/customXml" Target="../ink/ink208.xml"/><Relationship Id="rId14" Type="http://schemas.openxmlformats.org/officeDocument/2006/relationships/image" Target="../media/image200.png"/><Relationship Id="rId30" Type="http://schemas.openxmlformats.org/officeDocument/2006/relationships/image" Target="../media/image208.png"/><Relationship Id="rId35" Type="http://schemas.openxmlformats.org/officeDocument/2006/relationships/customXml" Target="../ink/ink216.xml"/><Relationship Id="rId56" Type="http://schemas.openxmlformats.org/officeDocument/2006/relationships/image" Target="../media/image221.png"/><Relationship Id="rId77" Type="http://schemas.openxmlformats.org/officeDocument/2006/relationships/customXml" Target="../ink/ink237.xml"/><Relationship Id="rId8" Type="http://schemas.openxmlformats.org/officeDocument/2006/relationships/image" Target="../media/image197.png"/><Relationship Id="rId51" Type="http://schemas.openxmlformats.org/officeDocument/2006/relationships/customXml" Target="../ink/ink224.xml"/><Relationship Id="rId72" Type="http://schemas.openxmlformats.org/officeDocument/2006/relationships/image" Target="../media/image229.png"/><Relationship Id="rId93" Type="http://schemas.openxmlformats.org/officeDocument/2006/relationships/customXml" Target="../ink/ink245.xml"/><Relationship Id="rId98" Type="http://schemas.openxmlformats.org/officeDocument/2006/relationships/image" Target="../media/image242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5.xml"/><Relationship Id="rId21" Type="http://schemas.openxmlformats.org/officeDocument/2006/relationships/customXml" Target="../ink/ink257.xml"/><Relationship Id="rId42" Type="http://schemas.openxmlformats.org/officeDocument/2006/relationships/image" Target="../media/image263.png"/><Relationship Id="rId63" Type="http://schemas.openxmlformats.org/officeDocument/2006/relationships/customXml" Target="../ink/ink278.xml"/><Relationship Id="rId84" Type="http://schemas.openxmlformats.org/officeDocument/2006/relationships/image" Target="../media/image284.png"/><Relationship Id="rId138" Type="http://schemas.openxmlformats.org/officeDocument/2006/relationships/image" Target="../media/image311.png"/><Relationship Id="rId159" Type="http://schemas.openxmlformats.org/officeDocument/2006/relationships/customXml" Target="../ink/ink326.xml"/><Relationship Id="rId170" Type="http://schemas.openxmlformats.org/officeDocument/2006/relationships/image" Target="../media/image327.png"/><Relationship Id="rId191" Type="http://schemas.openxmlformats.org/officeDocument/2006/relationships/customXml" Target="../ink/ink342.xml"/><Relationship Id="rId205" Type="http://schemas.openxmlformats.org/officeDocument/2006/relationships/customXml" Target="../ink/ink349.xml"/><Relationship Id="rId107" Type="http://schemas.openxmlformats.org/officeDocument/2006/relationships/customXml" Target="../ink/ink300.xml"/><Relationship Id="rId11" Type="http://schemas.openxmlformats.org/officeDocument/2006/relationships/customXml" Target="../ink/ink252.xml"/><Relationship Id="rId32" Type="http://schemas.openxmlformats.org/officeDocument/2006/relationships/image" Target="../media/image258.png"/><Relationship Id="rId53" Type="http://schemas.openxmlformats.org/officeDocument/2006/relationships/customXml" Target="../ink/ink273.xml"/><Relationship Id="rId74" Type="http://schemas.openxmlformats.org/officeDocument/2006/relationships/image" Target="../media/image279.png"/><Relationship Id="rId128" Type="http://schemas.openxmlformats.org/officeDocument/2006/relationships/image" Target="../media/image306.png"/><Relationship Id="rId149" Type="http://schemas.openxmlformats.org/officeDocument/2006/relationships/customXml" Target="../ink/ink321.xml"/><Relationship Id="rId5" Type="http://schemas.openxmlformats.org/officeDocument/2006/relationships/customXml" Target="../ink/ink249.xml"/><Relationship Id="rId95" Type="http://schemas.openxmlformats.org/officeDocument/2006/relationships/customXml" Target="../ink/ink294.xml"/><Relationship Id="rId160" Type="http://schemas.openxmlformats.org/officeDocument/2006/relationships/image" Target="../media/image322.png"/><Relationship Id="rId181" Type="http://schemas.openxmlformats.org/officeDocument/2006/relationships/customXml" Target="../ink/ink337.xml"/><Relationship Id="rId22" Type="http://schemas.openxmlformats.org/officeDocument/2006/relationships/image" Target="../media/image253.png"/><Relationship Id="rId43" Type="http://schemas.openxmlformats.org/officeDocument/2006/relationships/customXml" Target="../ink/ink268.xml"/><Relationship Id="rId64" Type="http://schemas.openxmlformats.org/officeDocument/2006/relationships/image" Target="../media/image274.png"/><Relationship Id="rId118" Type="http://schemas.openxmlformats.org/officeDocument/2006/relationships/image" Target="../media/image301.png"/><Relationship Id="rId139" Type="http://schemas.openxmlformats.org/officeDocument/2006/relationships/customXml" Target="../ink/ink316.xml"/><Relationship Id="rId85" Type="http://schemas.openxmlformats.org/officeDocument/2006/relationships/customXml" Target="../ink/ink289.xml"/><Relationship Id="rId150" Type="http://schemas.openxmlformats.org/officeDocument/2006/relationships/image" Target="../media/image317.png"/><Relationship Id="rId171" Type="http://schemas.openxmlformats.org/officeDocument/2006/relationships/customXml" Target="../ink/ink332.xml"/><Relationship Id="rId192" Type="http://schemas.openxmlformats.org/officeDocument/2006/relationships/image" Target="../media/image338.png"/><Relationship Id="rId206" Type="http://schemas.openxmlformats.org/officeDocument/2006/relationships/image" Target="../media/image345.png"/><Relationship Id="rId12" Type="http://schemas.openxmlformats.org/officeDocument/2006/relationships/image" Target="../media/image248.png"/><Relationship Id="rId33" Type="http://schemas.openxmlformats.org/officeDocument/2006/relationships/customXml" Target="../ink/ink263.xml"/><Relationship Id="rId108" Type="http://schemas.openxmlformats.org/officeDocument/2006/relationships/image" Target="../media/image296.png"/><Relationship Id="rId129" Type="http://schemas.openxmlformats.org/officeDocument/2006/relationships/customXml" Target="../ink/ink311.xml"/><Relationship Id="rId54" Type="http://schemas.openxmlformats.org/officeDocument/2006/relationships/image" Target="../media/image269.png"/><Relationship Id="rId75" Type="http://schemas.openxmlformats.org/officeDocument/2006/relationships/customXml" Target="../ink/ink284.xml"/><Relationship Id="rId96" Type="http://schemas.openxmlformats.org/officeDocument/2006/relationships/image" Target="../media/image290.png"/><Relationship Id="rId140" Type="http://schemas.openxmlformats.org/officeDocument/2006/relationships/image" Target="../media/image312.png"/><Relationship Id="rId161" Type="http://schemas.openxmlformats.org/officeDocument/2006/relationships/customXml" Target="../ink/ink327.xml"/><Relationship Id="rId182" Type="http://schemas.openxmlformats.org/officeDocument/2006/relationships/image" Target="../media/image333.png"/><Relationship Id="rId6" Type="http://schemas.openxmlformats.org/officeDocument/2006/relationships/image" Target="../media/image245.png"/><Relationship Id="rId23" Type="http://schemas.openxmlformats.org/officeDocument/2006/relationships/customXml" Target="../ink/ink258.xml"/><Relationship Id="rId119" Type="http://schemas.openxmlformats.org/officeDocument/2006/relationships/customXml" Target="../ink/ink306.xml"/><Relationship Id="rId44" Type="http://schemas.openxmlformats.org/officeDocument/2006/relationships/image" Target="../media/image264.png"/><Relationship Id="rId65" Type="http://schemas.openxmlformats.org/officeDocument/2006/relationships/customXml" Target="../ink/ink279.xml"/><Relationship Id="rId86" Type="http://schemas.openxmlformats.org/officeDocument/2006/relationships/image" Target="../media/image285.png"/><Relationship Id="rId130" Type="http://schemas.openxmlformats.org/officeDocument/2006/relationships/image" Target="../media/image307.png"/><Relationship Id="rId151" Type="http://schemas.openxmlformats.org/officeDocument/2006/relationships/customXml" Target="../ink/ink322.xml"/><Relationship Id="rId172" Type="http://schemas.openxmlformats.org/officeDocument/2006/relationships/image" Target="../media/image328.png"/><Relationship Id="rId193" Type="http://schemas.openxmlformats.org/officeDocument/2006/relationships/customXml" Target="../ink/ink343.xml"/><Relationship Id="rId207" Type="http://schemas.openxmlformats.org/officeDocument/2006/relationships/customXml" Target="../ink/ink350.xml"/><Relationship Id="rId13" Type="http://schemas.openxmlformats.org/officeDocument/2006/relationships/customXml" Target="../ink/ink253.xml"/><Relationship Id="rId109" Type="http://schemas.openxmlformats.org/officeDocument/2006/relationships/customXml" Target="../ink/ink301.xml"/><Relationship Id="rId34" Type="http://schemas.openxmlformats.org/officeDocument/2006/relationships/image" Target="../media/image259.png"/><Relationship Id="rId55" Type="http://schemas.openxmlformats.org/officeDocument/2006/relationships/customXml" Target="../ink/ink274.xml"/><Relationship Id="rId76" Type="http://schemas.openxmlformats.org/officeDocument/2006/relationships/image" Target="../media/image280.png"/><Relationship Id="rId97" Type="http://schemas.openxmlformats.org/officeDocument/2006/relationships/customXml" Target="../ink/ink295.xml"/><Relationship Id="rId120" Type="http://schemas.openxmlformats.org/officeDocument/2006/relationships/image" Target="../media/image302.png"/><Relationship Id="rId141" Type="http://schemas.openxmlformats.org/officeDocument/2006/relationships/customXml" Target="../ink/ink317.xml"/><Relationship Id="rId7" Type="http://schemas.openxmlformats.org/officeDocument/2006/relationships/customXml" Target="../ink/ink250.xml"/><Relationship Id="rId162" Type="http://schemas.openxmlformats.org/officeDocument/2006/relationships/image" Target="../media/image323.png"/><Relationship Id="rId183" Type="http://schemas.openxmlformats.org/officeDocument/2006/relationships/customXml" Target="../ink/ink338.xml"/><Relationship Id="rId24" Type="http://schemas.openxmlformats.org/officeDocument/2006/relationships/image" Target="../media/image254.png"/><Relationship Id="rId45" Type="http://schemas.openxmlformats.org/officeDocument/2006/relationships/customXml" Target="../ink/ink269.xml"/><Relationship Id="rId66" Type="http://schemas.openxmlformats.org/officeDocument/2006/relationships/image" Target="../media/image275.png"/><Relationship Id="rId87" Type="http://schemas.openxmlformats.org/officeDocument/2006/relationships/customXml" Target="../ink/ink290.xml"/><Relationship Id="rId110" Type="http://schemas.openxmlformats.org/officeDocument/2006/relationships/image" Target="../media/image297.png"/><Relationship Id="rId131" Type="http://schemas.openxmlformats.org/officeDocument/2006/relationships/customXml" Target="../ink/ink312.xml"/><Relationship Id="rId152" Type="http://schemas.openxmlformats.org/officeDocument/2006/relationships/image" Target="../media/image318.png"/><Relationship Id="rId173" Type="http://schemas.openxmlformats.org/officeDocument/2006/relationships/customXml" Target="../ink/ink333.xml"/><Relationship Id="rId194" Type="http://schemas.openxmlformats.org/officeDocument/2006/relationships/image" Target="../media/image339.png"/><Relationship Id="rId208" Type="http://schemas.openxmlformats.org/officeDocument/2006/relationships/image" Target="../media/image346.png"/><Relationship Id="rId19" Type="http://schemas.openxmlformats.org/officeDocument/2006/relationships/customXml" Target="../ink/ink256.xml"/><Relationship Id="rId14" Type="http://schemas.openxmlformats.org/officeDocument/2006/relationships/image" Target="../media/image249.png"/><Relationship Id="rId30" Type="http://schemas.openxmlformats.org/officeDocument/2006/relationships/image" Target="../media/image257.png"/><Relationship Id="rId35" Type="http://schemas.openxmlformats.org/officeDocument/2006/relationships/customXml" Target="../ink/ink264.xml"/><Relationship Id="rId56" Type="http://schemas.openxmlformats.org/officeDocument/2006/relationships/image" Target="../media/image270.png"/><Relationship Id="rId77" Type="http://schemas.openxmlformats.org/officeDocument/2006/relationships/customXml" Target="../ink/ink285.xml"/><Relationship Id="rId100" Type="http://schemas.openxmlformats.org/officeDocument/2006/relationships/image" Target="../media/image292.png"/><Relationship Id="rId105" Type="http://schemas.openxmlformats.org/officeDocument/2006/relationships/customXml" Target="../ink/ink299.xml"/><Relationship Id="rId126" Type="http://schemas.openxmlformats.org/officeDocument/2006/relationships/image" Target="../media/image305.png"/><Relationship Id="rId147" Type="http://schemas.openxmlformats.org/officeDocument/2006/relationships/customXml" Target="../ink/ink320.xml"/><Relationship Id="rId168" Type="http://schemas.openxmlformats.org/officeDocument/2006/relationships/image" Target="../media/image326.png"/><Relationship Id="rId8" Type="http://schemas.openxmlformats.org/officeDocument/2006/relationships/image" Target="../media/image246.png"/><Relationship Id="rId51" Type="http://schemas.openxmlformats.org/officeDocument/2006/relationships/customXml" Target="../ink/ink272.xml"/><Relationship Id="rId72" Type="http://schemas.openxmlformats.org/officeDocument/2006/relationships/image" Target="../media/image278.png"/><Relationship Id="rId93" Type="http://schemas.openxmlformats.org/officeDocument/2006/relationships/customXml" Target="../ink/ink293.xml"/><Relationship Id="rId98" Type="http://schemas.openxmlformats.org/officeDocument/2006/relationships/image" Target="../media/image291.png"/><Relationship Id="rId121" Type="http://schemas.openxmlformats.org/officeDocument/2006/relationships/customXml" Target="../ink/ink307.xml"/><Relationship Id="rId142" Type="http://schemas.openxmlformats.org/officeDocument/2006/relationships/image" Target="../media/image313.png"/><Relationship Id="rId163" Type="http://schemas.openxmlformats.org/officeDocument/2006/relationships/customXml" Target="../ink/ink328.xml"/><Relationship Id="rId184" Type="http://schemas.openxmlformats.org/officeDocument/2006/relationships/image" Target="../media/image334.png"/><Relationship Id="rId189" Type="http://schemas.openxmlformats.org/officeDocument/2006/relationships/customXml" Target="../ink/ink341.xml"/><Relationship Id="rId3" Type="http://schemas.openxmlformats.org/officeDocument/2006/relationships/customXml" Target="../ink/ink248.xml"/><Relationship Id="rId214" Type="http://schemas.openxmlformats.org/officeDocument/2006/relationships/image" Target="../media/image349.png"/><Relationship Id="rId25" Type="http://schemas.openxmlformats.org/officeDocument/2006/relationships/customXml" Target="../ink/ink259.xml"/><Relationship Id="rId46" Type="http://schemas.openxmlformats.org/officeDocument/2006/relationships/image" Target="../media/image265.png"/><Relationship Id="rId67" Type="http://schemas.openxmlformats.org/officeDocument/2006/relationships/customXml" Target="../ink/ink280.xml"/><Relationship Id="rId116" Type="http://schemas.openxmlformats.org/officeDocument/2006/relationships/image" Target="../media/image300.png"/><Relationship Id="rId137" Type="http://schemas.openxmlformats.org/officeDocument/2006/relationships/customXml" Target="../ink/ink315.xml"/><Relationship Id="rId158" Type="http://schemas.openxmlformats.org/officeDocument/2006/relationships/image" Target="../media/image321.png"/><Relationship Id="rId20" Type="http://schemas.openxmlformats.org/officeDocument/2006/relationships/image" Target="../media/image252.png"/><Relationship Id="rId41" Type="http://schemas.openxmlformats.org/officeDocument/2006/relationships/customXml" Target="../ink/ink267.xml"/><Relationship Id="rId62" Type="http://schemas.openxmlformats.org/officeDocument/2006/relationships/image" Target="../media/image273.png"/><Relationship Id="rId83" Type="http://schemas.openxmlformats.org/officeDocument/2006/relationships/customXml" Target="../ink/ink288.xml"/><Relationship Id="rId88" Type="http://schemas.openxmlformats.org/officeDocument/2006/relationships/image" Target="../media/image286.png"/><Relationship Id="rId111" Type="http://schemas.openxmlformats.org/officeDocument/2006/relationships/customXml" Target="../ink/ink302.xml"/><Relationship Id="rId132" Type="http://schemas.openxmlformats.org/officeDocument/2006/relationships/image" Target="../media/image308.png"/><Relationship Id="rId153" Type="http://schemas.openxmlformats.org/officeDocument/2006/relationships/customXml" Target="../ink/ink323.xml"/><Relationship Id="rId174" Type="http://schemas.openxmlformats.org/officeDocument/2006/relationships/image" Target="../media/image329.png"/><Relationship Id="rId179" Type="http://schemas.openxmlformats.org/officeDocument/2006/relationships/customXml" Target="../ink/ink336.xml"/><Relationship Id="rId195" Type="http://schemas.openxmlformats.org/officeDocument/2006/relationships/customXml" Target="../ink/ink344.xml"/><Relationship Id="rId209" Type="http://schemas.openxmlformats.org/officeDocument/2006/relationships/customXml" Target="../ink/ink351.xml"/><Relationship Id="rId190" Type="http://schemas.openxmlformats.org/officeDocument/2006/relationships/image" Target="../media/image337.png"/><Relationship Id="rId204" Type="http://schemas.openxmlformats.org/officeDocument/2006/relationships/image" Target="../media/image344.png"/><Relationship Id="rId15" Type="http://schemas.openxmlformats.org/officeDocument/2006/relationships/customXml" Target="../ink/ink254.xml"/><Relationship Id="rId36" Type="http://schemas.openxmlformats.org/officeDocument/2006/relationships/image" Target="../media/image260.png"/><Relationship Id="rId57" Type="http://schemas.openxmlformats.org/officeDocument/2006/relationships/customXml" Target="../ink/ink275.xml"/><Relationship Id="rId106" Type="http://schemas.openxmlformats.org/officeDocument/2006/relationships/image" Target="../media/image295.png"/><Relationship Id="rId127" Type="http://schemas.openxmlformats.org/officeDocument/2006/relationships/customXml" Target="../ink/ink310.xml"/><Relationship Id="rId10" Type="http://schemas.openxmlformats.org/officeDocument/2006/relationships/image" Target="../media/image247.png"/><Relationship Id="rId31" Type="http://schemas.openxmlformats.org/officeDocument/2006/relationships/customXml" Target="../ink/ink262.xml"/><Relationship Id="rId52" Type="http://schemas.openxmlformats.org/officeDocument/2006/relationships/image" Target="../media/image268.png"/><Relationship Id="rId73" Type="http://schemas.openxmlformats.org/officeDocument/2006/relationships/customXml" Target="../ink/ink283.xml"/><Relationship Id="rId78" Type="http://schemas.openxmlformats.org/officeDocument/2006/relationships/image" Target="../media/image281.png"/><Relationship Id="rId94" Type="http://schemas.openxmlformats.org/officeDocument/2006/relationships/image" Target="../media/image289.png"/><Relationship Id="rId99" Type="http://schemas.openxmlformats.org/officeDocument/2006/relationships/customXml" Target="../ink/ink296.xml"/><Relationship Id="rId101" Type="http://schemas.openxmlformats.org/officeDocument/2006/relationships/customXml" Target="../ink/ink297.xml"/><Relationship Id="rId122" Type="http://schemas.openxmlformats.org/officeDocument/2006/relationships/image" Target="../media/image303.png"/><Relationship Id="rId143" Type="http://schemas.openxmlformats.org/officeDocument/2006/relationships/customXml" Target="../ink/ink318.xml"/><Relationship Id="rId148" Type="http://schemas.openxmlformats.org/officeDocument/2006/relationships/image" Target="../media/image316.png"/><Relationship Id="rId164" Type="http://schemas.openxmlformats.org/officeDocument/2006/relationships/image" Target="../media/image324.png"/><Relationship Id="rId169" Type="http://schemas.openxmlformats.org/officeDocument/2006/relationships/customXml" Target="../ink/ink331.xml"/><Relationship Id="rId185" Type="http://schemas.openxmlformats.org/officeDocument/2006/relationships/customXml" Target="../ink/ink339.xml"/><Relationship Id="rId4" Type="http://schemas.openxmlformats.org/officeDocument/2006/relationships/image" Target="../media/image244.png"/><Relationship Id="rId9" Type="http://schemas.openxmlformats.org/officeDocument/2006/relationships/customXml" Target="../ink/ink251.xml"/><Relationship Id="rId180" Type="http://schemas.openxmlformats.org/officeDocument/2006/relationships/image" Target="../media/image332.png"/><Relationship Id="rId210" Type="http://schemas.openxmlformats.org/officeDocument/2006/relationships/image" Target="../media/image347.png"/><Relationship Id="rId26" Type="http://schemas.openxmlformats.org/officeDocument/2006/relationships/image" Target="../media/image255.png"/><Relationship Id="rId47" Type="http://schemas.openxmlformats.org/officeDocument/2006/relationships/customXml" Target="../ink/ink270.xml"/><Relationship Id="rId68" Type="http://schemas.openxmlformats.org/officeDocument/2006/relationships/image" Target="../media/image276.png"/><Relationship Id="rId89" Type="http://schemas.openxmlformats.org/officeDocument/2006/relationships/customXml" Target="../ink/ink291.xml"/><Relationship Id="rId112" Type="http://schemas.openxmlformats.org/officeDocument/2006/relationships/image" Target="../media/image298.png"/><Relationship Id="rId133" Type="http://schemas.openxmlformats.org/officeDocument/2006/relationships/customXml" Target="../ink/ink313.xml"/><Relationship Id="rId154" Type="http://schemas.openxmlformats.org/officeDocument/2006/relationships/image" Target="../media/image319.png"/><Relationship Id="rId175" Type="http://schemas.openxmlformats.org/officeDocument/2006/relationships/customXml" Target="../ink/ink334.xml"/><Relationship Id="rId196" Type="http://schemas.openxmlformats.org/officeDocument/2006/relationships/image" Target="../media/image340.png"/><Relationship Id="rId200" Type="http://schemas.openxmlformats.org/officeDocument/2006/relationships/image" Target="../media/image342.png"/><Relationship Id="rId16" Type="http://schemas.openxmlformats.org/officeDocument/2006/relationships/image" Target="../media/image250.png"/><Relationship Id="rId37" Type="http://schemas.openxmlformats.org/officeDocument/2006/relationships/customXml" Target="../ink/ink265.xml"/><Relationship Id="rId58" Type="http://schemas.openxmlformats.org/officeDocument/2006/relationships/image" Target="../media/image271.png"/><Relationship Id="rId79" Type="http://schemas.openxmlformats.org/officeDocument/2006/relationships/customXml" Target="../ink/ink286.xml"/><Relationship Id="rId102" Type="http://schemas.openxmlformats.org/officeDocument/2006/relationships/image" Target="../media/image293.png"/><Relationship Id="rId123" Type="http://schemas.openxmlformats.org/officeDocument/2006/relationships/customXml" Target="../ink/ink308.xml"/><Relationship Id="rId144" Type="http://schemas.openxmlformats.org/officeDocument/2006/relationships/image" Target="../media/image314.png"/><Relationship Id="rId90" Type="http://schemas.openxmlformats.org/officeDocument/2006/relationships/image" Target="../media/image287.png"/><Relationship Id="rId165" Type="http://schemas.openxmlformats.org/officeDocument/2006/relationships/customXml" Target="../ink/ink329.xml"/><Relationship Id="rId186" Type="http://schemas.openxmlformats.org/officeDocument/2006/relationships/image" Target="../media/image335.png"/><Relationship Id="rId211" Type="http://schemas.openxmlformats.org/officeDocument/2006/relationships/customXml" Target="../ink/ink352.xml"/><Relationship Id="rId27" Type="http://schemas.openxmlformats.org/officeDocument/2006/relationships/customXml" Target="../ink/ink260.xml"/><Relationship Id="rId48" Type="http://schemas.openxmlformats.org/officeDocument/2006/relationships/image" Target="../media/image266.png"/><Relationship Id="rId69" Type="http://schemas.openxmlformats.org/officeDocument/2006/relationships/customXml" Target="../ink/ink281.xml"/><Relationship Id="rId113" Type="http://schemas.openxmlformats.org/officeDocument/2006/relationships/customXml" Target="../ink/ink303.xml"/><Relationship Id="rId134" Type="http://schemas.openxmlformats.org/officeDocument/2006/relationships/image" Target="../media/image309.png"/><Relationship Id="rId80" Type="http://schemas.openxmlformats.org/officeDocument/2006/relationships/image" Target="../media/image282.png"/><Relationship Id="rId155" Type="http://schemas.openxmlformats.org/officeDocument/2006/relationships/customXml" Target="../ink/ink324.xml"/><Relationship Id="rId176" Type="http://schemas.openxmlformats.org/officeDocument/2006/relationships/image" Target="../media/image330.png"/><Relationship Id="rId197" Type="http://schemas.openxmlformats.org/officeDocument/2006/relationships/customXml" Target="../ink/ink345.xml"/><Relationship Id="rId201" Type="http://schemas.openxmlformats.org/officeDocument/2006/relationships/customXml" Target="../ink/ink347.xml"/><Relationship Id="rId17" Type="http://schemas.openxmlformats.org/officeDocument/2006/relationships/customXml" Target="../ink/ink255.xml"/><Relationship Id="rId38" Type="http://schemas.openxmlformats.org/officeDocument/2006/relationships/image" Target="../media/image261.png"/><Relationship Id="rId59" Type="http://schemas.openxmlformats.org/officeDocument/2006/relationships/customXml" Target="../ink/ink276.xml"/><Relationship Id="rId103" Type="http://schemas.openxmlformats.org/officeDocument/2006/relationships/customXml" Target="../ink/ink298.xml"/><Relationship Id="rId124" Type="http://schemas.openxmlformats.org/officeDocument/2006/relationships/image" Target="../media/image304.png"/><Relationship Id="rId70" Type="http://schemas.openxmlformats.org/officeDocument/2006/relationships/image" Target="../media/image277.png"/><Relationship Id="rId91" Type="http://schemas.openxmlformats.org/officeDocument/2006/relationships/customXml" Target="../ink/ink292.xml"/><Relationship Id="rId145" Type="http://schemas.openxmlformats.org/officeDocument/2006/relationships/customXml" Target="../ink/ink319.xml"/><Relationship Id="rId166" Type="http://schemas.openxmlformats.org/officeDocument/2006/relationships/image" Target="../media/image325.png"/><Relationship Id="rId187" Type="http://schemas.openxmlformats.org/officeDocument/2006/relationships/customXml" Target="../ink/ink340.xml"/><Relationship Id="rId1" Type="http://schemas.openxmlformats.org/officeDocument/2006/relationships/slideLayout" Target="../slideLayouts/slideLayout9.xml"/><Relationship Id="rId212" Type="http://schemas.openxmlformats.org/officeDocument/2006/relationships/image" Target="../media/image348.png"/><Relationship Id="rId28" Type="http://schemas.openxmlformats.org/officeDocument/2006/relationships/image" Target="../media/image256.png"/><Relationship Id="rId49" Type="http://schemas.openxmlformats.org/officeDocument/2006/relationships/customXml" Target="../ink/ink271.xml"/><Relationship Id="rId114" Type="http://schemas.openxmlformats.org/officeDocument/2006/relationships/image" Target="../media/image299.png"/><Relationship Id="rId60" Type="http://schemas.openxmlformats.org/officeDocument/2006/relationships/image" Target="../media/image272.png"/><Relationship Id="rId81" Type="http://schemas.openxmlformats.org/officeDocument/2006/relationships/customXml" Target="../ink/ink287.xml"/><Relationship Id="rId135" Type="http://schemas.openxmlformats.org/officeDocument/2006/relationships/customXml" Target="../ink/ink314.xml"/><Relationship Id="rId156" Type="http://schemas.openxmlformats.org/officeDocument/2006/relationships/image" Target="../media/image320.png"/><Relationship Id="rId177" Type="http://schemas.openxmlformats.org/officeDocument/2006/relationships/customXml" Target="../ink/ink335.xml"/><Relationship Id="rId198" Type="http://schemas.openxmlformats.org/officeDocument/2006/relationships/image" Target="../media/image341.png"/><Relationship Id="rId202" Type="http://schemas.openxmlformats.org/officeDocument/2006/relationships/image" Target="../media/image343.png"/><Relationship Id="rId18" Type="http://schemas.openxmlformats.org/officeDocument/2006/relationships/image" Target="../media/image251.png"/><Relationship Id="rId39" Type="http://schemas.openxmlformats.org/officeDocument/2006/relationships/customXml" Target="../ink/ink266.xml"/><Relationship Id="rId50" Type="http://schemas.openxmlformats.org/officeDocument/2006/relationships/image" Target="../media/image267.png"/><Relationship Id="rId104" Type="http://schemas.openxmlformats.org/officeDocument/2006/relationships/image" Target="../media/image294.png"/><Relationship Id="rId125" Type="http://schemas.openxmlformats.org/officeDocument/2006/relationships/customXml" Target="../ink/ink309.xml"/><Relationship Id="rId146" Type="http://schemas.openxmlformats.org/officeDocument/2006/relationships/image" Target="../media/image315.png"/><Relationship Id="rId167" Type="http://schemas.openxmlformats.org/officeDocument/2006/relationships/customXml" Target="../ink/ink330.xml"/><Relationship Id="rId188" Type="http://schemas.openxmlformats.org/officeDocument/2006/relationships/image" Target="../media/image336.png"/><Relationship Id="rId71" Type="http://schemas.openxmlformats.org/officeDocument/2006/relationships/customXml" Target="../ink/ink282.xml"/><Relationship Id="rId92" Type="http://schemas.openxmlformats.org/officeDocument/2006/relationships/image" Target="../media/image288.png"/><Relationship Id="rId213" Type="http://schemas.openxmlformats.org/officeDocument/2006/relationships/customXml" Target="../ink/ink353.xml"/><Relationship Id="rId2" Type="http://schemas.openxmlformats.org/officeDocument/2006/relationships/image" Target="../media/image243.png"/><Relationship Id="rId29" Type="http://schemas.openxmlformats.org/officeDocument/2006/relationships/customXml" Target="../ink/ink261.xml"/><Relationship Id="rId40" Type="http://schemas.openxmlformats.org/officeDocument/2006/relationships/image" Target="../media/image262.png"/><Relationship Id="rId115" Type="http://schemas.openxmlformats.org/officeDocument/2006/relationships/customXml" Target="../ink/ink304.xml"/><Relationship Id="rId136" Type="http://schemas.openxmlformats.org/officeDocument/2006/relationships/image" Target="../media/image310.png"/><Relationship Id="rId157" Type="http://schemas.openxmlformats.org/officeDocument/2006/relationships/customXml" Target="../ink/ink325.xml"/><Relationship Id="rId178" Type="http://schemas.openxmlformats.org/officeDocument/2006/relationships/image" Target="../media/image331.png"/><Relationship Id="rId61" Type="http://schemas.openxmlformats.org/officeDocument/2006/relationships/customXml" Target="../ink/ink277.xml"/><Relationship Id="rId82" Type="http://schemas.openxmlformats.org/officeDocument/2006/relationships/image" Target="../media/image283.png"/><Relationship Id="rId199" Type="http://schemas.openxmlformats.org/officeDocument/2006/relationships/customXml" Target="../ink/ink346.xml"/><Relationship Id="rId203" Type="http://schemas.openxmlformats.org/officeDocument/2006/relationships/customXml" Target="../ink/ink34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9.xml"/><Relationship Id="rId18" Type="http://schemas.openxmlformats.org/officeDocument/2006/relationships/image" Target="../media/image293.png"/><Relationship Id="rId26" Type="http://schemas.openxmlformats.org/officeDocument/2006/relationships/image" Target="../media/image297.png"/><Relationship Id="rId39" Type="http://schemas.openxmlformats.org/officeDocument/2006/relationships/customXml" Target="../ink/ink372.xml"/><Relationship Id="rId21" Type="http://schemas.openxmlformats.org/officeDocument/2006/relationships/customXml" Target="../ink/ink363.xml"/><Relationship Id="rId34" Type="http://schemas.openxmlformats.org/officeDocument/2006/relationships/image" Target="../media/image301.png"/><Relationship Id="rId42" Type="http://schemas.openxmlformats.org/officeDocument/2006/relationships/image" Target="../media/image305.png"/><Relationship Id="rId47" Type="http://schemas.openxmlformats.org/officeDocument/2006/relationships/customXml" Target="../ink/ink376.xml"/><Relationship Id="rId50" Type="http://schemas.openxmlformats.org/officeDocument/2006/relationships/image" Target="../media/image309.png"/><Relationship Id="rId55" Type="http://schemas.openxmlformats.org/officeDocument/2006/relationships/customXml" Target="../ink/ink380.xml"/><Relationship Id="rId63" Type="http://schemas.openxmlformats.org/officeDocument/2006/relationships/customXml" Target="../ink/ink384.xml"/><Relationship Id="rId7" Type="http://schemas.openxmlformats.org/officeDocument/2006/relationships/customXml" Target="../ink/ink356.xml"/><Relationship Id="rId2" Type="http://schemas.openxmlformats.org/officeDocument/2006/relationships/image" Target="../media/image243.png"/><Relationship Id="rId16" Type="http://schemas.openxmlformats.org/officeDocument/2006/relationships/image" Target="../media/image292.png"/><Relationship Id="rId29" Type="http://schemas.openxmlformats.org/officeDocument/2006/relationships/customXml" Target="../ink/ink367.xml"/><Relationship Id="rId11" Type="http://schemas.openxmlformats.org/officeDocument/2006/relationships/customXml" Target="../ink/ink358.xml"/><Relationship Id="rId24" Type="http://schemas.openxmlformats.org/officeDocument/2006/relationships/image" Target="../media/image296.png"/><Relationship Id="rId32" Type="http://schemas.openxmlformats.org/officeDocument/2006/relationships/image" Target="../media/image300.png"/><Relationship Id="rId37" Type="http://schemas.openxmlformats.org/officeDocument/2006/relationships/customXml" Target="../ink/ink371.xml"/><Relationship Id="rId40" Type="http://schemas.openxmlformats.org/officeDocument/2006/relationships/image" Target="../media/image304.png"/><Relationship Id="rId45" Type="http://schemas.openxmlformats.org/officeDocument/2006/relationships/customXml" Target="../ink/ink375.xml"/><Relationship Id="rId53" Type="http://schemas.openxmlformats.org/officeDocument/2006/relationships/customXml" Target="../ink/ink379.xml"/><Relationship Id="rId58" Type="http://schemas.openxmlformats.org/officeDocument/2006/relationships/image" Target="../media/image313.png"/><Relationship Id="rId5" Type="http://schemas.openxmlformats.org/officeDocument/2006/relationships/customXml" Target="../ink/ink355.xml"/><Relationship Id="rId61" Type="http://schemas.openxmlformats.org/officeDocument/2006/relationships/customXml" Target="../ink/ink383.xml"/><Relationship Id="rId19" Type="http://schemas.openxmlformats.org/officeDocument/2006/relationships/customXml" Target="../ink/ink362.xml"/><Relationship Id="rId14" Type="http://schemas.openxmlformats.org/officeDocument/2006/relationships/image" Target="../media/image291.png"/><Relationship Id="rId22" Type="http://schemas.openxmlformats.org/officeDocument/2006/relationships/image" Target="../media/image295.png"/><Relationship Id="rId27" Type="http://schemas.openxmlformats.org/officeDocument/2006/relationships/customXml" Target="../ink/ink366.xml"/><Relationship Id="rId30" Type="http://schemas.openxmlformats.org/officeDocument/2006/relationships/image" Target="../media/image299.png"/><Relationship Id="rId35" Type="http://schemas.openxmlformats.org/officeDocument/2006/relationships/customXml" Target="../ink/ink370.xml"/><Relationship Id="rId43" Type="http://schemas.openxmlformats.org/officeDocument/2006/relationships/customXml" Target="../ink/ink374.xml"/><Relationship Id="rId48" Type="http://schemas.openxmlformats.org/officeDocument/2006/relationships/image" Target="../media/image308.png"/><Relationship Id="rId56" Type="http://schemas.openxmlformats.org/officeDocument/2006/relationships/image" Target="../media/image312.png"/><Relationship Id="rId64" Type="http://schemas.openxmlformats.org/officeDocument/2006/relationships/image" Target="../media/image316.png"/><Relationship Id="rId8" Type="http://schemas.openxmlformats.org/officeDocument/2006/relationships/image" Target="../media/image288.png"/><Relationship Id="rId51" Type="http://schemas.openxmlformats.org/officeDocument/2006/relationships/customXml" Target="../ink/ink378.xml"/><Relationship Id="rId3" Type="http://schemas.openxmlformats.org/officeDocument/2006/relationships/customXml" Target="../ink/ink354.xml"/><Relationship Id="rId12" Type="http://schemas.openxmlformats.org/officeDocument/2006/relationships/image" Target="../media/image290.png"/><Relationship Id="rId17" Type="http://schemas.openxmlformats.org/officeDocument/2006/relationships/customXml" Target="../ink/ink361.xml"/><Relationship Id="rId25" Type="http://schemas.openxmlformats.org/officeDocument/2006/relationships/customXml" Target="../ink/ink365.xml"/><Relationship Id="rId33" Type="http://schemas.openxmlformats.org/officeDocument/2006/relationships/customXml" Target="../ink/ink369.xml"/><Relationship Id="rId38" Type="http://schemas.openxmlformats.org/officeDocument/2006/relationships/image" Target="../media/image303.png"/><Relationship Id="rId46" Type="http://schemas.openxmlformats.org/officeDocument/2006/relationships/image" Target="../media/image307.png"/><Relationship Id="rId59" Type="http://schemas.openxmlformats.org/officeDocument/2006/relationships/customXml" Target="../ink/ink382.xml"/><Relationship Id="rId20" Type="http://schemas.openxmlformats.org/officeDocument/2006/relationships/image" Target="../media/image294.png"/><Relationship Id="rId41" Type="http://schemas.openxmlformats.org/officeDocument/2006/relationships/customXml" Target="../ink/ink373.xml"/><Relationship Id="rId54" Type="http://schemas.openxmlformats.org/officeDocument/2006/relationships/image" Target="../media/image311.png"/><Relationship Id="rId62" Type="http://schemas.openxmlformats.org/officeDocument/2006/relationships/image" Target="../media/image3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7.png"/><Relationship Id="rId15" Type="http://schemas.openxmlformats.org/officeDocument/2006/relationships/customXml" Target="../ink/ink360.xml"/><Relationship Id="rId23" Type="http://schemas.openxmlformats.org/officeDocument/2006/relationships/customXml" Target="../ink/ink364.xml"/><Relationship Id="rId28" Type="http://schemas.openxmlformats.org/officeDocument/2006/relationships/image" Target="../media/image298.png"/><Relationship Id="rId36" Type="http://schemas.openxmlformats.org/officeDocument/2006/relationships/image" Target="../media/image302.png"/><Relationship Id="rId49" Type="http://schemas.openxmlformats.org/officeDocument/2006/relationships/customXml" Target="../ink/ink377.xml"/><Relationship Id="rId57" Type="http://schemas.openxmlformats.org/officeDocument/2006/relationships/customXml" Target="../ink/ink381.xml"/><Relationship Id="rId10" Type="http://schemas.openxmlformats.org/officeDocument/2006/relationships/image" Target="../media/image289.png"/><Relationship Id="rId31" Type="http://schemas.openxmlformats.org/officeDocument/2006/relationships/customXml" Target="../ink/ink368.xml"/><Relationship Id="rId44" Type="http://schemas.openxmlformats.org/officeDocument/2006/relationships/image" Target="../media/image306.png"/><Relationship Id="rId52" Type="http://schemas.openxmlformats.org/officeDocument/2006/relationships/image" Target="../media/image310.png"/><Relationship Id="rId60" Type="http://schemas.openxmlformats.org/officeDocument/2006/relationships/image" Target="../media/image314.png"/><Relationship Id="rId4" Type="http://schemas.openxmlformats.org/officeDocument/2006/relationships/image" Target="../media/image286.png"/><Relationship Id="rId9" Type="http://schemas.openxmlformats.org/officeDocument/2006/relationships/customXml" Target="../ink/ink3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2.xml"/><Relationship Id="rId21" Type="http://schemas.openxmlformats.org/officeDocument/2006/relationships/customXml" Target="../ink/ink394.xml"/><Relationship Id="rId42" Type="http://schemas.openxmlformats.org/officeDocument/2006/relationships/image" Target="../media/image370.png"/><Relationship Id="rId63" Type="http://schemas.openxmlformats.org/officeDocument/2006/relationships/customXml" Target="../ink/ink415.xml"/><Relationship Id="rId84" Type="http://schemas.openxmlformats.org/officeDocument/2006/relationships/image" Target="../media/image391.png"/><Relationship Id="rId138" Type="http://schemas.openxmlformats.org/officeDocument/2006/relationships/image" Target="../media/image418.png"/><Relationship Id="rId159" Type="http://schemas.openxmlformats.org/officeDocument/2006/relationships/customXml" Target="../ink/ink463.xml"/><Relationship Id="rId107" Type="http://schemas.openxmlformats.org/officeDocument/2006/relationships/customXml" Target="../ink/ink437.xml"/><Relationship Id="rId11" Type="http://schemas.openxmlformats.org/officeDocument/2006/relationships/customXml" Target="../ink/ink389.xml"/><Relationship Id="rId32" Type="http://schemas.openxmlformats.org/officeDocument/2006/relationships/image" Target="../media/image365.png"/><Relationship Id="rId53" Type="http://schemas.openxmlformats.org/officeDocument/2006/relationships/customXml" Target="../ink/ink410.xml"/><Relationship Id="rId74" Type="http://schemas.openxmlformats.org/officeDocument/2006/relationships/image" Target="../media/image386.png"/><Relationship Id="rId128" Type="http://schemas.openxmlformats.org/officeDocument/2006/relationships/image" Target="../media/image413.png"/><Relationship Id="rId149" Type="http://schemas.openxmlformats.org/officeDocument/2006/relationships/customXml" Target="../ink/ink458.xml"/><Relationship Id="rId5" Type="http://schemas.openxmlformats.org/officeDocument/2006/relationships/customXml" Target="../ink/ink386.xml"/><Relationship Id="rId95" Type="http://schemas.openxmlformats.org/officeDocument/2006/relationships/customXml" Target="../ink/ink431.xml"/><Relationship Id="rId160" Type="http://schemas.openxmlformats.org/officeDocument/2006/relationships/image" Target="../media/image429.png"/><Relationship Id="rId22" Type="http://schemas.openxmlformats.org/officeDocument/2006/relationships/image" Target="../media/image360.png"/><Relationship Id="rId43" Type="http://schemas.openxmlformats.org/officeDocument/2006/relationships/customXml" Target="../ink/ink405.xml"/><Relationship Id="rId64" Type="http://schemas.openxmlformats.org/officeDocument/2006/relationships/image" Target="../media/image381.png"/><Relationship Id="rId118" Type="http://schemas.openxmlformats.org/officeDocument/2006/relationships/image" Target="../media/image408.png"/><Relationship Id="rId139" Type="http://schemas.openxmlformats.org/officeDocument/2006/relationships/customXml" Target="../ink/ink453.xml"/><Relationship Id="rId80" Type="http://schemas.openxmlformats.org/officeDocument/2006/relationships/image" Target="../media/image389.png"/><Relationship Id="rId85" Type="http://schemas.openxmlformats.org/officeDocument/2006/relationships/customXml" Target="../ink/ink426.xml"/><Relationship Id="rId150" Type="http://schemas.openxmlformats.org/officeDocument/2006/relationships/image" Target="../media/image424.png"/><Relationship Id="rId155" Type="http://schemas.openxmlformats.org/officeDocument/2006/relationships/customXml" Target="../ink/ink461.xml"/><Relationship Id="rId12" Type="http://schemas.openxmlformats.org/officeDocument/2006/relationships/image" Target="../media/image355.png"/><Relationship Id="rId17" Type="http://schemas.openxmlformats.org/officeDocument/2006/relationships/customXml" Target="../ink/ink392.xml"/><Relationship Id="rId33" Type="http://schemas.openxmlformats.org/officeDocument/2006/relationships/customXml" Target="../ink/ink400.xml"/><Relationship Id="rId38" Type="http://schemas.openxmlformats.org/officeDocument/2006/relationships/image" Target="../media/image368.png"/><Relationship Id="rId59" Type="http://schemas.openxmlformats.org/officeDocument/2006/relationships/customXml" Target="../ink/ink413.xml"/><Relationship Id="rId103" Type="http://schemas.openxmlformats.org/officeDocument/2006/relationships/customXml" Target="../ink/ink435.xml"/><Relationship Id="rId108" Type="http://schemas.openxmlformats.org/officeDocument/2006/relationships/image" Target="../media/image403.png"/><Relationship Id="rId124" Type="http://schemas.openxmlformats.org/officeDocument/2006/relationships/image" Target="../media/image411.png"/><Relationship Id="rId129" Type="http://schemas.openxmlformats.org/officeDocument/2006/relationships/customXml" Target="../ink/ink448.xml"/><Relationship Id="rId54" Type="http://schemas.openxmlformats.org/officeDocument/2006/relationships/image" Target="../media/image376.png"/><Relationship Id="rId70" Type="http://schemas.openxmlformats.org/officeDocument/2006/relationships/image" Target="../media/image384.png"/><Relationship Id="rId75" Type="http://schemas.openxmlformats.org/officeDocument/2006/relationships/customXml" Target="../ink/ink421.xml"/><Relationship Id="rId91" Type="http://schemas.openxmlformats.org/officeDocument/2006/relationships/customXml" Target="../ink/ink429.xml"/><Relationship Id="rId96" Type="http://schemas.openxmlformats.org/officeDocument/2006/relationships/image" Target="../media/image397.png"/><Relationship Id="rId140" Type="http://schemas.openxmlformats.org/officeDocument/2006/relationships/image" Target="../media/image419.png"/><Relationship Id="rId145" Type="http://schemas.openxmlformats.org/officeDocument/2006/relationships/customXml" Target="../ink/ink4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2.png"/><Relationship Id="rId23" Type="http://schemas.openxmlformats.org/officeDocument/2006/relationships/customXml" Target="../ink/ink395.xml"/><Relationship Id="rId28" Type="http://schemas.openxmlformats.org/officeDocument/2006/relationships/image" Target="../media/image363.png"/><Relationship Id="rId49" Type="http://schemas.openxmlformats.org/officeDocument/2006/relationships/customXml" Target="../ink/ink408.xml"/><Relationship Id="rId114" Type="http://schemas.openxmlformats.org/officeDocument/2006/relationships/image" Target="../media/image406.png"/><Relationship Id="rId119" Type="http://schemas.openxmlformats.org/officeDocument/2006/relationships/customXml" Target="../ink/ink443.xml"/><Relationship Id="rId44" Type="http://schemas.openxmlformats.org/officeDocument/2006/relationships/image" Target="../media/image371.png"/><Relationship Id="rId60" Type="http://schemas.openxmlformats.org/officeDocument/2006/relationships/image" Target="../media/image379.png"/><Relationship Id="rId65" Type="http://schemas.openxmlformats.org/officeDocument/2006/relationships/customXml" Target="../ink/ink416.xml"/><Relationship Id="rId81" Type="http://schemas.openxmlformats.org/officeDocument/2006/relationships/customXml" Target="../ink/ink424.xml"/><Relationship Id="rId86" Type="http://schemas.openxmlformats.org/officeDocument/2006/relationships/image" Target="../media/image392.png"/><Relationship Id="rId130" Type="http://schemas.openxmlformats.org/officeDocument/2006/relationships/image" Target="../media/image414.png"/><Relationship Id="rId135" Type="http://schemas.openxmlformats.org/officeDocument/2006/relationships/customXml" Target="../ink/ink451.xml"/><Relationship Id="rId151" Type="http://schemas.openxmlformats.org/officeDocument/2006/relationships/customXml" Target="../ink/ink459.xml"/><Relationship Id="rId156" Type="http://schemas.openxmlformats.org/officeDocument/2006/relationships/image" Target="../media/image427.png"/><Relationship Id="rId13" Type="http://schemas.openxmlformats.org/officeDocument/2006/relationships/customXml" Target="../ink/ink390.xml"/><Relationship Id="rId18" Type="http://schemas.openxmlformats.org/officeDocument/2006/relationships/image" Target="../media/image358.png"/><Relationship Id="rId39" Type="http://schemas.openxmlformats.org/officeDocument/2006/relationships/customXml" Target="../ink/ink403.xml"/><Relationship Id="rId109" Type="http://schemas.openxmlformats.org/officeDocument/2006/relationships/customXml" Target="../ink/ink438.xml"/><Relationship Id="rId34" Type="http://schemas.openxmlformats.org/officeDocument/2006/relationships/image" Target="../media/image366.png"/><Relationship Id="rId50" Type="http://schemas.openxmlformats.org/officeDocument/2006/relationships/image" Target="../media/image374.png"/><Relationship Id="rId55" Type="http://schemas.openxmlformats.org/officeDocument/2006/relationships/customXml" Target="../ink/ink411.xml"/><Relationship Id="rId76" Type="http://schemas.openxmlformats.org/officeDocument/2006/relationships/image" Target="../media/image387.png"/><Relationship Id="rId97" Type="http://schemas.openxmlformats.org/officeDocument/2006/relationships/customXml" Target="../ink/ink432.xml"/><Relationship Id="rId104" Type="http://schemas.openxmlformats.org/officeDocument/2006/relationships/image" Target="../media/image401.png"/><Relationship Id="rId120" Type="http://schemas.openxmlformats.org/officeDocument/2006/relationships/image" Target="../media/image409.png"/><Relationship Id="rId125" Type="http://schemas.openxmlformats.org/officeDocument/2006/relationships/customXml" Target="../ink/ink446.xml"/><Relationship Id="rId141" Type="http://schemas.openxmlformats.org/officeDocument/2006/relationships/customXml" Target="../ink/ink454.xml"/><Relationship Id="rId146" Type="http://schemas.openxmlformats.org/officeDocument/2006/relationships/image" Target="../media/image422.png"/><Relationship Id="rId7" Type="http://schemas.openxmlformats.org/officeDocument/2006/relationships/customXml" Target="../ink/ink387.xml"/><Relationship Id="rId71" Type="http://schemas.openxmlformats.org/officeDocument/2006/relationships/customXml" Target="../ink/ink419.xml"/><Relationship Id="rId92" Type="http://schemas.openxmlformats.org/officeDocument/2006/relationships/image" Target="../media/image395.png"/><Relationship Id="rId2" Type="http://schemas.openxmlformats.org/officeDocument/2006/relationships/image" Target="../media/image350.png"/><Relationship Id="rId29" Type="http://schemas.openxmlformats.org/officeDocument/2006/relationships/customXml" Target="../ink/ink398.xml"/><Relationship Id="rId24" Type="http://schemas.openxmlformats.org/officeDocument/2006/relationships/image" Target="../media/image361.png"/><Relationship Id="rId40" Type="http://schemas.openxmlformats.org/officeDocument/2006/relationships/image" Target="../media/image369.png"/><Relationship Id="rId45" Type="http://schemas.openxmlformats.org/officeDocument/2006/relationships/customXml" Target="../ink/ink406.xml"/><Relationship Id="rId66" Type="http://schemas.openxmlformats.org/officeDocument/2006/relationships/image" Target="../media/image382.png"/><Relationship Id="rId87" Type="http://schemas.openxmlformats.org/officeDocument/2006/relationships/customXml" Target="../ink/ink427.xml"/><Relationship Id="rId110" Type="http://schemas.openxmlformats.org/officeDocument/2006/relationships/image" Target="../media/image404.png"/><Relationship Id="rId115" Type="http://schemas.openxmlformats.org/officeDocument/2006/relationships/customXml" Target="../ink/ink441.xml"/><Relationship Id="rId131" Type="http://schemas.openxmlformats.org/officeDocument/2006/relationships/customXml" Target="../ink/ink449.xml"/><Relationship Id="rId136" Type="http://schemas.openxmlformats.org/officeDocument/2006/relationships/image" Target="../media/image417.png"/><Relationship Id="rId157" Type="http://schemas.openxmlformats.org/officeDocument/2006/relationships/customXml" Target="../ink/ink462.xml"/><Relationship Id="rId61" Type="http://schemas.openxmlformats.org/officeDocument/2006/relationships/customXml" Target="../ink/ink414.xml"/><Relationship Id="rId82" Type="http://schemas.openxmlformats.org/officeDocument/2006/relationships/image" Target="../media/image390.png"/><Relationship Id="rId152" Type="http://schemas.openxmlformats.org/officeDocument/2006/relationships/image" Target="../media/image425.png"/><Relationship Id="rId19" Type="http://schemas.openxmlformats.org/officeDocument/2006/relationships/customXml" Target="../ink/ink393.xml"/><Relationship Id="rId14" Type="http://schemas.openxmlformats.org/officeDocument/2006/relationships/image" Target="../media/image356.png"/><Relationship Id="rId30" Type="http://schemas.openxmlformats.org/officeDocument/2006/relationships/image" Target="../media/image364.png"/><Relationship Id="rId35" Type="http://schemas.openxmlformats.org/officeDocument/2006/relationships/customXml" Target="../ink/ink401.xml"/><Relationship Id="rId56" Type="http://schemas.openxmlformats.org/officeDocument/2006/relationships/image" Target="../media/image377.png"/><Relationship Id="rId77" Type="http://schemas.openxmlformats.org/officeDocument/2006/relationships/customXml" Target="../ink/ink422.xml"/><Relationship Id="rId100" Type="http://schemas.openxmlformats.org/officeDocument/2006/relationships/image" Target="../media/image399.png"/><Relationship Id="rId105" Type="http://schemas.openxmlformats.org/officeDocument/2006/relationships/customXml" Target="../ink/ink436.xml"/><Relationship Id="rId126" Type="http://schemas.openxmlformats.org/officeDocument/2006/relationships/image" Target="../media/image412.png"/><Relationship Id="rId147" Type="http://schemas.openxmlformats.org/officeDocument/2006/relationships/customXml" Target="../ink/ink457.xml"/><Relationship Id="rId8" Type="http://schemas.openxmlformats.org/officeDocument/2006/relationships/image" Target="../media/image353.png"/><Relationship Id="rId51" Type="http://schemas.openxmlformats.org/officeDocument/2006/relationships/customXml" Target="../ink/ink409.xml"/><Relationship Id="rId72" Type="http://schemas.openxmlformats.org/officeDocument/2006/relationships/image" Target="../media/image385.png"/><Relationship Id="rId93" Type="http://schemas.openxmlformats.org/officeDocument/2006/relationships/customXml" Target="../ink/ink430.xml"/><Relationship Id="rId98" Type="http://schemas.openxmlformats.org/officeDocument/2006/relationships/image" Target="../media/image398.png"/><Relationship Id="rId121" Type="http://schemas.openxmlformats.org/officeDocument/2006/relationships/customXml" Target="../ink/ink444.xml"/><Relationship Id="rId142" Type="http://schemas.openxmlformats.org/officeDocument/2006/relationships/image" Target="../media/image420.png"/><Relationship Id="rId3" Type="http://schemas.openxmlformats.org/officeDocument/2006/relationships/customXml" Target="../ink/ink385.xml"/><Relationship Id="rId25" Type="http://schemas.openxmlformats.org/officeDocument/2006/relationships/customXml" Target="../ink/ink396.xml"/><Relationship Id="rId46" Type="http://schemas.openxmlformats.org/officeDocument/2006/relationships/image" Target="../media/image372.png"/><Relationship Id="rId67" Type="http://schemas.openxmlformats.org/officeDocument/2006/relationships/customXml" Target="../ink/ink417.xml"/><Relationship Id="rId116" Type="http://schemas.openxmlformats.org/officeDocument/2006/relationships/image" Target="../media/image407.png"/><Relationship Id="rId137" Type="http://schemas.openxmlformats.org/officeDocument/2006/relationships/customXml" Target="../ink/ink452.xml"/><Relationship Id="rId158" Type="http://schemas.openxmlformats.org/officeDocument/2006/relationships/image" Target="../media/image428.png"/><Relationship Id="rId20" Type="http://schemas.openxmlformats.org/officeDocument/2006/relationships/image" Target="../media/image359.png"/><Relationship Id="rId41" Type="http://schemas.openxmlformats.org/officeDocument/2006/relationships/customXml" Target="../ink/ink404.xml"/><Relationship Id="rId62" Type="http://schemas.openxmlformats.org/officeDocument/2006/relationships/image" Target="../media/image380.png"/><Relationship Id="rId83" Type="http://schemas.openxmlformats.org/officeDocument/2006/relationships/customXml" Target="../ink/ink425.xml"/><Relationship Id="rId88" Type="http://schemas.openxmlformats.org/officeDocument/2006/relationships/image" Target="../media/image393.png"/><Relationship Id="rId111" Type="http://schemas.openxmlformats.org/officeDocument/2006/relationships/customXml" Target="../ink/ink439.xml"/><Relationship Id="rId132" Type="http://schemas.openxmlformats.org/officeDocument/2006/relationships/image" Target="../media/image415.png"/><Relationship Id="rId153" Type="http://schemas.openxmlformats.org/officeDocument/2006/relationships/customXml" Target="../ink/ink460.xml"/><Relationship Id="rId15" Type="http://schemas.openxmlformats.org/officeDocument/2006/relationships/customXml" Target="../ink/ink391.xml"/><Relationship Id="rId36" Type="http://schemas.openxmlformats.org/officeDocument/2006/relationships/image" Target="../media/image367.png"/><Relationship Id="rId57" Type="http://schemas.openxmlformats.org/officeDocument/2006/relationships/customXml" Target="../ink/ink412.xml"/><Relationship Id="rId106" Type="http://schemas.openxmlformats.org/officeDocument/2006/relationships/image" Target="../media/image402.png"/><Relationship Id="rId127" Type="http://schemas.openxmlformats.org/officeDocument/2006/relationships/customXml" Target="../ink/ink447.xml"/><Relationship Id="rId10" Type="http://schemas.openxmlformats.org/officeDocument/2006/relationships/image" Target="../media/image354.png"/><Relationship Id="rId31" Type="http://schemas.openxmlformats.org/officeDocument/2006/relationships/customXml" Target="../ink/ink399.xml"/><Relationship Id="rId52" Type="http://schemas.openxmlformats.org/officeDocument/2006/relationships/image" Target="../media/image375.png"/><Relationship Id="rId73" Type="http://schemas.openxmlformats.org/officeDocument/2006/relationships/customXml" Target="../ink/ink420.xml"/><Relationship Id="rId78" Type="http://schemas.openxmlformats.org/officeDocument/2006/relationships/image" Target="../media/image388.png"/><Relationship Id="rId94" Type="http://schemas.openxmlformats.org/officeDocument/2006/relationships/image" Target="../media/image396.png"/><Relationship Id="rId99" Type="http://schemas.openxmlformats.org/officeDocument/2006/relationships/customXml" Target="../ink/ink433.xml"/><Relationship Id="rId101" Type="http://schemas.openxmlformats.org/officeDocument/2006/relationships/customXml" Target="../ink/ink434.xml"/><Relationship Id="rId122" Type="http://schemas.openxmlformats.org/officeDocument/2006/relationships/image" Target="../media/image410.png"/><Relationship Id="rId143" Type="http://schemas.openxmlformats.org/officeDocument/2006/relationships/customXml" Target="../ink/ink455.xml"/><Relationship Id="rId148" Type="http://schemas.openxmlformats.org/officeDocument/2006/relationships/image" Target="../media/image423.png"/><Relationship Id="rId4" Type="http://schemas.openxmlformats.org/officeDocument/2006/relationships/image" Target="../media/image351.png"/><Relationship Id="rId9" Type="http://schemas.openxmlformats.org/officeDocument/2006/relationships/customXml" Target="../ink/ink388.xml"/><Relationship Id="rId26" Type="http://schemas.openxmlformats.org/officeDocument/2006/relationships/image" Target="../media/image362.png"/><Relationship Id="rId47" Type="http://schemas.openxmlformats.org/officeDocument/2006/relationships/customXml" Target="../ink/ink407.xml"/><Relationship Id="rId68" Type="http://schemas.openxmlformats.org/officeDocument/2006/relationships/image" Target="../media/image383.png"/><Relationship Id="rId89" Type="http://schemas.openxmlformats.org/officeDocument/2006/relationships/customXml" Target="../ink/ink428.xml"/><Relationship Id="rId112" Type="http://schemas.openxmlformats.org/officeDocument/2006/relationships/image" Target="../media/image405.png"/><Relationship Id="rId133" Type="http://schemas.openxmlformats.org/officeDocument/2006/relationships/customXml" Target="../ink/ink450.xml"/><Relationship Id="rId154" Type="http://schemas.openxmlformats.org/officeDocument/2006/relationships/image" Target="../media/image426.png"/><Relationship Id="rId16" Type="http://schemas.openxmlformats.org/officeDocument/2006/relationships/image" Target="../media/image357.png"/><Relationship Id="rId37" Type="http://schemas.openxmlformats.org/officeDocument/2006/relationships/customXml" Target="../ink/ink402.xml"/><Relationship Id="rId58" Type="http://schemas.openxmlformats.org/officeDocument/2006/relationships/image" Target="../media/image378.png"/><Relationship Id="rId79" Type="http://schemas.openxmlformats.org/officeDocument/2006/relationships/customXml" Target="../ink/ink423.xml"/><Relationship Id="rId102" Type="http://schemas.openxmlformats.org/officeDocument/2006/relationships/image" Target="../media/image400.png"/><Relationship Id="rId123" Type="http://schemas.openxmlformats.org/officeDocument/2006/relationships/customXml" Target="../ink/ink445.xml"/><Relationship Id="rId144" Type="http://schemas.openxmlformats.org/officeDocument/2006/relationships/image" Target="../media/image421.png"/><Relationship Id="rId90" Type="http://schemas.openxmlformats.org/officeDocument/2006/relationships/image" Target="../media/image394.png"/><Relationship Id="rId27" Type="http://schemas.openxmlformats.org/officeDocument/2006/relationships/customXml" Target="../ink/ink397.xml"/><Relationship Id="rId48" Type="http://schemas.openxmlformats.org/officeDocument/2006/relationships/image" Target="../media/image373.png"/><Relationship Id="rId69" Type="http://schemas.openxmlformats.org/officeDocument/2006/relationships/customXml" Target="../ink/ink418.xml"/><Relationship Id="rId113" Type="http://schemas.openxmlformats.org/officeDocument/2006/relationships/customXml" Target="../ink/ink440.xml"/><Relationship Id="rId134" Type="http://schemas.openxmlformats.org/officeDocument/2006/relationships/image" Target="../media/image4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9.sv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jpe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1.jpe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9.xml"/><Relationship Id="rId18" Type="http://schemas.openxmlformats.org/officeDocument/2006/relationships/image" Target="../media/image449.png"/><Relationship Id="rId26" Type="http://schemas.openxmlformats.org/officeDocument/2006/relationships/image" Target="../media/image453.png"/><Relationship Id="rId21" Type="http://schemas.openxmlformats.org/officeDocument/2006/relationships/customXml" Target="../ink/ink473.xml"/><Relationship Id="rId34" Type="http://schemas.openxmlformats.org/officeDocument/2006/relationships/image" Target="../media/image457.png"/><Relationship Id="rId7" Type="http://schemas.openxmlformats.org/officeDocument/2006/relationships/customXml" Target="../ink/ink466.xml"/><Relationship Id="rId12" Type="http://schemas.openxmlformats.org/officeDocument/2006/relationships/image" Target="../media/image446.png"/><Relationship Id="rId17" Type="http://schemas.openxmlformats.org/officeDocument/2006/relationships/customXml" Target="../ink/ink471.xml"/><Relationship Id="rId25" Type="http://schemas.openxmlformats.org/officeDocument/2006/relationships/customXml" Target="../ink/ink475.xml"/><Relationship Id="rId33" Type="http://schemas.openxmlformats.org/officeDocument/2006/relationships/customXml" Target="../ink/ink479.xml"/><Relationship Id="rId38" Type="http://schemas.openxmlformats.org/officeDocument/2006/relationships/image" Target="../media/image459.png"/><Relationship Id="rId2" Type="http://schemas.openxmlformats.org/officeDocument/2006/relationships/image" Target="../media/image440.jpeg"/><Relationship Id="rId16" Type="http://schemas.openxmlformats.org/officeDocument/2006/relationships/image" Target="../media/image448.png"/><Relationship Id="rId20" Type="http://schemas.openxmlformats.org/officeDocument/2006/relationships/image" Target="../media/image450.png"/><Relationship Id="rId29" Type="http://schemas.openxmlformats.org/officeDocument/2006/relationships/customXml" Target="../ink/ink47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3.png"/><Relationship Id="rId11" Type="http://schemas.openxmlformats.org/officeDocument/2006/relationships/customXml" Target="../ink/ink468.xml"/><Relationship Id="rId24" Type="http://schemas.openxmlformats.org/officeDocument/2006/relationships/image" Target="../media/image452.png"/><Relationship Id="rId32" Type="http://schemas.openxmlformats.org/officeDocument/2006/relationships/image" Target="../media/image456.png"/><Relationship Id="rId37" Type="http://schemas.openxmlformats.org/officeDocument/2006/relationships/customXml" Target="../ink/ink481.xml"/><Relationship Id="rId5" Type="http://schemas.openxmlformats.org/officeDocument/2006/relationships/customXml" Target="../ink/ink465.xml"/><Relationship Id="rId15" Type="http://schemas.openxmlformats.org/officeDocument/2006/relationships/customXml" Target="../ink/ink470.xml"/><Relationship Id="rId23" Type="http://schemas.openxmlformats.org/officeDocument/2006/relationships/customXml" Target="../ink/ink474.xml"/><Relationship Id="rId28" Type="http://schemas.openxmlformats.org/officeDocument/2006/relationships/image" Target="../media/image454.png"/><Relationship Id="rId36" Type="http://schemas.openxmlformats.org/officeDocument/2006/relationships/image" Target="../media/image458.png"/><Relationship Id="rId10" Type="http://schemas.openxmlformats.org/officeDocument/2006/relationships/image" Target="../media/image445.png"/><Relationship Id="rId19" Type="http://schemas.openxmlformats.org/officeDocument/2006/relationships/customXml" Target="../ink/ink472.xml"/><Relationship Id="rId31" Type="http://schemas.openxmlformats.org/officeDocument/2006/relationships/customXml" Target="../ink/ink478.xml"/><Relationship Id="rId4" Type="http://schemas.openxmlformats.org/officeDocument/2006/relationships/image" Target="../media/image442.png"/><Relationship Id="rId9" Type="http://schemas.openxmlformats.org/officeDocument/2006/relationships/customXml" Target="../ink/ink467.xml"/><Relationship Id="rId14" Type="http://schemas.openxmlformats.org/officeDocument/2006/relationships/image" Target="../media/image447.png"/><Relationship Id="rId22" Type="http://schemas.openxmlformats.org/officeDocument/2006/relationships/image" Target="../media/image451.png"/><Relationship Id="rId27" Type="http://schemas.openxmlformats.org/officeDocument/2006/relationships/customXml" Target="../ink/ink476.xml"/><Relationship Id="rId30" Type="http://schemas.openxmlformats.org/officeDocument/2006/relationships/image" Target="../media/image455.png"/><Relationship Id="rId35" Type="http://schemas.openxmlformats.org/officeDocument/2006/relationships/customXml" Target="../ink/ink480.xml"/><Relationship Id="rId8" Type="http://schemas.openxmlformats.org/officeDocument/2006/relationships/image" Target="../media/image444.png"/><Relationship Id="rId3" Type="http://schemas.openxmlformats.org/officeDocument/2006/relationships/customXml" Target="../ink/ink4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jpeg"/><Relationship Id="rId2" Type="http://schemas.openxmlformats.org/officeDocument/2006/relationships/image" Target="../media/image460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eg"/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eg"/><Relationship Id="rId2" Type="http://schemas.openxmlformats.org/officeDocument/2006/relationships/image" Target="../media/image46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customXml" Target="../ink/ink482.xml"/><Relationship Id="rId7" Type="http://schemas.openxmlformats.org/officeDocument/2006/relationships/customXml" Target="../ink/ink484.xml"/><Relationship Id="rId12" Type="http://schemas.openxmlformats.org/officeDocument/2006/relationships/image" Target="../media/image474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1.png"/><Relationship Id="rId11" Type="http://schemas.openxmlformats.org/officeDocument/2006/relationships/customXml" Target="../ink/ink486.xml"/><Relationship Id="rId5" Type="http://schemas.openxmlformats.org/officeDocument/2006/relationships/customXml" Target="../ink/ink483.xml"/><Relationship Id="rId10" Type="http://schemas.openxmlformats.org/officeDocument/2006/relationships/image" Target="../media/image473.png"/><Relationship Id="rId4" Type="http://schemas.openxmlformats.org/officeDocument/2006/relationships/image" Target="../media/image470.png"/><Relationship Id="rId9" Type="http://schemas.openxmlformats.org/officeDocument/2006/relationships/customXml" Target="../ink/ink48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customXml" Target="../ink/ink492.xml"/><Relationship Id="rId3" Type="http://schemas.openxmlformats.org/officeDocument/2006/relationships/customXml" Target="../ink/ink487.xml"/><Relationship Id="rId7" Type="http://schemas.openxmlformats.org/officeDocument/2006/relationships/customXml" Target="../ink/ink489.xml"/><Relationship Id="rId12" Type="http://schemas.openxmlformats.org/officeDocument/2006/relationships/image" Target="../media/image475.png"/><Relationship Id="rId2" Type="http://schemas.openxmlformats.org/officeDocument/2006/relationships/image" Target="../media/image469.png"/><Relationship Id="rId16" Type="http://schemas.openxmlformats.org/officeDocument/2006/relationships/image" Target="../media/image47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1.png"/><Relationship Id="rId11" Type="http://schemas.openxmlformats.org/officeDocument/2006/relationships/customXml" Target="../ink/ink491.xml"/><Relationship Id="rId5" Type="http://schemas.openxmlformats.org/officeDocument/2006/relationships/customXml" Target="../ink/ink488.xml"/><Relationship Id="rId15" Type="http://schemas.openxmlformats.org/officeDocument/2006/relationships/customXml" Target="../ink/ink493.xml"/><Relationship Id="rId10" Type="http://schemas.openxmlformats.org/officeDocument/2006/relationships/image" Target="../media/image473.png"/><Relationship Id="rId4" Type="http://schemas.openxmlformats.org/officeDocument/2006/relationships/image" Target="../media/image470.png"/><Relationship Id="rId9" Type="http://schemas.openxmlformats.org/officeDocument/2006/relationships/customXml" Target="../ink/ink490.xml"/><Relationship Id="rId14" Type="http://schemas.openxmlformats.org/officeDocument/2006/relationships/image" Target="../media/image4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4.xml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customXml" Target="../ink/ink500.xml"/><Relationship Id="rId18" Type="http://schemas.openxmlformats.org/officeDocument/2006/relationships/image" Target="../media/image485.png"/><Relationship Id="rId26" Type="http://schemas.openxmlformats.org/officeDocument/2006/relationships/image" Target="../media/image489.png"/><Relationship Id="rId3" Type="http://schemas.openxmlformats.org/officeDocument/2006/relationships/customXml" Target="../ink/ink495.xml"/><Relationship Id="rId21" Type="http://schemas.openxmlformats.org/officeDocument/2006/relationships/customXml" Target="../ink/ink504.xml"/><Relationship Id="rId7" Type="http://schemas.openxmlformats.org/officeDocument/2006/relationships/customXml" Target="../ink/ink497.xml"/><Relationship Id="rId12" Type="http://schemas.openxmlformats.org/officeDocument/2006/relationships/image" Target="../media/image482.png"/><Relationship Id="rId17" Type="http://schemas.openxmlformats.org/officeDocument/2006/relationships/customXml" Target="../ink/ink502.xml"/><Relationship Id="rId25" Type="http://schemas.openxmlformats.org/officeDocument/2006/relationships/customXml" Target="../ink/ink506.xml"/><Relationship Id="rId2" Type="http://schemas.openxmlformats.org/officeDocument/2006/relationships/image" Target="../media/image436.png"/><Relationship Id="rId16" Type="http://schemas.openxmlformats.org/officeDocument/2006/relationships/image" Target="../media/image484.png"/><Relationship Id="rId20" Type="http://schemas.openxmlformats.org/officeDocument/2006/relationships/image" Target="../media/image4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9.png"/><Relationship Id="rId11" Type="http://schemas.openxmlformats.org/officeDocument/2006/relationships/customXml" Target="../ink/ink499.xml"/><Relationship Id="rId24" Type="http://schemas.openxmlformats.org/officeDocument/2006/relationships/image" Target="../media/image488.png"/><Relationship Id="rId5" Type="http://schemas.openxmlformats.org/officeDocument/2006/relationships/customXml" Target="../ink/ink496.xml"/><Relationship Id="rId15" Type="http://schemas.openxmlformats.org/officeDocument/2006/relationships/customXml" Target="../ink/ink501.xml"/><Relationship Id="rId23" Type="http://schemas.openxmlformats.org/officeDocument/2006/relationships/customXml" Target="../ink/ink505.xml"/><Relationship Id="rId10" Type="http://schemas.openxmlformats.org/officeDocument/2006/relationships/image" Target="../media/image481.png"/><Relationship Id="rId19" Type="http://schemas.openxmlformats.org/officeDocument/2006/relationships/customXml" Target="../ink/ink503.xml"/><Relationship Id="rId4" Type="http://schemas.openxmlformats.org/officeDocument/2006/relationships/image" Target="../media/image478.png"/><Relationship Id="rId9" Type="http://schemas.openxmlformats.org/officeDocument/2006/relationships/customXml" Target="../ink/ink498.xml"/><Relationship Id="rId14" Type="http://schemas.openxmlformats.org/officeDocument/2006/relationships/image" Target="../media/image483.png"/><Relationship Id="rId22" Type="http://schemas.openxmlformats.org/officeDocument/2006/relationships/image" Target="../media/image4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customXml" Target="../ink/ink507.xml"/><Relationship Id="rId7" Type="http://schemas.openxmlformats.org/officeDocument/2006/relationships/customXml" Target="../ink/ink509.xml"/><Relationship Id="rId12" Type="http://schemas.openxmlformats.org/officeDocument/2006/relationships/image" Target="../media/image494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1.png"/><Relationship Id="rId11" Type="http://schemas.openxmlformats.org/officeDocument/2006/relationships/customXml" Target="../ink/ink511.xml"/><Relationship Id="rId5" Type="http://schemas.openxmlformats.org/officeDocument/2006/relationships/customXml" Target="../ink/ink508.xml"/><Relationship Id="rId10" Type="http://schemas.openxmlformats.org/officeDocument/2006/relationships/image" Target="../media/image493.png"/><Relationship Id="rId4" Type="http://schemas.openxmlformats.org/officeDocument/2006/relationships/image" Target="../media/image490.png"/><Relationship Id="rId9" Type="http://schemas.openxmlformats.org/officeDocument/2006/relationships/customXml" Target="../ink/ink510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17.xml"/><Relationship Id="rId18" Type="http://schemas.openxmlformats.org/officeDocument/2006/relationships/image" Target="../media/image503.png"/><Relationship Id="rId26" Type="http://schemas.openxmlformats.org/officeDocument/2006/relationships/image" Target="../media/image507.png"/><Relationship Id="rId39" Type="http://schemas.openxmlformats.org/officeDocument/2006/relationships/customXml" Target="../ink/ink530.xml"/><Relationship Id="rId21" Type="http://schemas.openxmlformats.org/officeDocument/2006/relationships/customXml" Target="../ink/ink521.xml"/><Relationship Id="rId34" Type="http://schemas.openxmlformats.org/officeDocument/2006/relationships/image" Target="../media/image511.png"/><Relationship Id="rId42" Type="http://schemas.openxmlformats.org/officeDocument/2006/relationships/image" Target="../media/image515.png"/><Relationship Id="rId7" Type="http://schemas.openxmlformats.org/officeDocument/2006/relationships/customXml" Target="../ink/ink514.xml"/><Relationship Id="rId2" Type="http://schemas.openxmlformats.org/officeDocument/2006/relationships/image" Target="../media/image495.jpeg"/><Relationship Id="rId16" Type="http://schemas.openxmlformats.org/officeDocument/2006/relationships/image" Target="../media/image502.png"/><Relationship Id="rId20" Type="http://schemas.openxmlformats.org/officeDocument/2006/relationships/image" Target="../media/image504.png"/><Relationship Id="rId29" Type="http://schemas.openxmlformats.org/officeDocument/2006/relationships/customXml" Target="../ink/ink525.xml"/><Relationship Id="rId41" Type="http://schemas.openxmlformats.org/officeDocument/2006/relationships/customXml" Target="../ink/ink5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7.png"/><Relationship Id="rId11" Type="http://schemas.openxmlformats.org/officeDocument/2006/relationships/customXml" Target="../ink/ink516.xml"/><Relationship Id="rId24" Type="http://schemas.openxmlformats.org/officeDocument/2006/relationships/image" Target="../media/image506.png"/><Relationship Id="rId32" Type="http://schemas.openxmlformats.org/officeDocument/2006/relationships/image" Target="../media/image510.png"/><Relationship Id="rId37" Type="http://schemas.openxmlformats.org/officeDocument/2006/relationships/customXml" Target="../ink/ink529.xml"/><Relationship Id="rId40" Type="http://schemas.openxmlformats.org/officeDocument/2006/relationships/image" Target="../media/image514.png"/><Relationship Id="rId5" Type="http://schemas.openxmlformats.org/officeDocument/2006/relationships/customXml" Target="../ink/ink513.xml"/><Relationship Id="rId15" Type="http://schemas.openxmlformats.org/officeDocument/2006/relationships/customXml" Target="../ink/ink518.xml"/><Relationship Id="rId23" Type="http://schemas.openxmlformats.org/officeDocument/2006/relationships/customXml" Target="../ink/ink522.xml"/><Relationship Id="rId28" Type="http://schemas.openxmlformats.org/officeDocument/2006/relationships/image" Target="../media/image508.png"/><Relationship Id="rId36" Type="http://schemas.openxmlformats.org/officeDocument/2006/relationships/image" Target="../media/image512.png"/><Relationship Id="rId10" Type="http://schemas.openxmlformats.org/officeDocument/2006/relationships/image" Target="../media/image499.png"/><Relationship Id="rId19" Type="http://schemas.openxmlformats.org/officeDocument/2006/relationships/customXml" Target="../ink/ink520.xml"/><Relationship Id="rId31" Type="http://schemas.openxmlformats.org/officeDocument/2006/relationships/customXml" Target="../ink/ink526.xml"/><Relationship Id="rId4" Type="http://schemas.openxmlformats.org/officeDocument/2006/relationships/image" Target="../media/image496.png"/><Relationship Id="rId9" Type="http://schemas.openxmlformats.org/officeDocument/2006/relationships/customXml" Target="../ink/ink515.xml"/><Relationship Id="rId14" Type="http://schemas.openxmlformats.org/officeDocument/2006/relationships/image" Target="../media/image501.png"/><Relationship Id="rId22" Type="http://schemas.openxmlformats.org/officeDocument/2006/relationships/image" Target="../media/image505.png"/><Relationship Id="rId27" Type="http://schemas.openxmlformats.org/officeDocument/2006/relationships/customXml" Target="../ink/ink524.xml"/><Relationship Id="rId30" Type="http://schemas.openxmlformats.org/officeDocument/2006/relationships/image" Target="../media/image509.png"/><Relationship Id="rId35" Type="http://schemas.openxmlformats.org/officeDocument/2006/relationships/customXml" Target="../ink/ink528.xml"/><Relationship Id="rId8" Type="http://schemas.openxmlformats.org/officeDocument/2006/relationships/image" Target="../media/image498.png"/><Relationship Id="rId3" Type="http://schemas.openxmlformats.org/officeDocument/2006/relationships/customXml" Target="../ink/ink512.xml"/><Relationship Id="rId12" Type="http://schemas.openxmlformats.org/officeDocument/2006/relationships/image" Target="../media/image500.png"/><Relationship Id="rId17" Type="http://schemas.openxmlformats.org/officeDocument/2006/relationships/customXml" Target="../ink/ink519.xml"/><Relationship Id="rId25" Type="http://schemas.openxmlformats.org/officeDocument/2006/relationships/customXml" Target="../ink/ink523.xml"/><Relationship Id="rId33" Type="http://schemas.openxmlformats.org/officeDocument/2006/relationships/customXml" Target="../ink/ink527.xml"/><Relationship Id="rId38" Type="http://schemas.openxmlformats.org/officeDocument/2006/relationships/image" Target="../media/image5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2.xml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7.png"/><Relationship Id="rId5" Type="http://schemas.openxmlformats.org/officeDocument/2006/relationships/customXml" Target="../ink/ink533.xml"/><Relationship Id="rId4" Type="http://schemas.openxmlformats.org/officeDocument/2006/relationships/image" Target="../media/image5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customXml" Target="../ink/ink539.xml"/><Relationship Id="rId18" Type="http://schemas.openxmlformats.org/officeDocument/2006/relationships/image" Target="../media/image526.png"/><Relationship Id="rId3" Type="http://schemas.openxmlformats.org/officeDocument/2006/relationships/customXml" Target="../ink/ink534.xml"/><Relationship Id="rId7" Type="http://schemas.openxmlformats.org/officeDocument/2006/relationships/customXml" Target="../ink/ink536.xml"/><Relationship Id="rId12" Type="http://schemas.openxmlformats.org/officeDocument/2006/relationships/image" Target="../media/image523.png"/><Relationship Id="rId17" Type="http://schemas.openxmlformats.org/officeDocument/2006/relationships/customXml" Target="../ink/ink541.xml"/><Relationship Id="rId2" Type="http://schemas.openxmlformats.org/officeDocument/2006/relationships/image" Target="../media/image518.png"/><Relationship Id="rId16" Type="http://schemas.openxmlformats.org/officeDocument/2006/relationships/image" Target="../media/image525.png"/><Relationship Id="rId20" Type="http://schemas.openxmlformats.org/officeDocument/2006/relationships/image" Target="../media/image5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0.png"/><Relationship Id="rId11" Type="http://schemas.openxmlformats.org/officeDocument/2006/relationships/customXml" Target="../ink/ink538.xml"/><Relationship Id="rId5" Type="http://schemas.openxmlformats.org/officeDocument/2006/relationships/customXml" Target="../ink/ink535.xml"/><Relationship Id="rId15" Type="http://schemas.openxmlformats.org/officeDocument/2006/relationships/customXml" Target="../ink/ink540.xml"/><Relationship Id="rId10" Type="http://schemas.openxmlformats.org/officeDocument/2006/relationships/image" Target="../media/image522.png"/><Relationship Id="rId19" Type="http://schemas.openxmlformats.org/officeDocument/2006/relationships/customXml" Target="../ink/ink542.xml"/><Relationship Id="rId4" Type="http://schemas.openxmlformats.org/officeDocument/2006/relationships/image" Target="../media/image519.png"/><Relationship Id="rId9" Type="http://schemas.openxmlformats.org/officeDocument/2006/relationships/customXml" Target="../ink/ink537.xml"/><Relationship Id="rId14" Type="http://schemas.openxmlformats.org/officeDocument/2006/relationships/image" Target="../media/image5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.png"/><Relationship Id="rId18" Type="http://schemas.openxmlformats.org/officeDocument/2006/relationships/image" Target="../media/image535.png"/><Relationship Id="rId26" Type="http://schemas.openxmlformats.org/officeDocument/2006/relationships/image" Target="../media/image539.png"/><Relationship Id="rId39" Type="http://schemas.openxmlformats.org/officeDocument/2006/relationships/customXml" Target="../ink/ink561.xml"/><Relationship Id="rId21" Type="http://schemas.openxmlformats.org/officeDocument/2006/relationships/customXml" Target="../ink/ink552.xml"/><Relationship Id="rId34" Type="http://schemas.openxmlformats.org/officeDocument/2006/relationships/image" Target="../media/image543.png"/><Relationship Id="rId42" Type="http://schemas.openxmlformats.org/officeDocument/2006/relationships/image" Target="../media/image547.png"/><Relationship Id="rId47" Type="http://schemas.openxmlformats.org/officeDocument/2006/relationships/customXml" Target="../ink/ink564.xml"/><Relationship Id="rId7" Type="http://schemas.openxmlformats.org/officeDocument/2006/relationships/image" Target="../media/image530.png"/><Relationship Id="rId2" Type="http://schemas.openxmlformats.org/officeDocument/2006/relationships/customXml" Target="../ink/ink543.xml"/><Relationship Id="rId16" Type="http://schemas.openxmlformats.org/officeDocument/2006/relationships/image" Target="../media/image436.png"/><Relationship Id="rId29" Type="http://schemas.openxmlformats.org/officeDocument/2006/relationships/customXml" Target="../ink/ink55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45.xml"/><Relationship Id="rId11" Type="http://schemas.openxmlformats.org/officeDocument/2006/relationships/image" Target="../media/image532.png"/><Relationship Id="rId24" Type="http://schemas.openxmlformats.org/officeDocument/2006/relationships/image" Target="../media/image538.png"/><Relationship Id="rId32" Type="http://schemas.openxmlformats.org/officeDocument/2006/relationships/image" Target="../media/image542.png"/><Relationship Id="rId37" Type="http://schemas.openxmlformats.org/officeDocument/2006/relationships/customXml" Target="../ink/ink560.xml"/><Relationship Id="rId40" Type="http://schemas.openxmlformats.org/officeDocument/2006/relationships/image" Target="../media/image546.png"/><Relationship Id="rId45" Type="http://schemas.openxmlformats.org/officeDocument/2006/relationships/image" Target="../media/image549.jpeg"/><Relationship Id="rId5" Type="http://schemas.openxmlformats.org/officeDocument/2006/relationships/image" Target="../media/image529.png"/><Relationship Id="rId15" Type="http://schemas.openxmlformats.org/officeDocument/2006/relationships/image" Target="../media/image534.png"/><Relationship Id="rId23" Type="http://schemas.openxmlformats.org/officeDocument/2006/relationships/customXml" Target="../ink/ink553.xml"/><Relationship Id="rId28" Type="http://schemas.openxmlformats.org/officeDocument/2006/relationships/image" Target="../media/image540.png"/><Relationship Id="rId36" Type="http://schemas.openxmlformats.org/officeDocument/2006/relationships/image" Target="../media/image544.png"/><Relationship Id="rId10" Type="http://schemas.openxmlformats.org/officeDocument/2006/relationships/customXml" Target="../ink/ink547.xml"/><Relationship Id="rId19" Type="http://schemas.openxmlformats.org/officeDocument/2006/relationships/customXml" Target="../ink/ink551.xml"/><Relationship Id="rId31" Type="http://schemas.openxmlformats.org/officeDocument/2006/relationships/customXml" Target="../ink/ink557.xml"/><Relationship Id="rId44" Type="http://schemas.openxmlformats.org/officeDocument/2006/relationships/image" Target="../media/image548.png"/><Relationship Id="rId4" Type="http://schemas.openxmlformats.org/officeDocument/2006/relationships/customXml" Target="../ink/ink544.xml"/><Relationship Id="rId9" Type="http://schemas.openxmlformats.org/officeDocument/2006/relationships/image" Target="../media/image531.png"/><Relationship Id="rId14" Type="http://schemas.openxmlformats.org/officeDocument/2006/relationships/customXml" Target="../ink/ink549.xml"/><Relationship Id="rId22" Type="http://schemas.openxmlformats.org/officeDocument/2006/relationships/image" Target="../media/image537.png"/><Relationship Id="rId27" Type="http://schemas.openxmlformats.org/officeDocument/2006/relationships/customXml" Target="../ink/ink555.xml"/><Relationship Id="rId30" Type="http://schemas.openxmlformats.org/officeDocument/2006/relationships/image" Target="../media/image541.png"/><Relationship Id="rId35" Type="http://schemas.openxmlformats.org/officeDocument/2006/relationships/customXml" Target="../ink/ink559.xml"/><Relationship Id="rId43" Type="http://schemas.openxmlformats.org/officeDocument/2006/relationships/customXml" Target="../ink/ink563.xml"/><Relationship Id="rId48" Type="http://schemas.openxmlformats.org/officeDocument/2006/relationships/image" Target="../media/image551.png"/><Relationship Id="rId8" Type="http://schemas.openxmlformats.org/officeDocument/2006/relationships/customXml" Target="../ink/ink546.xml"/><Relationship Id="rId3" Type="http://schemas.openxmlformats.org/officeDocument/2006/relationships/image" Target="../media/image528.png"/><Relationship Id="rId12" Type="http://schemas.openxmlformats.org/officeDocument/2006/relationships/customXml" Target="../ink/ink548.xml"/><Relationship Id="rId17" Type="http://schemas.openxmlformats.org/officeDocument/2006/relationships/customXml" Target="../ink/ink550.xml"/><Relationship Id="rId25" Type="http://schemas.openxmlformats.org/officeDocument/2006/relationships/customXml" Target="../ink/ink554.xml"/><Relationship Id="rId33" Type="http://schemas.openxmlformats.org/officeDocument/2006/relationships/customXml" Target="../ink/ink558.xml"/><Relationship Id="rId38" Type="http://schemas.openxmlformats.org/officeDocument/2006/relationships/image" Target="../media/image545.png"/><Relationship Id="rId46" Type="http://schemas.openxmlformats.org/officeDocument/2006/relationships/image" Target="../media/image550.jpeg"/><Relationship Id="rId20" Type="http://schemas.openxmlformats.org/officeDocument/2006/relationships/image" Target="../media/image536.png"/><Relationship Id="rId41" Type="http://schemas.openxmlformats.org/officeDocument/2006/relationships/customXml" Target="../ink/ink56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8.xml"/><Relationship Id="rId13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0.png"/><Relationship Id="rId12" Type="http://schemas.openxmlformats.org/officeDocument/2006/relationships/customXml" Target="../ink/ink570.xml"/><Relationship Id="rId2" Type="http://schemas.openxmlformats.org/officeDocument/2006/relationships/customXml" Target="../ink/ink565.xml"/><Relationship Id="rId16" Type="http://schemas.openxmlformats.org/officeDocument/2006/relationships/image" Target="../media/image552.jpe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67.xml"/><Relationship Id="rId11" Type="http://schemas.openxmlformats.org/officeDocument/2006/relationships/image" Target="../media/image532.png"/><Relationship Id="rId5" Type="http://schemas.openxmlformats.org/officeDocument/2006/relationships/image" Target="../media/image529.png"/><Relationship Id="rId15" Type="http://schemas.openxmlformats.org/officeDocument/2006/relationships/image" Target="../media/image534.png"/><Relationship Id="rId10" Type="http://schemas.openxmlformats.org/officeDocument/2006/relationships/customXml" Target="../ink/ink569.xml"/><Relationship Id="rId4" Type="http://schemas.openxmlformats.org/officeDocument/2006/relationships/customXml" Target="../ink/ink566.xml"/><Relationship Id="rId9" Type="http://schemas.openxmlformats.org/officeDocument/2006/relationships/image" Target="../media/image531.png"/><Relationship Id="rId14" Type="http://schemas.openxmlformats.org/officeDocument/2006/relationships/customXml" Target="../ink/ink57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5.xml"/><Relationship Id="rId13" Type="http://schemas.openxmlformats.org/officeDocument/2006/relationships/image" Target="../media/image533.png"/><Relationship Id="rId3" Type="http://schemas.openxmlformats.org/officeDocument/2006/relationships/image" Target="../media/image528.png"/><Relationship Id="rId7" Type="http://schemas.openxmlformats.org/officeDocument/2006/relationships/image" Target="../media/image530.png"/><Relationship Id="rId12" Type="http://schemas.openxmlformats.org/officeDocument/2006/relationships/customXml" Target="../ink/ink577.xml"/><Relationship Id="rId17" Type="http://schemas.openxmlformats.org/officeDocument/2006/relationships/image" Target="../media/image553.png"/><Relationship Id="rId2" Type="http://schemas.openxmlformats.org/officeDocument/2006/relationships/customXml" Target="../ink/ink572.xml"/><Relationship Id="rId16" Type="http://schemas.openxmlformats.org/officeDocument/2006/relationships/customXml" Target="../ink/ink57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74.xml"/><Relationship Id="rId11" Type="http://schemas.openxmlformats.org/officeDocument/2006/relationships/image" Target="../media/image532.png"/><Relationship Id="rId5" Type="http://schemas.openxmlformats.org/officeDocument/2006/relationships/image" Target="../media/image529.png"/><Relationship Id="rId15" Type="http://schemas.openxmlformats.org/officeDocument/2006/relationships/image" Target="../media/image534.png"/><Relationship Id="rId10" Type="http://schemas.openxmlformats.org/officeDocument/2006/relationships/customXml" Target="../ink/ink576.xml"/><Relationship Id="rId4" Type="http://schemas.openxmlformats.org/officeDocument/2006/relationships/customXml" Target="../ink/ink573.xml"/><Relationship Id="rId9" Type="http://schemas.openxmlformats.org/officeDocument/2006/relationships/image" Target="../media/image531.png"/><Relationship Id="rId14" Type="http://schemas.openxmlformats.org/officeDocument/2006/relationships/customXml" Target="../ink/ink57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customXml" Target="../ink/ink580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7.png"/><Relationship Id="rId21" Type="http://schemas.openxmlformats.org/officeDocument/2006/relationships/customXml" Target="../ink/ink590.xml"/><Relationship Id="rId42" Type="http://schemas.openxmlformats.org/officeDocument/2006/relationships/image" Target="../media/image575.png"/><Relationship Id="rId47" Type="http://schemas.openxmlformats.org/officeDocument/2006/relationships/customXml" Target="../ink/ink603.xml"/><Relationship Id="rId63" Type="http://schemas.openxmlformats.org/officeDocument/2006/relationships/customXml" Target="../ink/ink611.xml"/><Relationship Id="rId68" Type="http://schemas.openxmlformats.org/officeDocument/2006/relationships/image" Target="../media/image588.png"/><Relationship Id="rId16" Type="http://schemas.openxmlformats.org/officeDocument/2006/relationships/image" Target="../media/image562.png"/><Relationship Id="rId11" Type="http://schemas.openxmlformats.org/officeDocument/2006/relationships/customXml" Target="../ink/ink585.xml"/><Relationship Id="rId24" Type="http://schemas.openxmlformats.org/officeDocument/2006/relationships/image" Target="../media/image566.png"/><Relationship Id="rId32" Type="http://schemas.openxmlformats.org/officeDocument/2006/relationships/image" Target="../media/image570.png"/><Relationship Id="rId37" Type="http://schemas.openxmlformats.org/officeDocument/2006/relationships/customXml" Target="../ink/ink598.xml"/><Relationship Id="rId40" Type="http://schemas.openxmlformats.org/officeDocument/2006/relationships/image" Target="../media/image574.png"/><Relationship Id="rId45" Type="http://schemas.openxmlformats.org/officeDocument/2006/relationships/customXml" Target="../ink/ink602.xml"/><Relationship Id="rId53" Type="http://schemas.openxmlformats.org/officeDocument/2006/relationships/customXml" Target="../ink/ink606.xml"/><Relationship Id="rId58" Type="http://schemas.openxmlformats.org/officeDocument/2006/relationships/image" Target="../media/image583.png"/><Relationship Id="rId66" Type="http://schemas.openxmlformats.org/officeDocument/2006/relationships/image" Target="../media/image587.png"/><Relationship Id="rId74" Type="http://schemas.openxmlformats.org/officeDocument/2006/relationships/image" Target="../media/image591.png"/><Relationship Id="rId79" Type="http://schemas.openxmlformats.org/officeDocument/2006/relationships/customXml" Target="../ink/ink619.xml"/><Relationship Id="rId5" Type="http://schemas.openxmlformats.org/officeDocument/2006/relationships/customXml" Target="../ink/ink582.xml"/><Relationship Id="rId61" Type="http://schemas.openxmlformats.org/officeDocument/2006/relationships/customXml" Target="../ink/ink610.xml"/><Relationship Id="rId19" Type="http://schemas.openxmlformats.org/officeDocument/2006/relationships/customXml" Target="../ink/ink589.xml"/><Relationship Id="rId14" Type="http://schemas.openxmlformats.org/officeDocument/2006/relationships/image" Target="../media/image561.png"/><Relationship Id="rId22" Type="http://schemas.openxmlformats.org/officeDocument/2006/relationships/image" Target="../media/image565.png"/><Relationship Id="rId27" Type="http://schemas.openxmlformats.org/officeDocument/2006/relationships/customXml" Target="../ink/ink593.xml"/><Relationship Id="rId30" Type="http://schemas.openxmlformats.org/officeDocument/2006/relationships/image" Target="../media/image569.png"/><Relationship Id="rId35" Type="http://schemas.openxmlformats.org/officeDocument/2006/relationships/customXml" Target="../ink/ink597.xml"/><Relationship Id="rId43" Type="http://schemas.openxmlformats.org/officeDocument/2006/relationships/customXml" Target="../ink/ink601.xml"/><Relationship Id="rId48" Type="http://schemas.openxmlformats.org/officeDocument/2006/relationships/image" Target="../media/image578.png"/><Relationship Id="rId56" Type="http://schemas.openxmlformats.org/officeDocument/2006/relationships/image" Target="../media/image582.png"/><Relationship Id="rId64" Type="http://schemas.openxmlformats.org/officeDocument/2006/relationships/image" Target="../media/image586.png"/><Relationship Id="rId69" Type="http://schemas.openxmlformats.org/officeDocument/2006/relationships/customXml" Target="../ink/ink614.xml"/><Relationship Id="rId77" Type="http://schemas.openxmlformats.org/officeDocument/2006/relationships/customXml" Target="../ink/ink618.xml"/><Relationship Id="rId8" Type="http://schemas.openxmlformats.org/officeDocument/2006/relationships/image" Target="../media/image558.png"/><Relationship Id="rId51" Type="http://schemas.openxmlformats.org/officeDocument/2006/relationships/customXml" Target="../ink/ink605.xml"/><Relationship Id="rId72" Type="http://schemas.openxmlformats.org/officeDocument/2006/relationships/image" Target="../media/image590.png"/><Relationship Id="rId80" Type="http://schemas.openxmlformats.org/officeDocument/2006/relationships/image" Target="../media/image594.png"/><Relationship Id="rId3" Type="http://schemas.openxmlformats.org/officeDocument/2006/relationships/customXml" Target="../ink/ink581.xml"/><Relationship Id="rId12" Type="http://schemas.openxmlformats.org/officeDocument/2006/relationships/image" Target="../media/image560.png"/><Relationship Id="rId17" Type="http://schemas.openxmlformats.org/officeDocument/2006/relationships/customXml" Target="../ink/ink588.xml"/><Relationship Id="rId25" Type="http://schemas.openxmlformats.org/officeDocument/2006/relationships/customXml" Target="../ink/ink592.xml"/><Relationship Id="rId33" Type="http://schemas.openxmlformats.org/officeDocument/2006/relationships/customXml" Target="../ink/ink596.xml"/><Relationship Id="rId38" Type="http://schemas.openxmlformats.org/officeDocument/2006/relationships/image" Target="../media/image573.png"/><Relationship Id="rId46" Type="http://schemas.openxmlformats.org/officeDocument/2006/relationships/image" Target="../media/image577.png"/><Relationship Id="rId59" Type="http://schemas.openxmlformats.org/officeDocument/2006/relationships/customXml" Target="../ink/ink609.xml"/><Relationship Id="rId67" Type="http://schemas.openxmlformats.org/officeDocument/2006/relationships/customXml" Target="../ink/ink613.xml"/><Relationship Id="rId20" Type="http://schemas.openxmlformats.org/officeDocument/2006/relationships/image" Target="../media/image564.png"/><Relationship Id="rId41" Type="http://schemas.openxmlformats.org/officeDocument/2006/relationships/customXml" Target="../ink/ink600.xml"/><Relationship Id="rId54" Type="http://schemas.openxmlformats.org/officeDocument/2006/relationships/image" Target="../media/image581.png"/><Relationship Id="rId62" Type="http://schemas.openxmlformats.org/officeDocument/2006/relationships/image" Target="../media/image585.png"/><Relationship Id="rId70" Type="http://schemas.openxmlformats.org/officeDocument/2006/relationships/image" Target="../media/image589.png"/><Relationship Id="rId75" Type="http://schemas.openxmlformats.org/officeDocument/2006/relationships/customXml" Target="../ink/ink6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7.png"/><Relationship Id="rId15" Type="http://schemas.openxmlformats.org/officeDocument/2006/relationships/customXml" Target="../ink/ink587.xml"/><Relationship Id="rId23" Type="http://schemas.openxmlformats.org/officeDocument/2006/relationships/customXml" Target="../ink/ink591.xml"/><Relationship Id="rId28" Type="http://schemas.openxmlformats.org/officeDocument/2006/relationships/image" Target="../media/image568.png"/><Relationship Id="rId36" Type="http://schemas.openxmlformats.org/officeDocument/2006/relationships/image" Target="../media/image572.png"/><Relationship Id="rId49" Type="http://schemas.openxmlformats.org/officeDocument/2006/relationships/customXml" Target="../ink/ink604.xml"/><Relationship Id="rId57" Type="http://schemas.openxmlformats.org/officeDocument/2006/relationships/customXml" Target="../ink/ink608.xml"/><Relationship Id="rId10" Type="http://schemas.openxmlformats.org/officeDocument/2006/relationships/image" Target="../media/image559.png"/><Relationship Id="rId31" Type="http://schemas.openxmlformats.org/officeDocument/2006/relationships/customXml" Target="../ink/ink595.xml"/><Relationship Id="rId44" Type="http://schemas.openxmlformats.org/officeDocument/2006/relationships/image" Target="../media/image576.png"/><Relationship Id="rId52" Type="http://schemas.openxmlformats.org/officeDocument/2006/relationships/image" Target="../media/image580.png"/><Relationship Id="rId60" Type="http://schemas.openxmlformats.org/officeDocument/2006/relationships/image" Target="../media/image584.png"/><Relationship Id="rId65" Type="http://schemas.openxmlformats.org/officeDocument/2006/relationships/customXml" Target="../ink/ink612.xml"/><Relationship Id="rId73" Type="http://schemas.openxmlformats.org/officeDocument/2006/relationships/customXml" Target="../ink/ink616.xml"/><Relationship Id="rId78" Type="http://schemas.openxmlformats.org/officeDocument/2006/relationships/image" Target="../media/image593.png"/><Relationship Id="rId4" Type="http://schemas.openxmlformats.org/officeDocument/2006/relationships/image" Target="../media/image556.png"/><Relationship Id="rId9" Type="http://schemas.openxmlformats.org/officeDocument/2006/relationships/customXml" Target="../ink/ink584.xml"/><Relationship Id="rId13" Type="http://schemas.openxmlformats.org/officeDocument/2006/relationships/customXml" Target="../ink/ink586.xml"/><Relationship Id="rId18" Type="http://schemas.openxmlformats.org/officeDocument/2006/relationships/image" Target="../media/image563.png"/><Relationship Id="rId39" Type="http://schemas.openxmlformats.org/officeDocument/2006/relationships/customXml" Target="../ink/ink599.xml"/><Relationship Id="rId34" Type="http://schemas.openxmlformats.org/officeDocument/2006/relationships/image" Target="../media/image571.png"/><Relationship Id="rId50" Type="http://schemas.openxmlformats.org/officeDocument/2006/relationships/image" Target="../media/image579.png"/><Relationship Id="rId55" Type="http://schemas.openxmlformats.org/officeDocument/2006/relationships/customXml" Target="../ink/ink607.xml"/><Relationship Id="rId76" Type="http://schemas.openxmlformats.org/officeDocument/2006/relationships/image" Target="../media/image592.png"/><Relationship Id="rId7" Type="http://schemas.openxmlformats.org/officeDocument/2006/relationships/customXml" Target="../ink/ink583.xml"/><Relationship Id="rId71" Type="http://schemas.openxmlformats.org/officeDocument/2006/relationships/customXml" Target="../ink/ink615.xml"/><Relationship Id="rId2" Type="http://schemas.openxmlformats.org/officeDocument/2006/relationships/image" Target="../media/image555.png"/><Relationship Id="rId29" Type="http://schemas.openxmlformats.org/officeDocument/2006/relationships/customXml" Target="../ink/ink594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7.png"/><Relationship Id="rId21" Type="http://schemas.openxmlformats.org/officeDocument/2006/relationships/customXml" Target="../ink/ink629.xml"/><Relationship Id="rId42" Type="http://schemas.openxmlformats.org/officeDocument/2006/relationships/image" Target="../media/image615.png"/><Relationship Id="rId47" Type="http://schemas.openxmlformats.org/officeDocument/2006/relationships/customXml" Target="../ink/ink642.xml"/><Relationship Id="rId63" Type="http://schemas.openxmlformats.org/officeDocument/2006/relationships/customXml" Target="../ink/ink650.xml"/><Relationship Id="rId68" Type="http://schemas.openxmlformats.org/officeDocument/2006/relationships/image" Target="../media/image628.png"/><Relationship Id="rId84" Type="http://schemas.openxmlformats.org/officeDocument/2006/relationships/image" Target="../media/image636.png"/><Relationship Id="rId89" Type="http://schemas.openxmlformats.org/officeDocument/2006/relationships/customXml" Target="../ink/ink663.xml"/><Relationship Id="rId16" Type="http://schemas.openxmlformats.org/officeDocument/2006/relationships/image" Target="../media/image602.png"/><Relationship Id="rId11" Type="http://schemas.openxmlformats.org/officeDocument/2006/relationships/customXml" Target="../ink/ink624.xml"/><Relationship Id="rId32" Type="http://schemas.openxmlformats.org/officeDocument/2006/relationships/image" Target="../media/image610.png"/><Relationship Id="rId37" Type="http://schemas.openxmlformats.org/officeDocument/2006/relationships/customXml" Target="../ink/ink637.xml"/><Relationship Id="rId53" Type="http://schemas.openxmlformats.org/officeDocument/2006/relationships/customXml" Target="../ink/ink645.xml"/><Relationship Id="rId58" Type="http://schemas.openxmlformats.org/officeDocument/2006/relationships/image" Target="../media/image623.png"/><Relationship Id="rId74" Type="http://schemas.openxmlformats.org/officeDocument/2006/relationships/image" Target="../media/image631.png"/><Relationship Id="rId79" Type="http://schemas.openxmlformats.org/officeDocument/2006/relationships/customXml" Target="../ink/ink658.xml"/><Relationship Id="rId5" Type="http://schemas.openxmlformats.org/officeDocument/2006/relationships/customXml" Target="../ink/ink621.xml"/><Relationship Id="rId90" Type="http://schemas.openxmlformats.org/officeDocument/2006/relationships/image" Target="../media/image639.png"/><Relationship Id="rId95" Type="http://schemas.openxmlformats.org/officeDocument/2006/relationships/customXml" Target="../ink/ink666.xml"/><Relationship Id="rId22" Type="http://schemas.openxmlformats.org/officeDocument/2006/relationships/image" Target="../media/image605.png"/><Relationship Id="rId27" Type="http://schemas.openxmlformats.org/officeDocument/2006/relationships/customXml" Target="../ink/ink632.xml"/><Relationship Id="rId43" Type="http://schemas.openxmlformats.org/officeDocument/2006/relationships/customXml" Target="../ink/ink640.xml"/><Relationship Id="rId48" Type="http://schemas.openxmlformats.org/officeDocument/2006/relationships/image" Target="../media/image618.png"/><Relationship Id="rId64" Type="http://schemas.openxmlformats.org/officeDocument/2006/relationships/image" Target="../media/image626.png"/><Relationship Id="rId69" Type="http://schemas.openxmlformats.org/officeDocument/2006/relationships/customXml" Target="../ink/ink653.xml"/><Relationship Id="rId80" Type="http://schemas.openxmlformats.org/officeDocument/2006/relationships/image" Target="../media/image634.png"/><Relationship Id="rId85" Type="http://schemas.openxmlformats.org/officeDocument/2006/relationships/customXml" Target="../ink/ink661.xml"/><Relationship Id="rId3" Type="http://schemas.openxmlformats.org/officeDocument/2006/relationships/customXml" Target="../ink/ink620.xml"/><Relationship Id="rId12" Type="http://schemas.openxmlformats.org/officeDocument/2006/relationships/image" Target="../media/image600.png"/><Relationship Id="rId17" Type="http://schemas.openxmlformats.org/officeDocument/2006/relationships/customXml" Target="../ink/ink627.xml"/><Relationship Id="rId25" Type="http://schemas.openxmlformats.org/officeDocument/2006/relationships/customXml" Target="../ink/ink631.xml"/><Relationship Id="rId33" Type="http://schemas.openxmlformats.org/officeDocument/2006/relationships/customXml" Target="../ink/ink635.xml"/><Relationship Id="rId38" Type="http://schemas.openxmlformats.org/officeDocument/2006/relationships/image" Target="../media/image613.png"/><Relationship Id="rId46" Type="http://schemas.openxmlformats.org/officeDocument/2006/relationships/image" Target="../media/image617.png"/><Relationship Id="rId59" Type="http://schemas.openxmlformats.org/officeDocument/2006/relationships/customXml" Target="../ink/ink648.xml"/><Relationship Id="rId67" Type="http://schemas.openxmlformats.org/officeDocument/2006/relationships/customXml" Target="../ink/ink652.xml"/><Relationship Id="rId20" Type="http://schemas.openxmlformats.org/officeDocument/2006/relationships/image" Target="../media/image604.png"/><Relationship Id="rId41" Type="http://schemas.openxmlformats.org/officeDocument/2006/relationships/customXml" Target="../ink/ink639.xml"/><Relationship Id="rId54" Type="http://schemas.openxmlformats.org/officeDocument/2006/relationships/image" Target="../media/image621.png"/><Relationship Id="rId62" Type="http://schemas.openxmlformats.org/officeDocument/2006/relationships/image" Target="../media/image625.png"/><Relationship Id="rId70" Type="http://schemas.openxmlformats.org/officeDocument/2006/relationships/image" Target="../media/image629.png"/><Relationship Id="rId75" Type="http://schemas.openxmlformats.org/officeDocument/2006/relationships/customXml" Target="../ink/ink656.xml"/><Relationship Id="rId83" Type="http://schemas.openxmlformats.org/officeDocument/2006/relationships/customXml" Target="../ink/ink660.xml"/><Relationship Id="rId88" Type="http://schemas.openxmlformats.org/officeDocument/2006/relationships/image" Target="../media/image638.png"/><Relationship Id="rId91" Type="http://schemas.openxmlformats.org/officeDocument/2006/relationships/customXml" Target="../ink/ink664.xml"/><Relationship Id="rId96" Type="http://schemas.openxmlformats.org/officeDocument/2006/relationships/image" Target="../media/image6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7.png"/><Relationship Id="rId15" Type="http://schemas.openxmlformats.org/officeDocument/2006/relationships/customXml" Target="../ink/ink626.xml"/><Relationship Id="rId23" Type="http://schemas.openxmlformats.org/officeDocument/2006/relationships/customXml" Target="../ink/ink630.xml"/><Relationship Id="rId28" Type="http://schemas.openxmlformats.org/officeDocument/2006/relationships/image" Target="../media/image608.png"/><Relationship Id="rId36" Type="http://schemas.openxmlformats.org/officeDocument/2006/relationships/image" Target="../media/image612.png"/><Relationship Id="rId49" Type="http://schemas.openxmlformats.org/officeDocument/2006/relationships/customXml" Target="../ink/ink643.xml"/><Relationship Id="rId57" Type="http://schemas.openxmlformats.org/officeDocument/2006/relationships/customXml" Target="../ink/ink647.xml"/><Relationship Id="rId10" Type="http://schemas.openxmlformats.org/officeDocument/2006/relationships/image" Target="../media/image599.png"/><Relationship Id="rId31" Type="http://schemas.openxmlformats.org/officeDocument/2006/relationships/customXml" Target="../ink/ink634.xml"/><Relationship Id="rId44" Type="http://schemas.openxmlformats.org/officeDocument/2006/relationships/image" Target="../media/image616.png"/><Relationship Id="rId52" Type="http://schemas.openxmlformats.org/officeDocument/2006/relationships/image" Target="../media/image620.png"/><Relationship Id="rId60" Type="http://schemas.openxmlformats.org/officeDocument/2006/relationships/image" Target="../media/image624.png"/><Relationship Id="rId65" Type="http://schemas.openxmlformats.org/officeDocument/2006/relationships/customXml" Target="../ink/ink651.xml"/><Relationship Id="rId73" Type="http://schemas.openxmlformats.org/officeDocument/2006/relationships/customXml" Target="../ink/ink655.xml"/><Relationship Id="rId78" Type="http://schemas.openxmlformats.org/officeDocument/2006/relationships/image" Target="../media/image633.png"/><Relationship Id="rId81" Type="http://schemas.openxmlformats.org/officeDocument/2006/relationships/customXml" Target="../ink/ink659.xml"/><Relationship Id="rId86" Type="http://schemas.openxmlformats.org/officeDocument/2006/relationships/image" Target="../media/image637.png"/><Relationship Id="rId94" Type="http://schemas.openxmlformats.org/officeDocument/2006/relationships/image" Target="../media/image641.png"/><Relationship Id="rId4" Type="http://schemas.openxmlformats.org/officeDocument/2006/relationships/image" Target="../media/image596.png"/><Relationship Id="rId9" Type="http://schemas.openxmlformats.org/officeDocument/2006/relationships/customXml" Target="../ink/ink623.xml"/><Relationship Id="rId13" Type="http://schemas.openxmlformats.org/officeDocument/2006/relationships/customXml" Target="../ink/ink625.xml"/><Relationship Id="rId18" Type="http://schemas.openxmlformats.org/officeDocument/2006/relationships/image" Target="../media/image603.png"/><Relationship Id="rId39" Type="http://schemas.openxmlformats.org/officeDocument/2006/relationships/customXml" Target="../ink/ink638.xml"/><Relationship Id="rId34" Type="http://schemas.openxmlformats.org/officeDocument/2006/relationships/image" Target="../media/image611.png"/><Relationship Id="rId50" Type="http://schemas.openxmlformats.org/officeDocument/2006/relationships/image" Target="../media/image619.png"/><Relationship Id="rId55" Type="http://schemas.openxmlformats.org/officeDocument/2006/relationships/customXml" Target="../ink/ink646.xml"/><Relationship Id="rId76" Type="http://schemas.openxmlformats.org/officeDocument/2006/relationships/image" Target="../media/image632.png"/><Relationship Id="rId97" Type="http://schemas.openxmlformats.org/officeDocument/2006/relationships/customXml" Target="../ink/ink667.xml"/><Relationship Id="rId7" Type="http://schemas.openxmlformats.org/officeDocument/2006/relationships/customXml" Target="../ink/ink622.xml"/><Relationship Id="rId71" Type="http://schemas.openxmlformats.org/officeDocument/2006/relationships/customXml" Target="../ink/ink654.xml"/><Relationship Id="rId92" Type="http://schemas.openxmlformats.org/officeDocument/2006/relationships/image" Target="../media/image640.png"/><Relationship Id="rId2" Type="http://schemas.openxmlformats.org/officeDocument/2006/relationships/image" Target="../media/image595.png"/><Relationship Id="rId29" Type="http://schemas.openxmlformats.org/officeDocument/2006/relationships/customXml" Target="../ink/ink633.xml"/><Relationship Id="rId24" Type="http://schemas.openxmlformats.org/officeDocument/2006/relationships/image" Target="../media/image606.png"/><Relationship Id="rId40" Type="http://schemas.openxmlformats.org/officeDocument/2006/relationships/image" Target="../media/image614.png"/><Relationship Id="rId45" Type="http://schemas.openxmlformats.org/officeDocument/2006/relationships/customXml" Target="../ink/ink641.xml"/><Relationship Id="rId66" Type="http://schemas.openxmlformats.org/officeDocument/2006/relationships/image" Target="../media/image627.png"/><Relationship Id="rId87" Type="http://schemas.openxmlformats.org/officeDocument/2006/relationships/customXml" Target="../ink/ink662.xml"/><Relationship Id="rId61" Type="http://schemas.openxmlformats.org/officeDocument/2006/relationships/customXml" Target="../ink/ink649.xml"/><Relationship Id="rId82" Type="http://schemas.openxmlformats.org/officeDocument/2006/relationships/image" Target="../media/image635.png"/><Relationship Id="rId19" Type="http://schemas.openxmlformats.org/officeDocument/2006/relationships/customXml" Target="../ink/ink628.xml"/><Relationship Id="rId14" Type="http://schemas.openxmlformats.org/officeDocument/2006/relationships/image" Target="../media/image601.png"/><Relationship Id="rId30" Type="http://schemas.openxmlformats.org/officeDocument/2006/relationships/image" Target="../media/image609.png"/><Relationship Id="rId35" Type="http://schemas.openxmlformats.org/officeDocument/2006/relationships/customXml" Target="../ink/ink636.xml"/><Relationship Id="rId56" Type="http://schemas.openxmlformats.org/officeDocument/2006/relationships/image" Target="../media/image622.png"/><Relationship Id="rId77" Type="http://schemas.openxmlformats.org/officeDocument/2006/relationships/customXml" Target="../ink/ink657.xml"/><Relationship Id="rId8" Type="http://schemas.openxmlformats.org/officeDocument/2006/relationships/image" Target="../media/image598.png"/><Relationship Id="rId51" Type="http://schemas.openxmlformats.org/officeDocument/2006/relationships/customXml" Target="../ink/ink644.xml"/><Relationship Id="rId72" Type="http://schemas.openxmlformats.org/officeDocument/2006/relationships/image" Target="../media/image630.png"/><Relationship Id="rId93" Type="http://schemas.openxmlformats.org/officeDocument/2006/relationships/customXml" Target="../ink/ink665.xml"/><Relationship Id="rId98" Type="http://schemas.openxmlformats.org/officeDocument/2006/relationships/image" Target="../media/image6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7.png"/><Relationship Id="rId13" Type="http://schemas.openxmlformats.org/officeDocument/2006/relationships/customXml" Target="../ink/ink673.xml"/><Relationship Id="rId18" Type="http://schemas.openxmlformats.org/officeDocument/2006/relationships/image" Target="../media/image542.png"/><Relationship Id="rId26" Type="http://schemas.openxmlformats.org/officeDocument/2006/relationships/image" Target="../media/image546.png"/><Relationship Id="rId3" Type="http://schemas.openxmlformats.org/officeDocument/2006/relationships/customXml" Target="../ink/ink668.xml"/><Relationship Id="rId21" Type="http://schemas.openxmlformats.org/officeDocument/2006/relationships/customXml" Target="../ink/ink677.xml"/><Relationship Id="rId7" Type="http://schemas.openxmlformats.org/officeDocument/2006/relationships/customXml" Target="../ink/ink670.xml"/><Relationship Id="rId12" Type="http://schemas.openxmlformats.org/officeDocument/2006/relationships/image" Target="../media/image539.png"/><Relationship Id="rId17" Type="http://schemas.openxmlformats.org/officeDocument/2006/relationships/customXml" Target="../ink/ink675.xml"/><Relationship Id="rId25" Type="http://schemas.openxmlformats.org/officeDocument/2006/relationships/customXml" Target="../ink/ink679.xml"/><Relationship Id="rId2" Type="http://schemas.openxmlformats.org/officeDocument/2006/relationships/image" Target="../media/image436.png"/><Relationship Id="rId16" Type="http://schemas.openxmlformats.org/officeDocument/2006/relationships/image" Target="../media/image541.png"/><Relationship Id="rId20" Type="http://schemas.openxmlformats.org/officeDocument/2006/relationships/image" Target="../media/image543.png"/><Relationship Id="rId29" Type="http://schemas.openxmlformats.org/officeDocument/2006/relationships/customXml" Target="../ink/ink68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6.png"/><Relationship Id="rId11" Type="http://schemas.openxmlformats.org/officeDocument/2006/relationships/customXml" Target="../ink/ink672.xml"/><Relationship Id="rId24" Type="http://schemas.openxmlformats.org/officeDocument/2006/relationships/image" Target="../media/image545.png"/><Relationship Id="rId32" Type="http://schemas.openxmlformats.org/officeDocument/2006/relationships/image" Target="../media/image645.png"/><Relationship Id="rId5" Type="http://schemas.openxmlformats.org/officeDocument/2006/relationships/customXml" Target="../ink/ink669.xml"/><Relationship Id="rId15" Type="http://schemas.openxmlformats.org/officeDocument/2006/relationships/customXml" Target="../ink/ink674.xml"/><Relationship Id="rId23" Type="http://schemas.openxmlformats.org/officeDocument/2006/relationships/customXml" Target="../ink/ink678.xml"/><Relationship Id="rId28" Type="http://schemas.openxmlformats.org/officeDocument/2006/relationships/image" Target="../media/image547.png"/><Relationship Id="rId10" Type="http://schemas.openxmlformats.org/officeDocument/2006/relationships/image" Target="../media/image538.png"/><Relationship Id="rId19" Type="http://schemas.openxmlformats.org/officeDocument/2006/relationships/customXml" Target="../ink/ink676.xml"/><Relationship Id="rId31" Type="http://schemas.openxmlformats.org/officeDocument/2006/relationships/image" Target="../media/image644.jpeg"/><Relationship Id="rId4" Type="http://schemas.openxmlformats.org/officeDocument/2006/relationships/image" Target="../media/image535.png"/><Relationship Id="rId9" Type="http://schemas.openxmlformats.org/officeDocument/2006/relationships/customXml" Target="../ink/ink671.xml"/><Relationship Id="rId14" Type="http://schemas.openxmlformats.org/officeDocument/2006/relationships/image" Target="../media/image540.png"/><Relationship Id="rId22" Type="http://schemas.openxmlformats.org/officeDocument/2006/relationships/image" Target="../media/image544.png"/><Relationship Id="rId27" Type="http://schemas.openxmlformats.org/officeDocument/2006/relationships/customXml" Target="../ink/ink680.xml"/><Relationship Id="rId30" Type="http://schemas.openxmlformats.org/officeDocument/2006/relationships/image" Target="../media/image548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7.xml"/><Relationship Id="rId18" Type="http://schemas.openxmlformats.org/officeDocument/2006/relationships/image" Target="../media/image542.png"/><Relationship Id="rId26" Type="http://schemas.openxmlformats.org/officeDocument/2006/relationships/image" Target="../media/image546.png"/><Relationship Id="rId21" Type="http://schemas.openxmlformats.org/officeDocument/2006/relationships/customXml" Target="../ink/ink691.xml"/><Relationship Id="rId34" Type="http://schemas.openxmlformats.org/officeDocument/2006/relationships/image" Target="../media/image645.png"/><Relationship Id="rId7" Type="http://schemas.openxmlformats.org/officeDocument/2006/relationships/customXml" Target="../ink/ink684.xml"/><Relationship Id="rId12" Type="http://schemas.openxmlformats.org/officeDocument/2006/relationships/image" Target="../media/image539.png"/><Relationship Id="rId17" Type="http://schemas.openxmlformats.org/officeDocument/2006/relationships/customXml" Target="../ink/ink689.xml"/><Relationship Id="rId25" Type="http://schemas.openxmlformats.org/officeDocument/2006/relationships/customXml" Target="../ink/ink693.xml"/><Relationship Id="rId33" Type="http://schemas.openxmlformats.org/officeDocument/2006/relationships/image" Target="../media/image644.jpeg"/><Relationship Id="rId2" Type="http://schemas.openxmlformats.org/officeDocument/2006/relationships/image" Target="../media/image436.png"/><Relationship Id="rId16" Type="http://schemas.openxmlformats.org/officeDocument/2006/relationships/image" Target="../media/image541.png"/><Relationship Id="rId20" Type="http://schemas.openxmlformats.org/officeDocument/2006/relationships/image" Target="../media/image543.png"/><Relationship Id="rId29" Type="http://schemas.openxmlformats.org/officeDocument/2006/relationships/customXml" Target="../ink/ink69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6.png"/><Relationship Id="rId11" Type="http://schemas.openxmlformats.org/officeDocument/2006/relationships/customXml" Target="../ink/ink686.xml"/><Relationship Id="rId24" Type="http://schemas.openxmlformats.org/officeDocument/2006/relationships/image" Target="../media/image545.png"/><Relationship Id="rId32" Type="http://schemas.openxmlformats.org/officeDocument/2006/relationships/image" Target="../media/image550.jpeg"/><Relationship Id="rId37" Type="http://schemas.openxmlformats.org/officeDocument/2006/relationships/image" Target="../media/image648.svg"/><Relationship Id="rId5" Type="http://schemas.openxmlformats.org/officeDocument/2006/relationships/customXml" Target="../ink/ink683.xml"/><Relationship Id="rId15" Type="http://schemas.openxmlformats.org/officeDocument/2006/relationships/customXml" Target="../ink/ink688.xml"/><Relationship Id="rId23" Type="http://schemas.openxmlformats.org/officeDocument/2006/relationships/customXml" Target="../ink/ink692.xml"/><Relationship Id="rId28" Type="http://schemas.openxmlformats.org/officeDocument/2006/relationships/image" Target="../media/image547.png"/><Relationship Id="rId36" Type="http://schemas.openxmlformats.org/officeDocument/2006/relationships/image" Target="../media/image647.png"/><Relationship Id="rId10" Type="http://schemas.openxmlformats.org/officeDocument/2006/relationships/image" Target="../media/image538.png"/><Relationship Id="rId19" Type="http://schemas.openxmlformats.org/officeDocument/2006/relationships/customXml" Target="../ink/ink690.xml"/><Relationship Id="rId31" Type="http://schemas.openxmlformats.org/officeDocument/2006/relationships/image" Target="../media/image549.jpeg"/><Relationship Id="rId4" Type="http://schemas.openxmlformats.org/officeDocument/2006/relationships/image" Target="../media/image535.png"/><Relationship Id="rId9" Type="http://schemas.openxmlformats.org/officeDocument/2006/relationships/customXml" Target="../ink/ink685.xml"/><Relationship Id="rId14" Type="http://schemas.openxmlformats.org/officeDocument/2006/relationships/image" Target="../media/image540.png"/><Relationship Id="rId22" Type="http://schemas.openxmlformats.org/officeDocument/2006/relationships/image" Target="../media/image544.png"/><Relationship Id="rId27" Type="http://schemas.openxmlformats.org/officeDocument/2006/relationships/customXml" Target="../ink/ink694.xml"/><Relationship Id="rId30" Type="http://schemas.openxmlformats.org/officeDocument/2006/relationships/image" Target="../media/image548.png"/><Relationship Id="rId35" Type="http://schemas.openxmlformats.org/officeDocument/2006/relationships/image" Target="../media/image646.jpeg"/><Relationship Id="rId8" Type="http://schemas.openxmlformats.org/officeDocument/2006/relationships/image" Target="../media/image537.png"/><Relationship Id="rId3" Type="http://schemas.openxmlformats.org/officeDocument/2006/relationships/customXml" Target="../ink/ink682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06.png"/><Relationship Id="rId21" Type="http://schemas.openxmlformats.org/officeDocument/2006/relationships/image" Target="../media/image658.png"/><Relationship Id="rId42" Type="http://schemas.openxmlformats.org/officeDocument/2006/relationships/customXml" Target="../ink/ink715.xml"/><Relationship Id="rId63" Type="http://schemas.openxmlformats.org/officeDocument/2006/relationships/image" Target="../media/image679.png"/><Relationship Id="rId84" Type="http://schemas.openxmlformats.org/officeDocument/2006/relationships/customXml" Target="../ink/ink736.xml"/><Relationship Id="rId138" Type="http://schemas.openxmlformats.org/officeDocument/2006/relationships/customXml" Target="../ink/ink763.xml"/><Relationship Id="rId159" Type="http://schemas.openxmlformats.org/officeDocument/2006/relationships/image" Target="../media/image727.png"/><Relationship Id="rId107" Type="http://schemas.openxmlformats.org/officeDocument/2006/relationships/image" Target="../media/image701.png"/><Relationship Id="rId11" Type="http://schemas.openxmlformats.org/officeDocument/2006/relationships/image" Target="../media/image653.png"/><Relationship Id="rId32" Type="http://schemas.openxmlformats.org/officeDocument/2006/relationships/customXml" Target="../ink/ink710.xml"/><Relationship Id="rId53" Type="http://schemas.openxmlformats.org/officeDocument/2006/relationships/image" Target="../media/image674.png"/><Relationship Id="rId74" Type="http://schemas.openxmlformats.org/officeDocument/2006/relationships/customXml" Target="../ink/ink731.xml"/><Relationship Id="rId128" Type="http://schemas.openxmlformats.org/officeDocument/2006/relationships/customXml" Target="../ink/ink758.xml"/><Relationship Id="rId149" Type="http://schemas.openxmlformats.org/officeDocument/2006/relationships/image" Target="../media/image722.png"/><Relationship Id="rId5" Type="http://schemas.openxmlformats.org/officeDocument/2006/relationships/image" Target="../media/image650.png"/><Relationship Id="rId95" Type="http://schemas.openxmlformats.org/officeDocument/2006/relationships/image" Target="../media/image695.png"/><Relationship Id="rId160" Type="http://schemas.openxmlformats.org/officeDocument/2006/relationships/customXml" Target="../ink/ink774.xml"/><Relationship Id="rId22" Type="http://schemas.openxmlformats.org/officeDocument/2006/relationships/customXml" Target="../ink/ink705.xml"/><Relationship Id="rId43" Type="http://schemas.openxmlformats.org/officeDocument/2006/relationships/image" Target="../media/image669.png"/><Relationship Id="rId64" Type="http://schemas.openxmlformats.org/officeDocument/2006/relationships/customXml" Target="../ink/ink726.xml"/><Relationship Id="rId118" Type="http://schemas.openxmlformats.org/officeDocument/2006/relationships/customXml" Target="../ink/ink753.xml"/><Relationship Id="rId139" Type="http://schemas.openxmlformats.org/officeDocument/2006/relationships/image" Target="../media/image717.png"/><Relationship Id="rId85" Type="http://schemas.openxmlformats.org/officeDocument/2006/relationships/image" Target="../media/image690.png"/><Relationship Id="rId150" Type="http://schemas.openxmlformats.org/officeDocument/2006/relationships/customXml" Target="../ink/ink769.xml"/><Relationship Id="rId12" Type="http://schemas.openxmlformats.org/officeDocument/2006/relationships/customXml" Target="../ink/ink700.xml"/><Relationship Id="rId17" Type="http://schemas.openxmlformats.org/officeDocument/2006/relationships/image" Target="../media/image656.png"/><Relationship Id="rId33" Type="http://schemas.openxmlformats.org/officeDocument/2006/relationships/image" Target="../media/image664.png"/><Relationship Id="rId38" Type="http://schemas.openxmlformats.org/officeDocument/2006/relationships/customXml" Target="../ink/ink713.xml"/><Relationship Id="rId59" Type="http://schemas.openxmlformats.org/officeDocument/2006/relationships/image" Target="../media/image677.png"/><Relationship Id="rId103" Type="http://schemas.openxmlformats.org/officeDocument/2006/relationships/image" Target="../media/image699.png"/><Relationship Id="rId108" Type="http://schemas.openxmlformats.org/officeDocument/2006/relationships/customXml" Target="../ink/ink748.xml"/><Relationship Id="rId124" Type="http://schemas.openxmlformats.org/officeDocument/2006/relationships/customXml" Target="../ink/ink756.xml"/><Relationship Id="rId129" Type="http://schemas.openxmlformats.org/officeDocument/2006/relationships/image" Target="../media/image712.png"/><Relationship Id="rId54" Type="http://schemas.openxmlformats.org/officeDocument/2006/relationships/customXml" Target="../ink/ink721.xml"/><Relationship Id="rId70" Type="http://schemas.openxmlformats.org/officeDocument/2006/relationships/customXml" Target="../ink/ink729.xml"/><Relationship Id="rId75" Type="http://schemas.openxmlformats.org/officeDocument/2006/relationships/image" Target="../media/image685.png"/><Relationship Id="rId91" Type="http://schemas.openxmlformats.org/officeDocument/2006/relationships/image" Target="../media/image693.png"/><Relationship Id="rId96" Type="http://schemas.openxmlformats.org/officeDocument/2006/relationships/customXml" Target="../ink/ink742.xml"/><Relationship Id="rId140" Type="http://schemas.openxmlformats.org/officeDocument/2006/relationships/customXml" Target="../ink/ink764.xml"/><Relationship Id="rId145" Type="http://schemas.openxmlformats.org/officeDocument/2006/relationships/image" Target="../media/image720.png"/><Relationship Id="rId161" Type="http://schemas.openxmlformats.org/officeDocument/2006/relationships/image" Target="../media/image728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697.xml"/><Relationship Id="rId23" Type="http://schemas.openxmlformats.org/officeDocument/2006/relationships/image" Target="../media/image659.png"/><Relationship Id="rId28" Type="http://schemas.openxmlformats.org/officeDocument/2006/relationships/customXml" Target="../ink/ink708.xml"/><Relationship Id="rId49" Type="http://schemas.openxmlformats.org/officeDocument/2006/relationships/image" Target="../media/image672.png"/><Relationship Id="rId114" Type="http://schemas.openxmlformats.org/officeDocument/2006/relationships/customXml" Target="../ink/ink751.xml"/><Relationship Id="rId119" Type="http://schemas.openxmlformats.org/officeDocument/2006/relationships/image" Target="../media/image707.png"/><Relationship Id="rId44" Type="http://schemas.openxmlformats.org/officeDocument/2006/relationships/customXml" Target="../ink/ink716.xml"/><Relationship Id="rId60" Type="http://schemas.openxmlformats.org/officeDocument/2006/relationships/customXml" Target="../ink/ink724.xml"/><Relationship Id="rId65" Type="http://schemas.openxmlformats.org/officeDocument/2006/relationships/image" Target="../media/image680.png"/><Relationship Id="rId81" Type="http://schemas.openxmlformats.org/officeDocument/2006/relationships/image" Target="../media/image688.png"/><Relationship Id="rId86" Type="http://schemas.openxmlformats.org/officeDocument/2006/relationships/customXml" Target="../ink/ink737.xml"/><Relationship Id="rId130" Type="http://schemas.openxmlformats.org/officeDocument/2006/relationships/customXml" Target="../ink/ink759.xml"/><Relationship Id="rId135" Type="http://schemas.openxmlformats.org/officeDocument/2006/relationships/image" Target="../media/image715.png"/><Relationship Id="rId151" Type="http://schemas.openxmlformats.org/officeDocument/2006/relationships/image" Target="../media/image723.png"/><Relationship Id="rId156" Type="http://schemas.openxmlformats.org/officeDocument/2006/relationships/customXml" Target="../ink/ink772.xml"/><Relationship Id="rId13" Type="http://schemas.openxmlformats.org/officeDocument/2006/relationships/image" Target="../media/image654.png"/><Relationship Id="rId18" Type="http://schemas.openxmlformats.org/officeDocument/2006/relationships/customXml" Target="../ink/ink703.xml"/><Relationship Id="rId39" Type="http://schemas.openxmlformats.org/officeDocument/2006/relationships/image" Target="../media/image667.png"/><Relationship Id="rId109" Type="http://schemas.openxmlformats.org/officeDocument/2006/relationships/image" Target="../media/image702.png"/><Relationship Id="rId34" Type="http://schemas.openxmlformats.org/officeDocument/2006/relationships/customXml" Target="../ink/ink711.xml"/><Relationship Id="rId50" Type="http://schemas.openxmlformats.org/officeDocument/2006/relationships/customXml" Target="../ink/ink719.xml"/><Relationship Id="rId55" Type="http://schemas.openxmlformats.org/officeDocument/2006/relationships/image" Target="../media/image675.png"/><Relationship Id="rId76" Type="http://schemas.openxmlformats.org/officeDocument/2006/relationships/customXml" Target="../ink/ink732.xml"/><Relationship Id="rId97" Type="http://schemas.openxmlformats.org/officeDocument/2006/relationships/image" Target="../media/image696.png"/><Relationship Id="rId104" Type="http://schemas.openxmlformats.org/officeDocument/2006/relationships/customXml" Target="../ink/ink746.xml"/><Relationship Id="rId120" Type="http://schemas.openxmlformats.org/officeDocument/2006/relationships/customXml" Target="../ink/ink754.xml"/><Relationship Id="rId125" Type="http://schemas.openxmlformats.org/officeDocument/2006/relationships/image" Target="../media/image710.png"/><Relationship Id="rId141" Type="http://schemas.openxmlformats.org/officeDocument/2006/relationships/image" Target="../media/image718.png"/><Relationship Id="rId146" Type="http://schemas.openxmlformats.org/officeDocument/2006/relationships/customXml" Target="../ink/ink767.xml"/><Relationship Id="rId7" Type="http://schemas.openxmlformats.org/officeDocument/2006/relationships/image" Target="../media/image651.png"/><Relationship Id="rId71" Type="http://schemas.openxmlformats.org/officeDocument/2006/relationships/image" Target="../media/image683.png"/><Relationship Id="rId92" Type="http://schemas.openxmlformats.org/officeDocument/2006/relationships/customXml" Target="../ink/ink740.xml"/><Relationship Id="rId162" Type="http://schemas.openxmlformats.org/officeDocument/2006/relationships/customXml" Target="../ink/ink775.xml"/><Relationship Id="rId2" Type="http://schemas.openxmlformats.org/officeDocument/2006/relationships/image" Target="../media/image645.png"/><Relationship Id="rId29" Type="http://schemas.openxmlformats.org/officeDocument/2006/relationships/image" Target="../media/image662.png"/><Relationship Id="rId24" Type="http://schemas.openxmlformats.org/officeDocument/2006/relationships/customXml" Target="../ink/ink706.xml"/><Relationship Id="rId40" Type="http://schemas.openxmlformats.org/officeDocument/2006/relationships/customXml" Target="../ink/ink714.xml"/><Relationship Id="rId45" Type="http://schemas.openxmlformats.org/officeDocument/2006/relationships/image" Target="../media/image670.png"/><Relationship Id="rId66" Type="http://schemas.openxmlformats.org/officeDocument/2006/relationships/customXml" Target="../ink/ink727.xml"/><Relationship Id="rId87" Type="http://schemas.openxmlformats.org/officeDocument/2006/relationships/image" Target="../media/image691.png"/><Relationship Id="rId110" Type="http://schemas.openxmlformats.org/officeDocument/2006/relationships/customXml" Target="../ink/ink749.xml"/><Relationship Id="rId115" Type="http://schemas.openxmlformats.org/officeDocument/2006/relationships/image" Target="../media/image705.png"/><Relationship Id="rId131" Type="http://schemas.openxmlformats.org/officeDocument/2006/relationships/image" Target="../media/image713.png"/><Relationship Id="rId136" Type="http://schemas.openxmlformats.org/officeDocument/2006/relationships/customXml" Target="../ink/ink762.xml"/><Relationship Id="rId157" Type="http://schemas.openxmlformats.org/officeDocument/2006/relationships/image" Target="../media/image726.png"/><Relationship Id="rId61" Type="http://schemas.openxmlformats.org/officeDocument/2006/relationships/image" Target="../media/image678.png"/><Relationship Id="rId82" Type="http://schemas.openxmlformats.org/officeDocument/2006/relationships/customXml" Target="../ink/ink735.xml"/><Relationship Id="rId152" Type="http://schemas.openxmlformats.org/officeDocument/2006/relationships/customXml" Target="../ink/ink770.xml"/><Relationship Id="rId19" Type="http://schemas.openxmlformats.org/officeDocument/2006/relationships/image" Target="../media/image657.png"/><Relationship Id="rId14" Type="http://schemas.openxmlformats.org/officeDocument/2006/relationships/customXml" Target="../ink/ink701.xml"/><Relationship Id="rId30" Type="http://schemas.openxmlformats.org/officeDocument/2006/relationships/customXml" Target="../ink/ink709.xml"/><Relationship Id="rId35" Type="http://schemas.openxmlformats.org/officeDocument/2006/relationships/image" Target="../media/image665.png"/><Relationship Id="rId56" Type="http://schemas.openxmlformats.org/officeDocument/2006/relationships/customXml" Target="../ink/ink722.xml"/><Relationship Id="rId77" Type="http://schemas.openxmlformats.org/officeDocument/2006/relationships/image" Target="../media/image686.png"/><Relationship Id="rId100" Type="http://schemas.openxmlformats.org/officeDocument/2006/relationships/customXml" Target="../ink/ink744.xml"/><Relationship Id="rId105" Type="http://schemas.openxmlformats.org/officeDocument/2006/relationships/image" Target="../media/image700.png"/><Relationship Id="rId126" Type="http://schemas.openxmlformats.org/officeDocument/2006/relationships/customXml" Target="../ink/ink757.xml"/><Relationship Id="rId147" Type="http://schemas.openxmlformats.org/officeDocument/2006/relationships/image" Target="../media/image721.png"/><Relationship Id="rId8" Type="http://schemas.openxmlformats.org/officeDocument/2006/relationships/customXml" Target="../ink/ink698.xml"/><Relationship Id="rId51" Type="http://schemas.openxmlformats.org/officeDocument/2006/relationships/image" Target="../media/image673.png"/><Relationship Id="rId72" Type="http://schemas.openxmlformats.org/officeDocument/2006/relationships/customXml" Target="../ink/ink730.xml"/><Relationship Id="rId93" Type="http://schemas.openxmlformats.org/officeDocument/2006/relationships/image" Target="../media/image694.png"/><Relationship Id="rId98" Type="http://schemas.openxmlformats.org/officeDocument/2006/relationships/customXml" Target="../ink/ink743.xml"/><Relationship Id="rId121" Type="http://schemas.openxmlformats.org/officeDocument/2006/relationships/image" Target="../media/image708.png"/><Relationship Id="rId142" Type="http://schemas.openxmlformats.org/officeDocument/2006/relationships/customXml" Target="../ink/ink765.xml"/><Relationship Id="rId163" Type="http://schemas.openxmlformats.org/officeDocument/2006/relationships/image" Target="../media/image729.png"/><Relationship Id="rId3" Type="http://schemas.openxmlformats.org/officeDocument/2006/relationships/image" Target="../media/image649.jpeg"/><Relationship Id="rId25" Type="http://schemas.openxmlformats.org/officeDocument/2006/relationships/image" Target="../media/image660.png"/><Relationship Id="rId46" Type="http://schemas.openxmlformats.org/officeDocument/2006/relationships/customXml" Target="../ink/ink717.xml"/><Relationship Id="rId67" Type="http://schemas.openxmlformats.org/officeDocument/2006/relationships/image" Target="../media/image681.png"/><Relationship Id="rId116" Type="http://schemas.openxmlformats.org/officeDocument/2006/relationships/customXml" Target="../ink/ink752.xml"/><Relationship Id="rId137" Type="http://schemas.openxmlformats.org/officeDocument/2006/relationships/image" Target="../media/image716.png"/><Relationship Id="rId158" Type="http://schemas.openxmlformats.org/officeDocument/2006/relationships/customXml" Target="../ink/ink773.xml"/><Relationship Id="rId20" Type="http://schemas.openxmlformats.org/officeDocument/2006/relationships/customXml" Target="../ink/ink704.xml"/><Relationship Id="rId41" Type="http://schemas.openxmlformats.org/officeDocument/2006/relationships/image" Target="../media/image668.png"/><Relationship Id="rId62" Type="http://schemas.openxmlformats.org/officeDocument/2006/relationships/customXml" Target="../ink/ink725.xml"/><Relationship Id="rId83" Type="http://schemas.openxmlformats.org/officeDocument/2006/relationships/image" Target="../media/image689.png"/><Relationship Id="rId88" Type="http://schemas.openxmlformats.org/officeDocument/2006/relationships/customXml" Target="../ink/ink738.xml"/><Relationship Id="rId111" Type="http://schemas.openxmlformats.org/officeDocument/2006/relationships/image" Target="../media/image703.png"/><Relationship Id="rId132" Type="http://schemas.openxmlformats.org/officeDocument/2006/relationships/customXml" Target="../ink/ink760.xml"/><Relationship Id="rId153" Type="http://schemas.openxmlformats.org/officeDocument/2006/relationships/image" Target="../media/image724.png"/><Relationship Id="rId15" Type="http://schemas.openxmlformats.org/officeDocument/2006/relationships/image" Target="../media/image655.png"/><Relationship Id="rId36" Type="http://schemas.openxmlformats.org/officeDocument/2006/relationships/customXml" Target="../ink/ink712.xml"/><Relationship Id="rId57" Type="http://schemas.openxmlformats.org/officeDocument/2006/relationships/image" Target="../media/image676.png"/><Relationship Id="rId106" Type="http://schemas.openxmlformats.org/officeDocument/2006/relationships/customXml" Target="../ink/ink747.xml"/><Relationship Id="rId127" Type="http://schemas.openxmlformats.org/officeDocument/2006/relationships/image" Target="../media/image711.png"/><Relationship Id="rId10" Type="http://schemas.openxmlformats.org/officeDocument/2006/relationships/customXml" Target="../ink/ink699.xml"/><Relationship Id="rId31" Type="http://schemas.openxmlformats.org/officeDocument/2006/relationships/image" Target="../media/image663.png"/><Relationship Id="rId52" Type="http://schemas.openxmlformats.org/officeDocument/2006/relationships/customXml" Target="../ink/ink720.xml"/><Relationship Id="rId73" Type="http://schemas.openxmlformats.org/officeDocument/2006/relationships/image" Target="../media/image684.png"/><Relationship Id="rId78" Type="http://schemas.openxmlformats.org/officeDocument/2006/relationships/customXml" Target="../ink/ink733.xml"/><Relationship Id="rId94" Type="http://schemas.openxmlformats.org/officeDocument/2006/relationships/customXml" Target="../ink/ink741.xml"/><Relationship Id="rId99" Type="http://schemas.openxmlformats.org/officeDocument/2006/relationships/image" Target="../media/image697.png"/><Relationship Id="rId101" Type="http://schemas.openxmlformats.org/officeDocument/2006/relationships/image" Target="../media/image698.png"/><Relationship Id="rId122" Type="http://schemas.openxmlformats.org/officeDocument/2006/relationships/customXml" Target="../ink/ink755.xml"/><Relationship Id="rId143" Type="http://schemas.openxmlformats.org/officeDocument/2006/relationships/image" Target="../media/image719.png"/><Relationship Id="rId148" Type="http://schemas.openxmlformats.org/officeDocument/2006/relationships/customXml" Target="../ink/ink768.xml"/><Relationship Id="rId164" Type="http://schemas.openxmlformats.org/officeDocument/2006/relationships/customXml" Target="../ink/ink776.xml"/><Relationship Id="rId4" Type="http://schemas.openxmlformats.org/officeDocument/2006/relationships/customXml" Target="../ink/ink696.xml"/><Relationship Id="rId9" Type="http://schemas.openxmlformats.org/officeDocument/2006/relationships/image" Target="../media/image652.png"/><Relationship Id="rId26" Type="http://schemas.openxmlformats.org/officeDocument/2006/relationships/customXml" Target="../ink/ink707.xml"/><Relationship Id="rId47" Type="http://schemas.openxmlformats.org/officeDocument/2006/relationships/image" Target="../media/image671.png"/><Relationship Id="rId68" Type="http://schemas.openxmlformats.org/officeDocument/2006/relationships/customXml" Target="../ink/ink728.xml"/><Relationship Id="rId89" Type="http://schemas.openxmlformats.org/officeDocument/2006/relationships/image" Target="../media/image692.png"/><Relationship Id="rId112" Type="http://schemas.openxmlformats.org/officeDocument/2006/relationships/customXml" Target="../ink/ink750.xml"/><Relationship Id="rId133" Type="http://schemas.openxmlformats.org/officeDocument/2006/relationships/image" Target="../media/image714.png"/><Relationship Id="rId154" Type="http://schemas.openxmlformats.org/officeDocument/2006/relationships/customXml" Target="../ink/ink771.xml"/><Relationship Id="rId16" Type="http://schemas.openxmlformats.org/officeDocument/2006/relationships/customXml" Target="../ink/ink702.xml"/><Relationship Id="rId37" Type="http://schemas.openxmlformats.org/officeDocument/2006/relationships/image" Target="../media/image666.png"/><Relationship Id="rId58" Type="http://schemas.openxmlformats.org/officeDocument/2006/relationships/customXml" Target="../ink/ink723.xml"/><Relationship Id="rId79" Type="http://schemas.openxmlformats.org/officeDocument/2006/relationships/image" Target="../media/image687.png"/><Relationship Id="rId102" Type="http://schemas.openxmlformats.org/officeDocument/2006/relationships/customXml" Target="../ink/ink745.xml"/><Relationship Id="rId123" Type="http://schemas.openxmlformats.org/officeDocument/2006/relationships/image" Target="../media/image709.png"/><Relationship Id="rId144" Type="http://schemas.openxmlformats.org/officeDocument/2006/relationships/customXml" Target="../ink/ink766.xml"/><Relationship Id="rId90" Type="http://schemas.openxmlformats.org/officeDocument/2006/relationships/customXml" Target="../ink/ink739.xml"/><Relationship Id="rId165" Type="http://schemas.openxmlformats.org/officeDocument/2006/relationships/image" Target="../media/image730.png"/><Relationship Id="rId27" Type="http://schemas.openxmlformats.org/officeDocument/2006/relationships/image" Target="../media/image661.png"/><Relationship Id="rId48" Type="http://schemas.openxmlformats.org/officeDocument/2006/relationships/customXml" Target="../ink/ink718.xml"/><Relationship Id="rId69" Type="http://schemas.openxmlformats.org/officeDocument/2006/relationships/image" Target="../media/image682.png"/><Relationship Id="rId113" Type="http://schemas.openxmlformats.org/officeDocument/2006/relationships/image" Target="../media/image704.png"/><Relationship Id="rId134" Type="http://schemas.openxmlformats.org/officeDocument/2006/relationships/customXml" Target="../ink/ink761.xml"/><Relationship Id="rId80" Type="http://schemas.openxmlformats.org/officeDocument/2006/relationships/customXml" Target="../ink/ink734.xml"/><Relationship Id="rId155" Type="http://schemas.openxmlformats.org/officeDocument/2006/relationships/image" Target="../media/image72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3.png"/><Relationship Id="rId3" Type="http://schemas.openxmlformats.org/officeDocument/2006/relationships/customXml" Target="../ink/ink777.xml"/><Relationship Id="rId7" Type="http://schemas.openxmlformats.org/officeDocument/2006/relationships/customXml" Target="../ink/ink779.xml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2.png"/><Relationship Id="rId5" Type="http://schemas.openxmlformats.org/officeDocument/2006/relationships/customXml" Target="../ink/ink778.xml"/><Relationship Id="rId10" Type="http://schemas.openxmlformats.org/officeDocument/2006/relationships/image" Target="../media/image734.png"/><Relationship Id="rId4" Type="http://schemas.openxmlformats.org/officeDocument/2006/relationships/image" Target="../media/image731.png"/><Relationship Id="rId9" Type="http://schemas.openxmlformats.org/officeDocument/2006/relationships/customXml" Target="../ink/ink780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1.xml"/><Relationship Id="rId63" Type="http://schemas.openxmlformats.org/officeDocument/2006/relationships/image" Target="../media/image34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28" Type="http://schemas.openxmlformats.org/officeDocument/2006/relationships/customXml" Target="../ink/ink64.xml"/><Relationship Id="rId5" Type="http://schemas.openxmlformats.org/officeDocument/2006/relationships/image" Target="../media/image5.png"/><Relationship Id="rId90" Type="http://schemas.openxmlformats.org/officeDocument/2006/relationships/customXml" Target="../ink/ink45.xml"/><Relationship Id="rId95" Type="http://schemas.openxmlformats.org/officeDocument/2006/relationships/image" Target="../media/image50.png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2.png"/><Relationship Id="rId80" Type="http://schemas.openxmlformats.org/officeDocument/2006/relationships/customXml" Target="../ink/ink40.xml"/><Relationship Id="rId85" Type="http://schemas.openxmlformats.org/officeDocument/2006/relationships/image" Target="../media/image45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7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0.png"/><Relationship Id="rId91" Type="http://schemas.openxmlformats.org/officeDocument/2006/relationships/image" Target="../media/image48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119" Type="http://schemas.openxmlformats.org/officeDocument/2006/relationships/image" Target="../media/image62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5.png"/><Relationship Id="rId81" Type="http://schemas.openxmlformats.org/officeDocument/2006/relationships/image" Target="../media/image43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70.png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109" Type="http://schemas.openxmlformats.org/officeDocument/2006/relationships/image" Target="../media/image57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0.png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5.png"/><Relationship Id="rId141" Type="http://schemas.openxmlformats.org/officeDocument/2006/relationships/image" Target="../media/image73.png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7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5.png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136" Type="http://schemas.openxmlformats.org/officeDocument/2006/relationships/customXml" Target="../ink/ink68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19" Type="http://schemas.openxmlformats.org/officeDocument/2006/relationships/image" Target="../media/image12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56" Type="http://schemas.openxmlformats.org/officeDocument/2006/relationships/customXml" Target="../ink/ink28.xml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142" Type="http://schemas.openxmlformats.org/officeDocument/2006/relationships/customXml" Target="../ink/ink71.xml"/><Relationship Id="rId3" Type="http://schemas.openxmlformats.org/officeDocument/2006/relationships/image" Target="../media/image4.png"/><Relationship Id="rId25" Type="http://schemas.openxmlformats.org/officeDocument/2006/relationships/image" Target="../media/image15.png"/><Relationship Id="rId46" Type="http://schemas.openxmlformats.org/officeDocument/2006/relationships/customXml" Target="../ink/ink23.xml"/><Relationship Id="rId67" Type="http://schemas.openxmlformats.org/officeDocument/2006/relationships/image" Target="../media/image36.png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32" Type="http://schemas.openxmlformats.org/officeDocument/2006/relationships/customXml" Target="../ink/ink66.xml"/><Relationship Id="rId15" Type="http://schemas.openxmlformats.org/officeDocument/2006/relationships/image" Target="../media/image10.png"/><Relationship Id="rId36" Type="http://schemas.openxmlformats.org/officeDocument/2006/relationships/customXml" Target="../ink/ink18.xml"/><Relationship Id="rId57" Type="http://schemas.openxmlformats.org/officeDocument/2006/relationships/image" Target="../media/image31.png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1.xml"/><Relationship Id="rId143" Type="http://schemas.openxmlformats.org/officeDocument/2006/relationships/image" Target="../media/image74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26" Type="http://schemas.openxmlformats.org/officeDocument/2006/relationships/customXml" Target="../ink/ink13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6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3.png"/><Relationship Id="rId3" Type="http://schemas.openxmlformats.org/officeDocument/2006/relationships/customXml" Target="../ink/ink781.xml"/><Relationship Id="rId7" Type="http://schemas.openxmlformats.org/officeDocument/2006/relationships/customXml" Target="../ink/ink783.xml"/><Relationship Id="rId12" Type="http://schemas.openxmlformats.org/officeDocument/2006/relationships/image" Target="../media/image735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2.png"/><Relationship Id="rId11" Type="http://schemas.openxmlformats.org/officeDocument/2006/relationships/customXml" Target="../ink/ink785.xml"/><Relationship Id="rId5" Type="http://schemas.openxmlformats.org/officeDocument/2006/relationships/customXml" Target="../ink/ink782.xml"/><Relationship Id="rId10" Type="http://schemas.openxmlformats.org/officeDocument/2006/relationships/image" Target="../media/image734.png"/><Relationship Id="rId4" Type="http://schemas.openxmlformats.org/officeDocument/2006/relationships/image" Target="../media/image731.png"/><Relationship Id="rId9" Type="http://schemas.openxmlformats.org/officeDocument/2006/relationships/customXml" Target="../ink/ink78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8.png"/><Relationship Id="rId13" Type="http://schemas.openxmlformats.org/officeDocument/2006/relationships/customXml" Target="../ink/ink791.xml"/><Relationship Id="rId3" Type="http://schemas.openxmlformats.org/officeDocument/2006/relationships/customXml" Target="../ink/ink786.xml"/><Relationship Id="rId7" Type="http://schemas.openxmlformats.org/officeDocument/2006/relationships/customXml" Target="../ink/ink788.xml"/><Relationship Id="rId12" Type="http://schemas.openxmlformats.org/officeDocument/2006/relationships/image" Target="../media/image740.png"/><Relationship Id="rId2" Type="http://schemas.openxmlformats.org/officeDocument/2006/relationships/image" Target="../media/image436.png"/><Relationship Id="rId16" Type="http://schemas.openxmlformats.org/officeDocument/2006/relationships/image" Target="../media/image7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7.png"/><Relationship Id="rId11" Type="http://schemas.openxmlformats.org/officeDocument/2006/relationships/customXml" Target="../ink/ink790.xml"/><Relationship Id="rId5" Type="http://schemas.openxmlformats.org/officeDocument/2006/relationships/customXml" Target="../ink/ink787.xml"/><Relationship Id="rId15" Type="http://schemas.openxmlformats.org/officeDocument/2006/relationships/customXml" Target="../ink/ink792.xml"/><Relationship Id="rId10" Type="http://schemas.openxmlformats.org/officeDocument/2006/relationships/image" Target="../media/image739.png"/><Relationship Id="rId4" Type="http://schemas.openxmlformats.org/officeDocument/2006/relationships/image" Target="../media/image736.png"/><Relationship Id="rId9" Type="http://schemas.openxmlformats.org/officeDocument/2006/relationships/customXml" Target="../ink/ink789.xml"/><Relationship Id="rId14" Type="http://schemas.openxmlformats.org/officeDocument/2006/relationships/image" Target="../media/image7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13" Type="http://schemas.openxmlformats.org/officeDocument/2006/relationships/customXml" Target="../ink/ink798.xml"/><Relationship Id="rId3" Type="http://schemas.openxmlformats.org/officeDocument/2006/relationships/customXml" Target="../ink/ink793.xml"/><Relationship Id="rId7" Type="http://schemas.openxmlformats.org/officeDocument/2006/relationships/customXml" Target="../ink/ink795.xml"/><Relationship Id="rId12" Type="http://schemas.openxmlformats.org/officeDocument/2006/relationships/image" Target="../media/image747.png"/><Relationship Id="rId2" Type="http://schemas.openxmlformats.org/officeDocument/2006/relationships/image" Target="../media/image436.png"/><Relationship Id="rId16" Type="http://schemas.openxmlformats.org/officeDocument/2006/relationships/image" Target="../media/image7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4.png"/><Relationship Id="rId11" Type="http://schemas.openxmlformats.org/officeDocument/2006/relationships/customXml" Target="../ink/ink797.xml"/><Relationship Id="rId5" Type="http://schemas.openxmlformats.org/officeDocument/2006/relationships/customXml" Target="../ink/ink794.xml"/><Relationship Id="rId15" Type="http://schemas.openxmlformats.org/officeDocument/2006/relationships/customXml" Target="../ink/ink799.xml"/><Relationship Id="rId10" Type="http://schemas.openxmlformats.org/officeDocument/2006/relationships/image" Target="../media/image746.png"/><Relationship Id="rId4" Type="http://schemas.openxmlformats.org/officeDocument/2006/relationships/image" Target="../media/image743.png"/><Relationship Id="rId9" Type="http://schemas.openxmlformats.org/officeDocument/2006/relationships/customXml" Target="../ink/ink796.xml"/><Relationship Id="rId14" Type="http://schemas.openxmlformats.org/officeDocument/2006/relationships/image" Target="../media/image7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customXml" Target="../ink/ink80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75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3.png"/><Relationship Id="rId4" Type="http://schemas.openxmlformats.org/officeDocument/2006/relationships/customXml" Target="../ink/ink80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5.png"/><Relationship Id="rId4" Type="http://schemas.openxmlformats.org/officeDocument/2006/relationships/customXml" Target="../ink/ink80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customXml" Target="../ink/ink803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customXml" Target="../ink/ink804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customXml" Target="../ink/ink80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.xml"/><Relationship Id="rId18" Type="http://schemas.openxmlformats.org/officeDocument/2006/relationships/image" Target="../media/image84.png"/><Relationship Id="rId26" Type="http://schemas.openxmlformats.org/officeDocument/2006/relationships/image" Target="../media/image88.png"/><Relationship Id="rId39" Type="http://schemas.openxmlformats.org/officeDocument/2006/relationships/customXml" Target="../ink/ink90.xml"/><Relationship Id="rId21" Type="http://schemas.openxmlformats.org/officeDocument/2006/relationships/customXml" Target="../ink/ink81.xml"/><Relationship Id="rId34" Type="http://schemas.openxmlformats.org/officeDocument/2006/relationships/image" Target="../media/image92.png"/><Relationship Id="rId42" Type="http://schemas.openxmlformats.org/officeDocument/2006/relationships/image" Target="../media/image96.png"/><Relationship Id="rId47" Type="http://schemas.openxmlformats.org/officeDocument/2006/relationships/customXml" Target="../ink/ink94.xml"/><Relationship Id="rId50" Type="http://schemas.openxmlformats.org/officeDocument/2006/relationships/image" Target="../media/image100.png"/><Relationship Id="rId55" Type="http://schemas.openxmlformats.org/officeDocument/2006/relationships/customXml" Target="../ink/ink98.xml"/><Relationship Id="rId7" Type="http://schemas.openxmlformats.org/officeDocument/2006/relationships/customXml" Target="../ink/ink74.xml"/><Relationship Id="rId2" Type="http://schemas.openxmlformats.org/officeDocument/2006/relationships/image" Target="../media/image76.png"/><Relationship Id="rId16" Type="http://schemas.openxmlformats.org/officeDocument/2006/relationships/image" Target="../media/image83.png"/><Relationship Id="rId29" Type="http://schemas.openxmlformats.org/officeDocument/2006/relationships/customXml" Target="../ink/ink85.xml"/><Relationship Id="rId11" Type="http://schemas.openxmlformats.org/officeDocument/2006/relationships/customXml" Target="../ink/ink76.xml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37" Type="http://schemas.openxmlformats.org/officeDocument/2006/relationships/customXml" Target="../ink/ink89.xml"/><Relationship Id="rId40" Type="http://schemas.openxmlformats.org/officeDocument/2006/relationships/image" Target="../media/image95.png"/><Relationship Id="rId45" Type="http://schemas.openxmlformats.org/officeDocument/2006/relationships/customXml" Target="../ink/ink93.xml"/><Relationship Id="rId53" Type="http://schemas.openxmlformats.org/officeDocument/2006/relationships/customXml" Target="../ink/ink97.xml"/><Relationship Id="rId58" Type="http://schemas.openxmlformats.org/officeDocument/2006/relationships/image" Target="../media/image104.png"/><Relationship Id="rId5" Type="http://schemas.openxmlformats.org/officeDocument/2006/relationships/customXml" Target="../ink/ink73.xml"/><Relationship Id="rId19" Type="http://schemas.openxmlformats.org/officeDocument/2006/relationships/customXml" Target="../ink/ink80.xml"/><Relationship Id="rId4" Type="http://schemas.openxmlformats.org/officeDocument/2006/relationships/image" Target="../media/image77.png"/><Relationship Id="rId9" Type="http://schemas.openxmlformats.org/officeDocument/2006/relationships/customXml" Target="../ink/ink75.xml"/><Relationship Id="rId14" Type="http://schemas.openxmlformats.org/officeDocument/2006/relationships/image" Target="../media/image82.png"/><Relationship Id="rId22" Type="http://schemas.openxmlformats.org/officeDocument/2006/relationships/image" Target="../media/image86.png"/><Relationship Id="rId27" Type="http://schemas.openxmlformats.org/officeDocument/2006/relationships/customXml" Target="../ink/ink84.xml"/><Relationship Id="rId30" Type="http://schemas.openxmlformats.org/officeDocument/2006/relationships/image" Target="../media/image90.png"/><Relationship Id="rId35" Type="http://schemas.openxmlformats.org/officeDocument/2006/relationships/customXml" Target="../ink/ink88.xml"/><Relationship Id="rId43" Type="http://schemas.openxmlformats.org/officeDocument/2006/relationships/customXml" Target="../ink/ink92.xml"/><Relationship Id="rId48" Type="http://schemas.openxmlformats.org/officeDocument/2006/relationships/image" Target="../media/image99.png"/><Relationship Id="rId56" Type="http://schemas.openxmlformats.org/officeDocument/2006/relationships/image" Target="../media/image103.png"/><Relationship Id="rId8" Type="http://schemas.openxmlformats.org/officeDocument/2006/relationships/image" Target="../media/image79.png"/><Relationship Id="rId51" Type="http://schemas.openxmlformats.org/officeDocument/2006/relationships/customXml" Target="../ink/ink96.xml"/><Relationship Id="rId3" Type="http://schemas.openxmlformats.org/officeDocument/2006/relationships/customXml" Target="../ink/ink72.xml"/><Relationship Id="rId12" Type="http://schemas.openxmlformats.org/officeDocument/2006/relationships/image" Target="../media/image81.png"/><Relationship Id="rId17" Type="http://schemas.openxmlformats.org/officeDocument/2006/relationships/customXml" Target="../ink/ink79.xml"/><Relationship Id="rId25" Type="http://schemas.openxmlformats.org/officeDocument/2006/relationships/customXml" Target="../ink/ink83.xml"/><Relationship Id="rId33" Type="http://schemas.openxmlformats.org/officeDocument/2006/relationships/customXml" Target="../ink/ink87.xml"/><Relationship Id="rId38" Type="http://schemas.openxmlformats.org/officeDocument/2006/relationships/image" Target="../media/image94.png"/><Relationship Id="rId46" Type="http://schemas.openxmlformats.org/officeDocument/2006/relationships/image" Target="../media/image98.png"/><Relationship Id="rId20" Type="http://schemas.openxmlformats.org/officeDocument/2006/relationships/image" Target="../media/image85.png"/><Relationship Id="rId41" Type="http://schemas.openxmlformats.org/officeDocument/2006/relationships/customXml" Target="../ink/ink91.xml"/><Relationship Id="rId54" Type="http://schemas.openxmlformats.org/officeDocument/2006/relationships/image" Target="../media/image10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5" Type="http://schemas.openxmlformats.org/officeDocument/2006/relationships/customXml" Target="../ink/ink78.xml"/><Relationship Id="rId23" Type="http://schemas.openxmlformats.org/officeDocument/2006/relationships/customXml" Target="../ink/ink82.xml"/><Relationship Id="rId28" Type="http://schemas.openxmlformats.org/officeDocument/2006/relationships/image" Target="../media/image89.png"/><Relationship Id="rId36" Type="http://schemas.openxmlformats.org/officeDocument/2006/relationships/image" Target="../media/image93.png"/><Relationship Id="rId49" Type="http://schemas.openxmlformats.org/officeDocument/2006/relationships/customXml" Target="../ink/ink95.xml"/><Relationship Id="rId57" Type="http://schemas.openxmlformats.org/officeDocument/2006/relationships/customXml" Target="../ink/ink99.xml"/><Relationship Id="rId10" Type="http://schemas.openxmlformats.org/officeDocument/2006/relationships/image" Target="../media/image80.png"/><Relationship Id="rId31" Type="http://schemas.openxmlformats.org/officeDocument/2006/relationships/customXml" Target="../ink/ink86.xml"/><Relationship Id="rId44" Type="http://schemas.openxmlformats.org/officeDocument/2006/relationships/image" Target="../media/image97.png"/><Relationship Id="rId52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.png"/><Relationship Id="rId21" Type="http://schemas.openxmlformats.org/officeDocument/2006/relationships/image" Target="../media/image114.png"/><Relationship Id="rId42" Type="http://schemas.openxmlformats.org/officeDocument/2006/relationships/customXml" Target="../ink/ink120.xml"/><Relationship Id="rId63" Type="http://schemas.openxmlformats.org/officeDocument/2006/relationships/image" Target="../media/image135.png"/><Relationship Id="rId84" Type="http://schemas.openxmlformats.org/officeDocument/2006/relationships/customXml" Target="../ink/ink141.xml"/><Relationship Id="rId138" Type="http://schemas.openxmlformats.org/officeDocument/2006/relationships/customXml" Target="../ink/ink168.xml"/><Relationship Id="rId159" Type="http://schemas.openxmlformats.org/officeDocument/2006/relationships/image" Target="../media/image183.png"/><Relationship Id="rId107" Type="http://schemas.openxmlformats.org/officeDocument/2006/relationships/image" Target="../media/image157.png"/><Relationship Id="rId11" Type="http://schemas.openxmlformats.org/officeDocument/2006/relationships/image" Target="../media/image109.png"/><Relationship Id="rId32" Type="http://schemas.openxmlformats.org/officeDocument/2006/relationships/customXml" Target="../ink/ink115.xml"/><Relationship Id="rId53" Type="http://schemas.openxmlformats.org/officeDocument/2006/relationships/image" Target="../media/image130.png"/><Relationship Id="rId74" Type="http://schemas.openxmlformats.org/officeDocument/2006/relationships/customXml" Target="../ink/ink136.xml"/><Relationship Id="rId128" Type="http://schemas.openxmlformats.org/officeDocument/2006/relationships/customXml" Target="../ink/ink163.xml"/><Relationship Id="rId149" Type="http://schemas.openxmlformats.org/officeDocument/2006/relationships/image" Target="../media/image178.png"/><Relationship Id="rId5" Type="http://schemas.openxmlformats.org/officeDocument/2006/relationships/image" Target="../media/image106.png"/><Relationship Id="rId95" Type="http://schemas.openxmlformats.org/officeDocument/2006/relationships/image" Target="../media/image151.png"/><Relationship Id="rId22" Type="http://schemas.openxmlformats.org/officeDocument/2006/relationships/customXml" Target="../ink/ink110.xml"/><Relationship Id="rId43" Type="http://schemas.openxmlformats.org/officeDocument/2006/relationships/image" Target="../media/image125.png"/><Relationship Id="rId64" Type="http://schemas.openxmlformats.org/officeDocument/2006/relationships/customXml" Target="../ink/ink131.xml"/><Relationship Id="rId118" Type="http://schemas.openxmlformats.org/officeDocument/2006/relationships/customXml" Target="../ink/ink158.xml"/><Relationship Id="rId139" Type="http://schemas.openxmlformats.org/officeDocument/2006/relationships/image" Target="../media/image173.png"/><Relationship Id="rId80" Type="http://schemas.openxmlformats.org/officeDocument/2006/relationships/customXml" Target="../ink/ink139.xml"/><Relationship Id="rId85" Type="http://schemas.openxmlformats.org/officeDocument/2006/relationships/image" Target="../media/image146.png"/><Relationship Id="rId150" Type="http://schemas.openxmlformats.org/officeDocument/2006/relationships/customXml" Target="../ink/ink174.xml"/><Relationship Id="rId155" Type="http://schemas.openxmlformats.org/officeDocument/2006/relationships/image" Target="../media/image181.png"/><Relationship Id="rId12" Type="http://schemas.openxmlformats.org/officeDocument/2006/relationships/customXml" Target="../ink/ink105.xml"/><Relationship Id="rId17" Type="http://schemas.openxmlformats.org/officeDocument/2006/relationships/image" Target="../media/image112.png"/><Relationship Id="rId33" Type="http://schemas.openxmlformats.org/officeDocument/2006/relationships/image" Target="../media/image120.png"/><Relationship Id="rId38" Type="http://schemas.openxmlformats.org/officeDocument/2006/relationships/customXml" Target="../ink/ink118.xml"/><Relationship Id="rId59" Type="http://schemas.openxmlformats.org/officeDocument/2006/relationships/image" Target="../media/image133.png"/><Relationship Id="rId103" Type="http://schemas.openxmlformats.org/officeDocument/2006/relationships/image" Target="../media/image155.png"/><Relationship Id="rId108" Type="http://schemas.openxmlformats.org/officeDocument/2006/relationships/customXml" Target="../ink/ink153.xml"/><Relationship Id="rId124" Type="http://schemas.openxmlformats.org/officeDocument/2006/relationships/customXml" Target="../ink/ink161.xml"/><Relationship Id="rId129" Type="http://schemas.openxmlformats.org/officeDocument/2006/relationships/image" Target="../media/image168.png"/><Relationship Id="rId54" Type="http://schemas.openxmlformats.org/officeDocument/2006/relationships/customXml" Target="../ink/ink126.xml"/><Relationship Id="rId70" Type="http://schemas.openxmlformats.org/officeDocument/2006/relationships/customXml" Target="../ink/ink134.xml"/><Relationship Id="rId75" Type="http://schemas.openxmlformats.org/officeDocument/2006/relationships/image" Target="../media/image141.png"/><Relationship Id="rId91" Type="http://schemas.openxmlformats.org/officeDocument/2006/relationships/image" Target="../media/image149.png"/><Relationship Id="rId96" Type="http://schemas.openxmlformats.org/officeDocument/2006/relationships/customXml" Target="../ink/ink147.xml"/><Relationship Id="rId140" Type="http://schemas.openxmlformats.org/officeDocument/2006/relationships/customXml" Target="../ink/ink169.xml"/><Relationship Id="rId145" Type="http://schemas.openxmlformats.org/officeDocument/2006/relationships/image" Target="../media/image176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02.xml"/><Relationship Id="rId23" Type="http://schemas.openxmlformats.org/officeDocument/2006/relationships/image" Target="../media/image115.png"/><Relationship Id="rId28" Type="http://schemas.openxmlformats.org/officeDocument/2006/relationships/customXml" Target="../ink/ink113.xml"/><Relationship Id="rId49" Type="http://schemas.openxmlformats.org/officeDocument/2006/relationships/image" Target="../media/image128.png"/><Relationship Id="rId114" Type="http://schemas.openxmlformats.org/officeDocument/2006/relationships/customXml" Target="../ink/ink156.xml"/><Relationship Id="rId119" Type="http://schemas.openxmlformats.org/officeDocument/2006/relationships/image" Target="../media/image163.png"/><Relationship Id="rId44" Type="http://schemas.openxmlformats.org/officeDocument/2006/relationships/customXml" Target="../ink/ink121.xml"/><Relationship Id="rId60" Type="http://schemas.openxmlformats.org/officeDocument/2006/relationships/customXml" Target="../ink/ink129.xml"/><Relationship Id="rId65" Type="http://schemas.openxmlformats.org/officeDocument/2006/relationships/image" Target="../media/image136.png"/><Relationship Id="rId81" Type="http://schemas.openxmlformats.org/officeDocument/2006/relationships/image" Target="../media/image144.png"/><Relationship Id="rId86" Type="http://schemas.openxmlformats.org/officeDocument/2006/relationships/customXml" Target="../ink/ink142.xml"/><Relationship Id="rId130" Type="http://schemas.openxmlformats.org/officeDocument/2006/relationships/customXml" Target="../ink/ink164.xml"/><Relationship Id="rId135" Type="http://schemas.openxmlformats.org/officeDocument/2006/relationships/image" Target="../media/image171.png"/><Relationship Id="rId151" Type="http://schemas.openxmlformats.org/officeDocument/2006/relationships/image" Target="../media/image179.png"/><Relationship Id="rId156" Type="http://schemas.openxmlformats.org/officeDocument/2006/relationships/customXml" Target="../ink/ink177.xml"/><Relationship Id="rId13" Type="http://schemas.openxmlformats.org/officeDocument/2006/relationships/image" Target="../media/image110.png"/><Relationship Id="rId18" Type="http://schemas.openxmlformats.org/officeDocument/2006/relationships/customXml" Target="../ink/ink108.xml"/><Relationship Id="rId39" Type="http://schemas.openxmlformats.org/officeDocument/2006/relationships/image" Target="../media/image123.png"/><Relationship Id="rId109" Type="http://schemas.openxmlformats.org/officeDocument/2006/relationships/image" Target="../media/image158.png"/><Relationship Id="rId34" Type="http://schemas.openxmlformats.org/officeDocument/2006/relationships/customXml" Target="../ink/ink116.xml"/><Relationship Id="rId50" Type="http://schemas.openxmlformats.org/officeDocument/2006/relationships/customXml" Target="../ink/ink124.xml"/><Relationship Id="rId55" Type="http://schemas.openxmlformats.org/officeDocument/2006/relationships/image" Target="../media/image131.png"/><Relationship Id="rId76" Type="http://schemas.openxmlformats.org/officeDocument/2006/relationships/customXml" Target="../ink/ink137.xml"/><Relationship Id="rId97" Type="http://schemas.openxmlformats.org/officeDocument/2006/relationships/image" Target="../media/image152.png"/><Relationship Id="rId104" Type="http://schemas.openxmlformats.org/officeDocument/2006/relationships/customXml" Target="../ink/ink151.xml"/><Relationship Id="rId120" Type="http://schemas.openxmlformats.org/officeDocument/2006/relationships/customXml" Target="../ink/ink159.xml"/><Relationship Id="rId125" Type="http://schemas.openxmlformats.org/officeDocument/2006/relationships/image" Target="../media/image166.png"/><Relationship Id="rId141" Type="http://schemas.openxmlformats.org/officeDocument/2006/relationships/image" Target="../media/image174.png"/><Relationship Id="rId146" Type="http://schemas.openxmlformats.org/officeDocument/2006/relationships/customXml" Target="../ink/ink172.xml"/><Relationship Id="rId7" Type="http://schemas.openxmlformats.org/officeDocument/2006/relationships/image" Target="../media/image107.png"/><Relationship Id="rId71" Type="http://schemas.openxmlformats.org/officeDocument/2006/relationships/image" Target="../media/image139.png"/><Relationship Id="rId92" Type="http://schemas.openxmlformats.org/officeDocument/2006/relationships/customXml" Target="../ink/ink145.xml"/><Relationship Id="rId2" Type="http://schemas.openxmlformats.org/officeDocument/2006/relationships/customXml" Target="../ink/ink100.xml"/><Relationship Id="rId29" Type="http://schemas.openxmlformats.org/officeDocument/2006/relationships/image" Target="../media/image118.png"/><Relationship Id="rId24" Type="http://schemas.openxmlformats.org/officeDocument/2006/relationships/customXml" Target="../ink/ink111.xml"/><Relationship Id="rId40" Type="http://schemas.openxmlformats.org/officeDocument/2006/relationships/customXml" Target="../ink/ink119.xml"/><Relationship Id="rId45" Type="http://schemas.openxmlformats.org/officeDocument/2006/relationships/image" Target="../media/image126.png"/><Relationship Id="rId66" Type="http://schemas.openxmlformats.org/officeDocument/2006/relationships/customXml" Target="../ink/ink132.xml"/><Relationship Id="rId87" Type="http://schemas.openxmlformats.org/officeDocument/2006/relationships/image" Target="../media/image147.png"/><Relationship Id="rId110" Type="http://schemas.openxmlformats.org/officeDocument/2006/relationships/customXml" Target="../ink/ink154.xml"/><Relationship Id="rId115" Type="http://schemas.openxmlformats.org/officeDocument/2006/relationships/image" Target="../media/image161.png"/><Relationship Id="rId131" Type="http://schemas.openxmlformats.org/officeDocument/2006/relationships/image" Target="../media/image169.png"/><Relationship Id="rId136" Type="http://schemas.openxmlformats.org/officeDocument/2006/relationships/customXml" Target="../ink/ink167.xml"/><Relationship Id="rId157" Type="http://schemas.openxmlformats.org/officeDocument/2006/relationships/image" Target="../media/image182.png"/><Relationship Id="rId61" Type="http://schemas.openxmlformats.org/officeDocument/2006/relationships/image" Target="../media/image134.png"/><Relationship Id="rId82" Type="http://schemas.openxmlformats.org/officeDocument/2006/relationships/customXml" Target="../ink/ink140.xml"/><Relationship Id="rId152" Type="http://schemas.openxmlformats.org/officeDocument/2006/relationships/customXml" Target="../ink/ink175.xml"/><Relationship Id="rId19" Type="http://schemas.openxmlformats.org/officeDocument/2006/relationships/image" Target="../media/image113.png"/><Relationship Id="rId14" Type="http://schemas.openxmlformats.org/officeDocument/2006/relationships/customXml" Target="../ink/ink106.xml"/><Relationship Id="rId30" Type="http://schemas.openxmlformats.org/officeDocument/2006/relationships/customXml" Target="../ink/ink114.xml"/><Relationship Id="rId35" Type="http://schemas.openxmlformats.org/officeDocument/2006/relationships/image" Target="../media/image121.png"/><Relationship Id="rId56" Type="http://schemas.openxmlformats.org/officeDocument/2006/relationships/customXml" Target="../ink/ink127.xml"/><Relationship Id="rId77" Type="http://schemas.openxmlformats.org/officeDocument/2006/relationships/image" Target="../media/image142.png"/><Relationship Id="rId100" Type="http://schemas.openxmlformats.org/officeDocument/2006/relationships/customXml" Target="../ink/ink149.xml"/><Relationship Id="rId105" Type="http://schemas.openxmlformats.org/officeDocument/2006/relationships/image" Target="../media/image156.png"/><Relationship Id="rId126" Type="http://schemas.openxmlformats.org/officeDocument/2006/relationships/customXml" Target="../ink/ink162.xml"/><Relationship Id="rId147" Type="http://schemas.openxmlformats.org/officeDocument/2006/relationships/image" Target="../media/image177.png"/><Relationship Id="rId8" Type="http://schemas.openxmlformats.org/officeDocument/2006/relationships/customXml" Target="../ink/ink103.xml"/><Relationship Id="rId51" Type="http://schemas.openxmlformats.org/officeDocument/2006/relationships/image" Target="../media/image129.png"/><Relationship Id="rId72" Type="http://schemas.openxmlformats.org/officeDocument/2006/relationships/customXml" Target="../ink/ink135.xml"/><Relationship Id="rId93" Type="http://schemas.openxmlformats.org/officeDocument/2006/relationships/image" Target="../media/image150.png"/><Relationship Id="rId98" Type="http://schemas.openxmlformats.org/officeDocument/2006/relationships/customXml" Target="../ink/ink148.xml"/><Relationship Id="rId121" Type="http://schemas.openxmlformats.org/officeDocument/2006/relationships/image" Target="../media/image164.png"/><Relationship Id="rId142" Type="http://schemas.openxmlformats.org/officeDocument/2006/relationships/customXml" Target="../ink/ink170.xml"/><Relationship Id="rId3" Type="http://schemas.openxmlformats.org/officeDocument/2006/relationships/image" Target="../media/image105.png"/><Relationship Id="rId25" Type="http://schemas.openxmlformats.org/officeDocument/2006/relationships/image" Target="../media/image116.png"/><Relationship Id="rId46" Type="http://schemas.openxmlformats.org/officeDocument/2006/relationships/customXml" Target="../ink/ink122.xml"/><Relationship Id="rId67" Type="http://schemas.openxmlformats.org/officeDocument/2006/relationships/image" Target="../media/image137.png"/><Relationship Id="rId116" Type="http://schemas.openxmlformats.org/officeDocument/2006/relationships/customXml" Target="../ink/ink157.xml"/><Relationship Id="rId137" Type="http://schemas.openxmlformats.org/officeDocument/2006/relationships/image" Target="../media/image172.png"/><Relationship Id="rId158" Type="http://schemas.openxmlformats.org/officeDocument/2006/relationships/customXml" Target="../ink/ink178.xml"/><Relationship Id="rId20" Type="http://schemas.openxmlformats.org/officeDocument/2006/relationships/customXml" Target="../ink/ink109.xml"/><Relationship Id="rId41" Type="http://schemas.openxmlformats.org/officeDocument/2006/relationships/image" Target="../media/image124.png"/><Relationship Id="rId62" Type="http://schemas.openxmlformats.org/officeDocument/2006/relationships/customXml" Target="../ink/ink130.xml"/><Relationship Id="rId83" Type="http://schemas.openxmlformats.org/officeDocument/2006/relationships/image" Target="../media/image145.png"/><Relationship Id="rId88" Type="http://schemas.openxmlformats.org/officeDocument/2006/relationships/customXml" Target="../ink/ink143.xml"/><Relationship Id="rId111" Type="http://schemas.openxmlformats.org/officeDocument/2006/relationships/image" Target="../media/image159.png"/><Relationship Id="rId132" Type="http://schemas.openxmlformats.org/officeDocument/2006/relationships/customXml" Target="../ink/ink165.xml"/><Relationship Id="rId153" Type="http://schemas.openxmlformats.org/officeDocument/2006/relationships/image" Target="../media/image180.png"/><Relationship Id="rId15" Type="http://schemas.openxmlformats.org/officeDocument/2006/relationships/image" Target="../media/image111.png"/><Relationship Id="rId36" Type="http://schemas.openxmlformats.org/officeDocument/2006/relationships/customXml" Target="../ink/ink117.xml"/><Relationship Id="rId57" Type="http://schemas.openxmlformats.org/officeDocument/2006/relationships/image" Target="../media/image132.png"/><Relationship Id="rId106" Type="http://schemas.openxmlformats.org/officeDocument/2006/relationships/customXml" Target="../ink/ink152.xml"/><Relationship Id="rId127" Type="http://schemas.openxmlformats.org/officeDocument/2006/relationships/image" Target="../media/image167.png"/><Relationship Id="rId10" Type="http://schemas.openxmlformats.org/officeDocument/2006/relationships/customXml" Target="../ink/ink104.xml"/><Relationship Id="rId31" Type="http://schemas.openxmlformats.org/officeDocument/2006/relationships/image" Target="../media/image119.png"/><Relationship Id="rId52" Type="http://schemas.openxmlformats.org/officeDocument/2006/relationships/customXml" Target="../ink/ink125.xml"/><Relationship Id="rId73" Type="http://schemas.openxmlformats.org/officeDocument/2006/relationships/image" Target="../media/image140.png"/><Relationship Id="rId78" Type="http://schemas.openxmlformats.org/officeDocument/2006/relationships/customXml" Target="../ink/ink138.xml"/><Relationship Id="rId94" Type="http://schemas.openxmlformats.org/officeDocument/2006/relationships/customXml" Target="../ink/ink146.xml"/><Relationship Id="rId99" Type="http://schemas.openxmlformats.org/officeDocument/2006/relationships/image" Target="../media/image153.png"/><Relationship Id="rId101" Type="http://schemas.openxmlformats.org/officeDocument/2006/relationships/image" Target="../media/image154.png"/><Relationship Id="rId122" Type="http://schemas.openxmlformats.org/officeDocument/2006/relationships/customXml" Target="../ink/ink160.xml"/><Relationship Id="rId143" Type="http://schemas.openxmlformats.org/officeDocument/2006/relationships/image" Target="../media/image175.png"/><Relationship Id="rId148" Type="http://schemas.openxmlformats.org/officeDocument/2006/relationships/customXml" Target="../ink/ink173.xml"/><Relationship Id="rId4" Type="http://schemas.openxmlformats.org/officeDocument/2006/relationships/customXml" Target="../ink/ink101.xml"/><Relationship Id="rId9" Type="http://schemas.openxmlformats.org/officeDocument/2006/relationships/image" Target="../media/image108.png"/><Relationship Id="rId26" Type="http://schemas.openxmlformats.org/officeDocument/2006/relationships/customXml" Target="../ink/ink112.xml"/><Relationship Id="rId47" Type="http://schemas.openxmlformats.org/officeDocument/2006/relationships/image" Target="../media/image127.png"/><Relationship Id="rId68" Type="http://schemas.openxmlformats.org/officeDocument/2006/relationships/customXml" Target="../ink/ink133.xml"/><Relationship Id="rId89" Type="http://schemas.openxmlformats.org/officeDocument/2006/relationships/image" Target="../media/image148.png"/><Relationship Id="rId112" Type="http://schemas.openxmlformats.org/officeDocument/2006/relationships/customXml" Target="../ink/ink155.xml"/><Relationship Id="rId133" Type="http://schemas.openxmlformats.org/officeDocument/2006/relationships/image" Target="../media/image170.png"/><Relationship Id="rId154" Type="http://schemas.openxmlformats.org/officeDocument/2006/relationships/customXml" Target="../ink/ink176.xml"/><Relationship Id="rId16" Type="http://schemas.openxmlformats.org/officeDocument/2006/relationships/customXml" Target="../ink/ink107.xml"/><Relationship Id="rId37" Type="http://schemas.openxmlformats.org/officeDocument/2006/relationships/image" Target="../media/image122.png"/><Relationship Id="rId58" Type="http://schemas.openxmlformats.org/officeDocument/2006/relationships/customXml" Target="../ink/ink128.xml"/><Relationship Id="rId79" Type="http://schemas.openxmlformats.org/officeDocument/2006/relationships/image" Target="../media/image143.png"/><Relationship Id="rId102" Type="http://schemas.openxmlformats.org/officeDocument/2006/relationships/customXml" Target="../ink/ink150.xml"/><Relationship Id="rId123" Type="http://schemas.openxmlformats.org/officeDocument/2006/relationships/image" Target="../media/image165.png"/><Relationship Id="rId144" Type="http://schemas.openxmlformats.org/officeDocument/2006/relationships/customXml" Target="../ink/ink171.xml"/><Relationship Id="rId90" Type="http://schemas.openxmlformats.org/officeDocument/2006/relationships/customXml" Target="../ink/ink144.xml"/><Relationship Id="rId27" Type="http://schemas.openxmlformats.org/officeDocument/2006/relationships/image" Target="../media/image117.png"/><Relationship Id="rId48" Type="http://schemas.openxmlformats.org/officeDocument/2006/relationships/customXml" Target="../ink/ink123.xml"/><Relationship Id="rId69" Type="http://schemas.openxmlformats.org/officeDocument/2006/relationships/image" Target="../media/image138.png"/><Relationship Id="rId113" Type="http://schemas.openxmlformats.org/officeDocument/2006/relationships/image" Target="../media/image160.png"/><Relationship Id="rId134" Type="http://schemas.openxmlformats.org/officeDocument/2006/relationships/customXml" Target="../ink/ink1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9078" y="1563074"/>
            <a:ext cx="7725844" cy="919734"/>
          </a:xfrm>
        </p:spPr>
        <p:txBody>
          <a:bodyPr>
            <a:noAutofit/>
          </a:bodyPr>
          <a:lstStyle/>
          <a:p>
            <a:r>
              <a:rPr lang="en-US" sz="2800" dirty="0">
                <a:latin typeface="Muller Black" pitchFamily="50" charset="-52"/>
              </a:rPr>
              <a:t>Parallel algorithms for the analysis and </a:t>
            </a:r>
            <a:br>
              <a:rPr lang="en-US" sz="2800" dirty="0">
                <a:latin typeface="Muller Black" pitchFamily="50" charset="-52"/>
              </a:rPr>
            </a:br>
            <a:r>
              <a:rPr lang="en-US" sz="2800" dirty="0">
                <a:latin typeface="Muller Black" pitchFamily="50" charset="-52"/>
              </a:rPr>
              <a:t>synthesis of data</a:t>
            </a:r>
            <a:endParaRPr lang="en-US" sz="2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E5DA0FC-34F3-4370-A2F7-0566EAD46240}"/>
              </a:ext>
            </a:extLst>
          </p:cNvPr>
          <p:cNvSpPr txBox="1">
            <a:spLocks/>
          </p:cNvSpPr>
          <p:nvPr/>
        </p:nvSpPr>
        <p:spPr>
          <a:xfrm>
            <a:off x="597702" y="4157504"/>
            <a:ext cx="8229600" cy="668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Andri</a:t>
            </a:r>
            <a:r>
              <a:rPr lang="pl-PL" sz="1800" dirty="0">
                <a:ea typeface="+mn-lt"/>
                <a:cs typeface="+mn-lt"/>
              </a:rPr>
              <a:t>ushchenko Petr</a:t>
            </a:r>
            <a:r>
              <a:rPr lang="en-US" sz="1800" dirty="0">
                <a:ea typeface="+mn-lt"/>
                <a:cs typeface="+mn-lt"/>
              </a:rPr>
              <a:t>, PhD</a:t>
            </a:r>
            <a:endParaRPr lang="pl-PL" sz="1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schedule()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068C8A-B7DD-4289-8464-3ABD07B4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" y="1418342"/>
            <a:ext cx="8118940" cy="371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6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sections()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D57B85B-3F12-45E0-9367-F34A69F6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" y="1240556"/>
            <a:ext cx="3360927" cy="3891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D9B210-E3D9-4B62-87B6-05C2AB671BED}"/>
              </a:ext>
            </a:extLst>
          </p:cNvPr>
          <p:cNvSpPr txBox="1"/>
          <p:nvPr/>
        </p:nvSpPr>
        <p:spPr>
          <a:xfrm>
            <a:off x="3987624" y="8165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manual</a:t>
            </a:r>
            <a:r>
              <a:rPr lang="ru-RU" dirty="0"/>
              <a:t> </a:t>
            </a:r>
            <a:r>
              <a:rPr lang="ru-RU" dirty="0" err="1"/>
              <a:t>parallelization</a:t>
            </a:r>
            <a:r>
              <a:rPr lang="ru-RU" dirty="0"/>
              <a:t> </a:t>
            </a:r>
            <a:r>
              <a:rPr lang="ru-RU" dirty="0" err="1"/>
              <a:t>control</a:t>
            </a:r>
            <a:endParaRPr lang="ru-RU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9EB5FCB3-FA66-4783-867D-A5003FD7E54C}"/>
              </a:ext>
            </a:extLst>
          </p:cNvPr>
          <p:cNvSpPr/>
          <p:nvPr/>
        </p:nvSpPr>
        <p:spPr>
          <a:xfrm>
            <a:off x="5127365" y="2575964"/>
            <a:ext cx="839785" cy="139213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C6465BD5-27F8-4FF3-A836-B66035BCB15E}"/>
              </a:ext>
            </a:extLst>
          </p:cNvPr>
          <p:cNvSpPr/>
          <p:nvPr/>
        </p:nvSpPr>
        <p:spPr>
          <a:xfrm>
            <a:off x="6455283" y="2575964"/>
            <a:ext cx="839785" cy="139213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5E4D8EFB-8DBE-438D-A264-688E282F9027}"/>
              </a:ext>
            </a:extLst>
          </p:cNvPr>
          <p:cNvSpPr/>
          <p:nvPr/>
        </p:nvSpPr>
        <p:spPr>
          <a:xfrm>
            <a:off x="7783201" y="2575964"/>
            <a:ext cx="839785" cy="139213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036DA25-39C2-4971-847F-59CAF5AE67A8}"/>
              </a:ext>
            </a:extLst>
          </p:cNvPr>
          <p:cNvGrpSpPr/>
          <p:nvPr/>
        </p:nvGrpSpPr>
        <p:grpSpPr>
          <a:xfrm>
            <a:off x="5851704" y="802621"/>
            <a:ext cx="2409480" cy="1685880"/>
            <a:chOff x="5851704" y="802621"/>
            <a:chExt cx="2409480" cy="16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B7532824-24B8-4A9A-88A1-4D5CE62E7211}"/>
                    </a:ext>
                  </a:extLst>
                </p14:cNvPr>
                <p14:cNvContentPartPr/>
                <p14:nvPr/>
              </p14:nvContentPartPr>
              <p14:xfrm>
                <a:off x="6870504" y="802621"/>
                <a:ext cx="65160" cy="163656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B7532824-24B8-4A9A-88A1-4D5CE62E72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61864" y="793621"/>
                  <a:ext cx="8280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3CC0FFFD-FD0C-4D85-9201-1149F4BFE6EF}"/>
                    </a:ext>
                  </a:extLst>
                </p14:cNvPr>
                <p14:cNvContentPartPr/>
                <p14:nvPr/>
              </p14:nvContentPartPr>
              <p14:xfrm>
                <a:off x="5851704" y="1434061"/>
                <a:ext cx="1039680" cy="10544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3CC0FFFD-FD0C-4D85-9201-1149F4BFE6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42704" y="1425421"/>
                  <a:ext cx="10573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12236669-1061-4749-B1A6-C2C3D47EAA82}"/>
                    </a:ext>
                  </a:extLst>
                </p14:cNvPr>
                <p14:cNvContentPartPr/>
                <p14:nvPr/>
              </p14:nvContentPartPr>
              <p14:xfrm>
                <a:off x="6923064" y="1467181"/>
                <a:ext cx="1338120" cy="101520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12236669-1061-4749-B1A6-C2C3D47EAA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14424" y="1458541"/>
                  <a:ext cx="1355760" cy="10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78EE0426-5798-4089-9206-58EBDCC7FCD0}"/>
                  </a:ext>
                </a:extLst>
              </p14:cNvPr>
              <p14:cNvContentPartPr/>
              <p14:nvPr/>
            </p14:nvContentPartPr>
            <p14:xfrm>
              <a:off x="8559624" y="3943621"/>
              <a:ext cx="10080" cy="24480"/>
            </p14:xfrm>
          </p:contentPart>
        </mc:Choice>
        <mc:Fallback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78EE0426-5798-4089-9206-58EBDCC7FC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50984" y="3934981"/>
                <a:ext cx="27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7" name="Рукописный ввод 56">
                <a:extLst>
                  <a:ext uri="{FF2B5EF4-FFF2-40B4-BE49-F238E27FC236}">
                    <a16:creationId xmlns:a16="http://schemas.microsoft.com/office/drawing/2014/main" id="{3D4641C2-777E-4911-999E-2345BF025515}"/>
                  </a:ext>
                </a:extLst>
              </p14:cNvPr>
              <p14:cNvContentPartPr/>
              <p14:nvPr/>
            </p14:nvContentPartPr>
            <p14:xfrm>
              <a:off x="5665944" y="4138741"/>
              <a:ext cx="1329120" cy="510120"/>
            </p14:xfrm>
          </p:contentPart>
        </mc:Choice>
        <mc:Fallback>
          <p:pic>
            <p:nvPicPr>
              <p:cNvPr id="57" name="Рукописный ввод 56">
                <a:extLst>
                  <a:ext uri="{FF2B5EF4-FFF2-40B4-BE49-F238E27FC236}">
                    <a16:creationId xmlns:a16="http://schemas.microsoft.com/office/drawing/2014/main" id="{3D4641C2-777E-4911-999E-2345BF0255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6944" y="4130101"/>
                <a:ext cx="13467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8" name="Рукописный ввод 57">
                <a:extLst>
                  <a:ext uri="{FF2B5EF4-FFF2-40B4-BE49-F238E27FC236}">
                    <a16:creationId xmlns:a16="http://schemas.microsoft.com/office/drawing/2014/main" id="{CE30C0C7-4EAD-49CC-AEB8-3F9803F7B01E}"/>
                  </a:ext>
                </a:extLst>
              </p14:cNvPr>
              <p14:cNvContentPartPr/>
              <p14:nvPr/>
            </p14:nvContentPartPr>
            <p14:xfrm>
              <a:off x="6924504" y="4338541"/>
              <a:ext cx="88560" cy="354960"/>
            </p14:xfrm>
          </p:contentPart>
        </mc:Choice>
        <mc:Fallback>
          <p:pic>
            <p:nvPicPr>
              <p:cNvPr id="58" name="Рукописный ввод 57">
                <a:extLst>
                  <a:ext uri="{FF2B5EF4-FFF2-40B4-BE49-F238E27FC236}">
                    <a16:creationId xmlns:a16="http://schemas.microsoft.com/office/drawing/2014/main" id="{CE30C0C7-4EAD-49CC-AEB8-3F9803F7B01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15864" y="4329901"/>
                <a:ext cx="1062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9" name="Рукописный ввод 58">
                <a:extLst>
                  <a:ext uri="{FF2B5EF4-FFF2-40B4-BE49-F238E27FC236}">
                    <a16:creationId xmlns:a16="http://schemas.microsoft.com/office/drawing/2014/main" id="{68413A85-85A8-4BE2-9C79-6C09C349184F}"/>
                  </a:ext>
                </a:extLst>
              </p14:cNvPr>
              <p14:cNvContentPartPr/>
              <p14:nvPr/>
            </p14:nvContentPartPr>
            <p14:xfrm>
              <a:off x="6995064" y="4070701"/>
              <a:ext cx="1391400" cy="648720"/>
            </p14:xfrm>
          </p:contentPart>
        </mc:Choice>
        <mc:Fallback>
          <p:pic>
            <p:nvPicPr>
              <p:cNvPr id="59" name="Рукописный ввод 58">
                <a:extLst>
                  <a:ext uri="{FF2B5EF4-FFF2-40B4-BE49-F238E27FC236}">
                    <a16:creationId xmlns:a16="http://schemas.microsoft.com/office/drawing/2014/main" id="{68413A85-85A8-4BE2-9C79-6C09C34918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86064" y="4062061"/>
                <a:ext cx="140904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4F270DB9-A197-4F9A-9EAC-E1978FD93C18}"/>
                  </a:ext>
                </a:extLst>
              </p14:cNvPr>
              <p14:cNvContentPartPr/>
              <p14:nvPr/>
            </p14:nvContentPartPr>
            <p14:xfrm>
              <a:off x="6988944" y="4699261"/>
              <a:ext cx="23040" cy="300600"/>
            </p14:xfrm>
          </p:contentPart>
        </mc:Choice>
        <mc:Fallback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4F270DB9-A197-4F9A-9EAC-E1978FD93C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0304" y="4690621"/>
                <a:ext cx="4068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783BD2FD-4C84-4AA9-AE10-CD00A618044D}"/>
              </a:ext>
            </a:extLst>
          </p:cNvPr>
          <p:cNvGrpSpPr/>
          <p:nvPr/>
        </p:nvGrpSpPr>
        <p:grpSpPr>
          <a:xfrm>
            <a:off x="4127304" y="1202941"/>
            <a:ext cx="929160" cy="3697200"/>
            <a:chOff x="4127304" y="1202941"/>
            <a:chExt cx="929160" cy="36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B89F1FC4-4697-4915-9787-9EF7071C0FEE}"/>
                    </a:ext>
                  </a:extLst>
                </p14:cNvPr>
                <p14:cNvContentPartPr/>
                <p14:nvPr/>
              </p14:nvContentPartPr>
              <p14:xfrm>
                <a:off x="4199304" y="1356661"/>
                <a:ext cx="64800" cy="343440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B89F1FC4-4697-4915-9787-9EF7071C0F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90664" y="1347661"/>
                  <a:ext cx="82440" cy="34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57F73358-15FF-4E9E-9ED8-2C5DD1A17774}"/>
                    </a:ext>
                  </a:extLst>
                </p14:cNvPr>
                <p14:cNvContentPartPr/>
                <p14:nvPr/>
              </p14:nvContentPartPr>
              <p14:xfrm>
                <a:off x="4127304" y="4698541"/>
                <a:ext cx="109440" cy="20160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57F73358-15FF-4E9E-9ED8-2C5DD1A177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18304" y="4689541"/>
                  <a:ext cx="127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A8914DE8-F11F-4117-82C7-277C41BAF031}"/>
                    </a:ext>
                  </a:extLst>
                </p14:cNvPr>
                <p14:cNvContentPartPr/>
                <p14:nvPr/>
              </p14:nvContentPartPr>
              <p14:xfrm>
                <a:off x="4386504" y="1202941"/>
                <a:ext cx="108000" cy="30636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A8914DE8-F11F-4117-82C7-277C41BAF0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7864" y="1193941"/>
                  <a:ext cx="125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7" name="Рукописный ввод 76">
                  <a:extLst>
                    <a:ext uri="{FF2B5EF4-FFF2-40B4-BE49-F238E27FC236}">
                      <a16:creationId xmlns:a16="http://schemas.microsoft.com/office/drawing/2014/main" id="{44AE84AC-039F-4617-A361-27680DC4AD33}"/>
                    </a:ext>
                  </a:extLst>
                </p14:cNvPr>
                <p14:cNvContentPartPr/>
                <p14:nvPr/>
              </p14:nvContentPartPr>
              <p14:xfrm>
                <a:off x="4330704" y="1409941"/>
                <a:ext cx="179640" cy="58680"/>
              </p14:xfrm>
            </p:contentPart>
          </mc:Choice>
          <mc:Fallback>
            <p:pic>
              <p:nvPicPr>
                <p:cNvPr id="77" name="Рукописный ввод 76">
                  <a:extLst>
                    <a:ext uri="{FF2B5EF4-FFF2-40B4-BE49-F238E27FC236}">
                      <a16:creationId xmlns:a16="http://schemas.microsoft.com/office/drawing/2014/main" id="{44AE84AC-039F-4617-A361-27680DC4AD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4" y="1401301"/>
                  <a:ext cx="197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920908A2-7CD6-42D8-A068-A07161023882}"/>
                    </a:ext>
                  </a:extLst>
                </p14:cNvPr>
                <p14:cNvContentPartPr/>
                <p14:nvPr/>
              </p14:nvContentPartPr>
              <p14:xfrm>
                <a:off x="4552464" y="1321021"/>
                <a:ext cx="40680" cy="21420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920908A2-7CD6-42D8-A068-A071610238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43464" y="1312381"/>
                  <a:ext cx="5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73A50CE6-B63D-4096-BF19-186107767CAD}"/>
                    </a:ext>
                  </a:extLst>
                </p14:cNvPr>
                <p14:cNvContentPartPr/>
                <p14:nvPr/>
              </p14:nvContentPartPr>
              <p14:xfrm>
                <a:off x="4613664" y="1461421"/>
                <a:ext cx="171720" cy="5904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73A50CE6-B63D-4096-BF19-186107767C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04664" y="1452421"/>
                  <a:ext cx="189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14A5D489-53D3-411E-A55D-5B55F524BA76}"/>
                    </a:ext>
                  </a:extLst>
                </p14:cNvPr>
                <p14:cNvContentPartPr/>
                <p14:nvPr/>
              </p14:nvContentPartPr>
              <p14:xfrm>
                <a:off x="4873584" y="1451701"/>
                <a:ext cx="182880" cy="7452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14A5D489-53D3-411E-A55D-5B55F524BA7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4944" y="1443061"/>
                  <a:ext cx="2005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59F4D03E-723A-4795-8277-446770237496}"/>
              </a:ext>
            </a:extLst>
          </p:cNvPr>
          <p:cNvGrpSpPr/>
          <p:nvPr/>
        </p:nvGrpSpPr>
        <p:grpSpPr>
          <a:xfrm>
            <a:off x="3376704" y="2459341"/>
            <a:ext cx="4623840" cy="2008800"/>
            <a:chOff x="3376704" y="2459341"/>
            <a:chExt cx="4623840" cy="20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108E6462-78B9-4A11-ACC4-08114D078699}"/>
                    </a:ext>
                  </a:extLst>
                </p14:cNvPr>
                <p14:cNvContentPartPr/>
                <p14:nvPr/>
              </p14:nvContentPartPr>
              <p14:xfrm>
                <a:off x="3445104" y="2459341"/>
                <a:ext cx="2005200" cy="52812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108E6462-78B9-4A11-ACC4-08114D07869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436464" y="2450701"/>
                  <a:ext cx="20228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02EC00BE-F2C3-4D5B-8389-AFEE9EEA718B}"/>
                    </a:ext>
                  </a:extLst>
                </p14:cNvPr>
                <p14:cNvContentPartPr/>
                <p14:nvPr/>
              </p14:nvContentPartPr>
              <p14:xfrm>
                <a:off x="5433744" y="2904661"/>
                <a:ext cx="121680" cy="19512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02EC00BE-F2C3-4D5B-8389-AFEE9EEA718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425104" y="2896021"/>
                  <a:ext cx="139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0A2486B8-38E7-42A3-A0C4-455ABC2E57E8}"/>
                    </a:ext>
                  </a:extLst>
                </p14:cNvPr>
                <p14:cNvContentPartPr/>
                <p14:nvPr/>
              </p14:nvContentPartPr>
              <p14:xfrm>
                <a:off x="3503064" y="3198781"/>
                <a:ext cx="3083040" cy="48708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0A2486B8-38E7-42A3-A0C4-455ABC2E57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94064" y="3190141"/>
                  <a:ext cx="31006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02E0A6B2-7378-4D30-A4D5-C02E8C21C78B}"/>
                    </a:ext>
                  </a:extLst>
                </p14:cNvPr>
                <p14:cNvContentPartPr/>
                <p14:nvPr/>
              </p14:nvContentPartPr>
              <p14:xfrm>
                <a:off x="6430584" y="3050821"/>
                <a:ext cx="242640" cy="33012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02E0A6B2-7378-4D30-A4D5-C02E8C21C78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21584" y="3041821"/>
                  <a:ext cx="260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7EB81461-D822-466E-987E-146C1FF37E68}"/>
                    </a:ext>
                  </a:extLst>
                </p14:cNvPr>
                <p14:cNvContentPartPr/>
                <p14:nvPr/>
              </p14:nvContentPartPr>
              <p14:xfrm>
                <a:off x="3376704" y="3375901"/>
                <a:ext cx="4358880" cy="109224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7EB81461-D822-466E-987E-146C1FF37E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68064" y="3367261"/>
                  <a:ext cx="437652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4" name="Рукописный ввод 93">
                  <a:extLst>
                    <a:ext uri="{FF2B5EF4-FFF2-40B4-BE49-F238E27FC236}">
                      <a16:creationId xmlns:a16="http://schemas.microsoft.com/office/drawing/2014/main" id="{95E3B7A8-EEB5-4E0A-914B-A561737EC735}"/>
                    </a:ext>
                  </a:extLst>
                </p14:cNvPr>
                <p14:cNvContentPartPr/>
                <p14:nvPr/>
              </p14:nvContentPartPr>
              <p14:xfrm>
                <a:off x="7544064" y="3202381"/>
                <a:ext cx="456480" cy="288360"/>
              </p14:xfrm>
            </p:contentPart>
          </mc:Choice>
          <mc:Fallback>
            <p:pic>
              <p:nvPicPr>
                <p:cNvPr id="94" name="Рукописный ввод 93">
                  <a:extLst>
                    <a:ext uri="{FF2B5EF4-FFF2-40B4-BE49-F238E27FC236}">
                      <a16:creationId xmlns:a16="http://schemas.microsoft.com/office/drawing/2014/main" id="{95E3B7A8-EEB5-4E0A-914B-A561737EC7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535424" y="3193741"/>
                  <a:ext cx="474120" cy="30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211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barrier()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6820C-1A58-45C4-AF2E-D675211BD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0" y="1753085"/>
            <a:ext cx="3678609" cy="2805719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F11A74-6A2A-4274-94BD-72B3AB5A30A0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33422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ordered()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93C088-1E1A-4E76-B821-19F5972CFB99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954D9D-5860-420E-9386-B561D923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" y="1218685"/>
            <a:ext cx="6592702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9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ordered()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E93C088-1E1A-4E76-B821-19F5972CFB99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954D9D-5860-420E-9386-B561D923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" y="1218685"/>
            <a:ext cx="6592702" cy="3821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8FBBEDAC-5072-4B60-9D99-2DFE573650AC}"/>
                  </a:ext>
                </a:extLst>
              </p14:cNvPr>
              <p14:cNvContentPartPr/>
              <p14:nvPr/>
            </p14:nvContentPartPr>
            <p14:xfrm>
              <a:off x="2916624" y="3096541"/>
              <a:ext cx="3866760" cy="171468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8FBBEDAC-5072-4B60-9D99-2DFE57365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8984" y="3078541"/>
                <a:ext cx="3902400" cy="175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AB72BA67-8C92-4437-BC02-2416C7E90FE8}"/>
              </a:ext>
            </a:extLst>
          </p:cNvPr>
          <p:cNvGrpSpPr/>
          <p:nvPr/>
        </p:nvGrpSpPr>
        <p:grpSpPr>
          <a:xfrm>
            <a:off x="6786984" y="2827621"/>
            <a:ext cx="1258920" cy="615960"/>
            <a:chOff x="6786984" y="2827621"/>
            <a:chExt cx="1258920" cy="61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083F171D-298E-40C9-82A3-E951CC110C21}"/>
                    </a:ext>
                  </a:extLst>
                </p14:cNvPr>
                <p14:cNvContentPartPr/>
                <p14:nvPr/>
              </p14:nvContentPartPr>
              <p14:xfrm>
                <a:off x="6786984" y="2957221"/>
                <a:ext cx="261000" cy="4672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083F171D-298E-40C9-82A3-E951CC110C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9344" y="2939581"/>
                  <a:ext cx="29664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4EF7CE2D-F9E2-4561-94A3-674405EEA1C8}"/>
                    </a:ext>
                  </a:extLst>
                </p14:cNvPr>
                <p14:cNvContentPartPr/>
                <p14:nvPr/>
              </p14:nvContentPartPr>
              <p14:xfrm>
                <a:off x="6992904" y="3211381"/>
                <a:ext cx="178920" cy="19476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4EF7CE2D-F9E2-4561-94A3-674405EEA1C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74904" y="3193741"/>
                  <a:ext cx="214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947C8326-AE76-44B0-956F-3119722C29D5}"/>
                    </a:ext>
                  </a:extLst>
                </p14:cNvPr>
                <p14:cNvContentPartPr/>
                <p14:nvPr/>
              </p14:nvContentPartPr>
              <p14:xfrm>
                <a:off x="7232304" y="3234781"/>
                <a:ext cx="183240" cy="18252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947C8326-AE76-44B0-956F-3119722C29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14304" y="3217141"/>
                  <a:ext cx="21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4BB26CA9-0250-4121-B228-5F46851F2C6C}"/>
                    </a:ext>
                  </a:extLst>
                </p14:cNvPr>
                <p14:cNvContentPartPr/>
                <p14:nvPr/>
              </p14:nvContentPartPr>
              <p14:xfrm>
                <a:off x="7424904" y="3238381"/>
                <a:ext cx="125280" cy="13284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4BB26CA9-0250-4121-B228-5F46851F2C6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07264" y="3220741"/>
                  <a:ext cx="160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04F8660D-4221-4729-B593-BC281E98AC67}"/>
                    </a:ext>
                  </a:extLst>
                </p14:cNvPr>
                <p14:cNvContentPartPr/>
                <p14:nvPr/>
              </p14:nvContentPartPr>
              <p14:xfrm>
                <a:off x="7636224" y="2827621"/>
                <a:ext cx="27360" cy="52596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04F8660D-4221-4729-B593-BC281E98AC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18224" y="2809621"/>
                  <a:ext cx="630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E4C24D3C-B805-48ED-A569-955240CBF27A}"/>
                    </a:ext>
                  </a:extLst>
                </p14:cNvPr>
                <p14:cNvContentPartPr/>
                <p14:nvPr/>
              </p14:nvContentPartPr>
              <p14:xfrm>
                <a:off x="7724784" y="2892781"/>
                <a:ext cx="23400" cy="41292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E4C24D3C-B805-48ED-A569-955240CBF2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707144" y="2875141"/>
                  <a:ext cx="59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3A9A398A-F3D3-4036-B5A8-6C5C0E7A6697}"/>
                    </a:ext>
                  </a:extLst>
                </p14:cNvPr>
                <p14:cNvContentPartPr/>
                <p14:nvPr/>
              </p14:nvContentPartPr>
              <p14:xfrm>
                <a:off x="7806864" y="3014461"/>
                <a:ext cx="239040" cy="42912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3A9A398A-F3D3-4036-B5A8-6C5C0E7A66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8864" y="2996461"/>
                  <a:ext cx="274680" cy="46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FCE63DC0-B5FF-4707-94AA-49870855CEBF}"/>
                  </a:ext>
                </a:extLst>
              </p14:cNvPr>
              <p14:cNvContentPartPr/>
              <p14:nvPr/>
            </p14:nvContentPartPr>
            <p14:xfrm>
              <a:off x="556824" y="3648781"/>
              <a:ext cx="1497960" cy="792720"/>
            </p14:xfrm>
          </p:contentPart>
        </mc:Choice>
        <mc:Fallback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FCE63DC0-B5FF-4707-94AA-49870855CE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9184" y="3631141"/>
                <a:ext cx="153360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5" name="Рукописный ввод 74">
                <a:extLst>
                  <a:ext uri="{FF2B5EF4-FFF2-40B4-BE49-F238E27FC236}">
                    <a16:creationId xmlns:a16="http://schemas.microsoft.com/office/drawing/2014/main" id="{F87559E7-6EE1-4C7E-B060-69E3CA7EC599}"/>
                  </a:ext>
                </a:extLst>
              </p14:cNvPr>
              <p14:cNvContentPartPr/>
              <p14:nvPr/>
            </p14:nvContentPartPr>
            <p14:xfrm>
              <a:off x="6665664" y="4083661"/>
              <a:ext cx="493560" cy="121680"/>
            </p14:xfrm>
          </p:contentPart>
        </mc:Choice>
        <mc:Fallback>
          <p:pic>
            <p:nvPicPr>
              <p:cNvPr id="75" name="Рукописный ввод 74">
                <a:extLst>
                  <a:ext uri="{FF2B5EF4-FFF2-40B4-BE49-F238E27FC236}">
                    <a16:creationId xmlns:a16="http://schemas.microsoft.com/office/drawing/2014/main" id="{F87559E7-6EE1-4C7E-B060-69E3CA7EC5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48024" y="4066021"/>
                <a:ext cx="5292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B5E29E94-9379-446B-A79C-A878DBDE74F4}"/>
                  </a:ext>
                </a:extLst>
              </p14:cNvPr>
              <p14:cNvContentPartPr/>
              <p14:nvPr/>
            </p14:nvContentPartPr>
            <p14:xfrm>
              <a:off x="7259304" y="3788101"/>
              <a:ext cx="283680" cy="32760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B5E29E94-9379-446B-A79C-A878DBDE74F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41664" y="3770461"/>
                <a:ext cx="319320" cy="3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0D8BD440-9EF3-4052-992C-B59FD4041041}"/>
              </a:ext>
            </a:extLst>
          </p:cNvPr>
          <p:cNvGrpSpPr/>
          <p:nvPr/>
        </p:nvGrpSpPr>
        <p:grpSpPr>
          <a:xfrm>
            <a:off x="7586904" y="3587941"/>
            <a:ext cx="546480" cy="550440"/>
            <a:chOff x="7586904" y="3587941"/>
            <a:chExt cx="54648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7D0ADA7A-9356-4BA6-88B5-0E2EB399F4F2}"/>
                    </a:ext>
                  </a:extLst>
                </p14:cNvPr>
                <p14:cNvContentPartPr/>
                <p14:nvPr/>
              </p14:nvContentPartPr>
              <p14:xfrm>
                <a:off x="7586904" y="3944701"/>
                <a:ext cx="121320" cy="14724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7D0ADA7A-9356-4BA6-88B5-0E2EB399F4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69264" y="3926701"/>
                  <a:ext cx="156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02F39213-96A0-467D-8CEC-747C956DBB14}"/>
                    </a:ext>
                  </a:extLst>
                </p14:cNvPr>
                <p14:cNvContentPartPr/>
                <p14:nvPr/>
              </p14:nvContentPartPr>
              <p14:xfrm>
                <a:off x="7740984" y="3862261"/>
                <a:ext cx="22680" cy="19152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02F39213-96A0-467D-8CEC-747C956DBB1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23344" y="3844621"/>
                  <a:ext cx="583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AFA40CD9-622D-4748-95E4-9C89B23886E0}"/>
                    </a:ext>
                  </a:extLst>
                </p14:cNvPr>
                <p14:cNvContentPartPr/>
                <p14:nvPr/>
              </p14:nvContentPartPr>
              <p14:xfrm>
                <a:off x="7833864" y="3587941"/>
                <a:ext cx="299520" cy="55044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AFA40CD9-622D-4748-95E4-9C89B23886E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16224" y="3570301"/>
                  <a:ext cx="335160" cy="58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2673534D-2AC9-47F3-8B47-B5C55AB47455}"/>
              </a:ext>
            </a:extLst>
          </p:cNvPr>
          <p:cNvGrpSpPr/>
          <p:nvPr/>
        </p:nvGrpSpPr>
        <p:grpSpPr>
          <a:xfrm>
            <a:off x="684264" y="3636901"/>
            <a:ext cx="6018120" cy="955080"/>
            <a:chOff x="684264" y="3636901"/>
            <a:chExt cx="6018120" cy="9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504480E1-1403-477A-8B41-B64BB6AF47A0}"/>
                    </a:ext>
                  </a:extLst>
                </p14:cNvPr>
                <p14:cNvContentPartPr/>
                <p14:nvPr/>
              </p14:nvContentPartPr>
              <p14:xfrm>
                <a:off x="815304" y="3636901"/>
                <a:ext cx="5887080" cy="91728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504480E1-1403-477A-8B41-B64BB6AF47A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97664" y="3618901"/>
                  <a:ext cx="5922720" cy="9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27017A17-F87F-41F3-828F-F7CB9E485E4B}"/>
                    </a:ext>
                  </a:extLst>
                </p14:cNvPr>
                <p14:cNvContentPartPr/>
                <p14:nvPr/>
              </p14:nvContentPartPr>
              <p14:xfrm>
                <a:off x="1982784" y="4410541"/>
                <a:ext cx="4586400" cy="18144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27017A17-F87F-41F3-828F-F7CB9E485E4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64784" y="4392541"/>
                  <a:ext cx="4622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79B99F43-8E2A-4146-8933-2BA81DD45836}"/>
                    </a:ext>
                  </a:extLst>
                </p14:cNvPr>
                <p14:cNvContentPartPr/>
                <p14:nvPr/>
              </p14:nvContentPartPr>
              <p14:xfrm>
                <a:off x="684264" y="3916621"/>
                <a:ext cx="132480" cy="19152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79B99F43-8E2A-4146-8933-2BA81DD458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6624" y="3898981"/>
                  <a:ext cx="168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05F7D8CE-E134-48A0-8F86-8D090AB0D8EE}"/>
                    </a:ext>
                  </a:extLst>
                </p14:cNvPr>
                <p14:cNvContentPartPr/>
                <p14:nvPr/>
              </p14:nvContentPartPr>
              <p14:xfrm>
                <a:off x="872184" y="3995101"/>
                <a:ext cx="199440" cy="24588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05F7D8CE-E134-48A0-8F86-8D090AB0D8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4544" y="3977461"/>
                  <a:ext cx="235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216C0433-23FB-415C-A003-766D9B53E494}"/>
                    </a:ext>
                  </a:extLst>
                </p14:cNvPr>
                <p14:cNvContentPartPr/>
                <p14:nvPr/>
              </p14:nvContentPartPr>
              <p14:xfrm>
                <a:off x="1210584" y="3987181"/>
                <a:ext cx="182160" cy="23832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216C0433-23FB-415C-A003-766D9B53E4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92944" y="3969181"/>
                  <a:ext cx="2178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0B0B7F87-931C-4F50-91BD-5A4F22D2A478}"/>
                    </a:ext>
                  </a:extLst>
                </p14:cNvPr>
                <p14:cNvContentPartPr/>
                <p14:nvPr/>
              </p14:nvContentPartPr>
              <p14:xfrm>
                <a:off x="1437384" y="4118941"/>
                <a:ext cx="121680" cy="17316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0B0B7F87-931C-4F50-91BD-5A4F22D2A4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19384" y="4101301"/>
                  <a:ext cx="157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9218CB4A-1636-44A9-95C8-5C3A62715B46}"/>
                    </a:ext>
                  </a:extLst>
                </p14:cNvPr>
                <p14:cNvContentPartPr/>
                <p14:nvPr/>
              </p14:nvContentPartPr>
              <p14:xfrm>
                <a:off x="2520624" y="3767941"/>
                <a:ext cx="63720" cy="11340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9218CB4A-1636-44A9-95C8-5C3A62715B4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02984" y="3749941"/>
                  <a:ext cx="99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F4BD99CA-B230-46DB-96A1-46EA6023CF03}"/>
                    </a:ext>
                  </a:extLst>
                </p14:cNvPr>
                <p14:cNvContentPartPr/>
                <p14:nvPr/>
              </p14:nvContentPartPr>
              <p14:xfrm>
                <a:off x="2829144" y="3779821"/>
                <a:ext cx="124200" cy="12420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F4BD99CA-B230-46DB-96A1-46EA6023CF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11144" y="3762181"/>
                  <a:ext cx="159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F5446E61-E7C5-46EE-8D64-21AFEC2556DB}"/>
                    </a:ext>
                  </a:extLst>
                </p14:cNvPr>
                <p14:cNvContentPartPr/>
                <p14:nvPr/>
              </p14:nvContentPartPr>
              <p14:xfrm>
                <a:off x="3237024" y="3781981"/>
                <a:ext cx="93960" cy="11268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F5446E61-E7C5-46EE-8D64-21AFEC2556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19384" y="3763981"/>
                  <a:ext cx="129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34668D8B-C626-428D-BFC2-F1F186DB15BF}"/>
                    </a:ext>
                  </a:extLst>
                </p14:cNvPr>
                <p14:cNvContentPartPr/>
                <p14:nvPr/>
              </p14:nvContentPartPr>
              <p14:xfrm>
                <a:off x="3084024" y="4346821"/>
                <a:ext cx="95400" cy="11556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34668D8B-C626-428D-BFC2-F1F186DB15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66024" y="4329181"/>
                  <a:ext cx="131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B5CD5DA2-DA8F-42F6-811A-18832D3A65E3}"/>
                    </a:ext>
                  </a:extLst>
                </p14:cNvPr>
                <p14:cNvContentPartPr/>
                <p14:nvPr/>
              </p14:nvContentPartPr>
              <p14:xfrm>
                <a:off x="3500184" y="4319461"/>
                <a:ext cx="77400" cy="7740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B5CD5DA2-DA8F-42F6-811A-18832D3A65E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82184" y="4301461"/>
                  <a:ext cx="113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ED16DEEE-F3EB-48D2-9AB7-97EFDCB54E5F}"/>
                    </a:ext>
                  </a:extLst>
                </p14:cNvPr>
                <p14:cNvContentPartPr/>
                <p14:nvPr/>
              </p14:nvContentPartPr>
              <p14:xfrm>
                <a:off x="3979344" y="4270501"/>
                <a:ext cx="117360" cy="14148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ED16DEEE-F3EB-48D2-9AB7-97EFDCB54E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61704" y="4252501"/>
                  <a:ext cx="153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FF070C58-9CFA-4204-9928-76FC822EF928}"/>
                    </a:ext>
                  </a:extLst>
                </p14:cNvPr>
                <p14:cNvContentPartPr/>
                <p14:nvPr/>
              </p14:nvContentPartPr>
              <p14:xfrm>
                <a:off x="4580184" y="4287781"/>
                <a:ext cx="85320" cy="8892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FF070C58-9CFA-4204-9928-76FC822EF9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562184" y="4269781"/>
                  <a:ext cx="120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0034945D-2B85-42BB-A355-E28AA3B7E7FF}"/>
                    </a:ext>
                  </a:extLst>
                </p14:cNvPr>
                <p14:cNvContentPartPr/>
                <p14:nvPr/>
              </p14:nvContentPartPr>
              <p14:xfrm>
                <a:off x="5076624" y="4357981"/>
                <a:ext cx="102600" cy="9576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0034945D-2B85-42BB-A355-E28AA3B7E7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58984" y="4339981"/>
                  <a:ext cx="138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AB5DEB58-290D-44ED-8271-383BBF6CF6AC}"/>
                    </a:ext>
                  </a:extLst>
                </p14:cNvPr>
                <p14:cNvContentPartPr/>
                <p14:nvPr/>
              </p14:nvContentPartPr>
              <p14:xfrm>
                <a:off x="5701224" y="4333861"/>
                <a:ext cx="151920" cy="10368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AB5DEB58-290D-44ED-8271-383BBF6CF6A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83224" y="4316221"/>
                  <a:ext cx="187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8C6A13C2-0FB1-4680-B5A3-4227A880108C}"/>
                    </a:ext>
                  </a:extLst>
                </p14:cNvPr>
                <p14:cNvContentPartPr/>
                <p14:nvPr/>
              </p14:nvContentPartPr>
              <p14:xfrm>
                <a:off x="6186144" y="4400461"/>
                <a:ext cx="42120" cy="57240"/>
              </p14:xfrm>
            </p:contentPart>
          </mc:Choice>
          <mc:Fallback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8C6A13C2-0FB1-4680-B5A3-4227A880108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68504" y="4382461"/>
                  <a:ext cx="77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5" name="Рукописный ввод 64">
                  <a:extLst>
                    <a:ext uri="{FF2B5EF4-FFF2-40B4-BE49-F238E27FC236}">
                      <a16:creationId xmlns:a16="http://schemas.microsoft.com/office/drawing/2014/main" id="{47DBB054-3F6C-4B0E-AEF2-F0EE6F3AE8CC}"/>
                    </a:ext>
                  </a:extLst>
                </p14:cNvPr>
                <p14:cNvContentPartPr/>
                <p14:nvPr/>
              </p14:nvContentPartPr>
              <p14:xfrm>
                <a:off x="4280304" y="3772261"/>
                <a:ext cx="205200" cy="145440"/>
              </p14:xfrm>
            </p:contentPart>
          </mc:Choice>
          <mc:Fallback>
            <p:pic>
              <p:nvPicPr>
                <p:cNvPr id="65" name="Рукописный ввод 64">
                  <a:extLst>
                    <a:ext uri="{FF2B5EF4-FFF2-40B4-BE49-F238E27FC236}">
                      <a16:creationId xmlns:a16="http://schemas.microsoft.com/office/drawing/2014/main" id="{47DBB054-3F6C-4B0E-AEF2-F0EE6F3AE8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62664" y="3754261"/>
                  <a:ext cx="240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E56817CF-7E0C-4C29-AACB-BD38C798CC01}"/>
                    </a:ext>
                  </a:extLst>
                </p14:cNvPr>
                <p14:cNvContentPartPr/>
                <p14:nvPr/>
              </p14:nvContentPartPr>
              <p14:xfrm>
                <a:off x="4889424" y="3860461"/>
                <a:ext cx="83160" cy="8352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E56817CF-7E0C-4C29-AACB-BD38C798CC0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71424" y="3842461"/>
                  <a:ext cx="118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C183FAA4-A4F7-466F-8F7C-B703BFB48E99}"/>
                    </a:ext>
                  </a:extLst>
                </p14:cNvPr>
                <p14:cNvContentPartPr/>
                <p14:nvPr/>
              </p14:nvContentPartPr>
              <p14:xfrm>
                <a:off x="5350944" y="3816541"/>
                <a:ext cx="137520" cy="11844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C183FAA4-A4F7-466F-8F7C-B703BFB48E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32944" y="3798541"/>
                  <a:ext cx="173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B853B7E7-2C2E-4FF7-ABE4-13F924EF6835}"/>
                    </a:ext>
                  </a:extLst>
                </p14:cNvPr>
                <p14:cNvContentPartPr/>
                <p14:nvPr/>
              </p14:nvContentPartPr>
              <p14:xfrm>
                <a:off x="5781144" y="3836701"/>
                <a:ext cx="78480" cy="7344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B853B7E7-2C2E-4FF7-ABE4-13F924EF683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63144" y="3819061"/>
                  <a:ext cx="114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C7D98D69-A1AD-41BF-B6CA-E8C628652BDB}"/>
                    </a:ext>
                  </a:extLst>
                </p14:cNvPr>
                <p14:cNvContentPartPr/>
                <p14:nvPr/>
              </p14:nvContentPartPr>
              <p14:xfrm>
                <a:off x="6265704" y="3799621"/>
                <a:ext cx="54000" cy="8820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C7D98D69-A1AD-41BF-B6CA-E8C628652BD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47704" y="3781981"/>
                  <a:ext cx="89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032E157D-D458-4281-B9DD-48B51C181BE7}"/>
                    </a:ext>
                  </a:extLst>
                </p14:cNvPr>
                <p14:cNvContentPartPr/>
                <p14:nvPr/>
              </p14:nvContentPartPr>
              <p14:xfrm>
                <a:off x="6500784" y="3871981"/>
                <a:ext cx="40680" cy="3852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032E157D-D458-4281-B9DD-48B51C181B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82784" y="3853981"/>
                  <a:ext cx="76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8F9E921F-063F-42E4-B3A5-BF3D017BCC77}"/>
                    </a:ext>
                  </a:extLst>
                </p14:cNvPr>
                <p14:cNvContentPartPr/>
                <p14:nvPr/>
              </p14:nvContentPartPr>
              <p14:xfrm>
                <a:off x="1263144" y="3718981"/>
                <a:ext cx="1034640" cy="15768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8F9E921F-063F-42E4-B3A5-BF3D017BCC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45144" y="3700981"/>
                  <a:ext cx="1070280" cy="19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95" name="Рукописный ввод 94">
                <a:extLst>
                  <a:ext uri="{FF2B5EF4-FFF2-40B4-BE49-F238E27FC236}">
                    <a16:creationId xmlns:a16="http://schemas.microsoft.com/office/drawing/2014/main" id="{91FEF8D0-3E78-4DFD-A5FB-6A86427D821C}"/>
                  </a:ext>
                </a:extLst>
              </p14:cNvPr>
              <p14:cNvContentPartPr/>
              <p14:nvPr/>
            </p14:nvContentPartPr>
            <p14:xfrm>
              <a:off x="1242264" y="2879101"/>
              <a:ext cx="1533240" cy="254160"/>
            </p14:xfrm>
          </p:contentPart>
        </mc:Choice>
        <mc:Fallback>
          <p:pic>
            <p:nvPicPr>
              <p:cNvPr id="95" name="Рукописный ввод 94">
                <a:extLst>
                  <a:ext uri="{FF2B5EF4-FFF2-40B4-BE49-F238E27FC236}">
                    <a16:creationId xmlns:a16="http://schemas.microsoft.com/office/drawing/2014/main" id="{91FEF8D0-3E78-4DFD-A5FB-6A86427D821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24624" y="2861461"/>
                <a:ext cx="15688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1250587E-DA44-401E-8977-308565862A9B}"/>
                  </a:ext>
                </a:extLst>
              </p14:cNvPr>
              <p14:cNvContentPartPr/>
              <p14:nvPr/>
            </p14:nvContentPartPr>
            <p14:xfrm>
              <a:off x="1424784" y="3056581"/>
              <a:ext cx="699120" cy="632160"/>
            </p14:xfrm>
          </p:contentPart>
        </mc:Choice>
        <mc:Fallback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1250587E-DA44-401E-8977-308565862A9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407144" y="3038581"/>
                <a:ext cx="734760" cy="66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0BAF32E7-89D4-4A53-963A-36E894CAFF9A}"/>
              </a:ext>
            </a:extLst>
          </p:cNvPr>
          <p:cNvGrpSpPr/>
          <p:nvPr/>
        </p:nvGrpSpPr>
        <p:grpSpPr>
          <a:xfrm>
            <a:off x="430824" y="3109861"/>
            <a:ext cx="1119960" cy="1543680"/>
            <a:chOff x="430824" y="3109861"/>
            <a:chExt cx="1119960" cy="154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B148CB94-8B01-4637-8015-65BE014ED150}"/>
                    </a:ext>
                  </a:extLst>
                </p14:cNvPr>
                <p14:cNvContentPartPr/>
                <p14:nvPr/>
              </p14:nvContentPartPr>
              <p14:xfrm>
                <a:off x="430824" y="3109861"/>
                <a:ext cx="1119960" cy="154368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B148CB94-8B01-4637-8015-65BE014ED15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3184" y="3092221"/>
                  <a:ext cx="1155600" cy="15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C2913A4-E2C5-4C0D-9445-017B3D115A45}"/>
                    </a:ext>
                  </a:extLst>
                </p14:cNvPr>
                <p14:cNvContentPartPr/>
                <p14:nvPr/>
              </p14:nvContentPartPr>
              <p14:xfrm>
                <a:off x="1410384" y="3130741"/>
                <a:ext cx="72360" cy="1368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C2913A4-E2C5-4C0D-9445-017B3D115A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92744" y="3113101"/>
                  <a:ext cx="10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2CEC9DA8-3EC6-4153-B66D-094E98C716D2}"/>
                    </a:ext>
                  </a:extLst>
                </p14:cNvPr>
                <p14:cNvContentPartPr/>
                <p14:nvPr/>
              </p14:nvContentPartPr>
              <p14:xfrm>
                <a:off x="600024" y="3325141"/>
                <a:ext cx="167400" cy="16884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2CEC9DA8-3EC6-4153-B66D-094E98C716D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2384" y="3307501"/>
                  <a:ext cx="203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D58DAD05-78F5-459C-8FD5-431C2EE5411C}"/>
                    </a:ext>
                  </a:extLst>
                </p14:cNvPr>
                <p14:cNvContentPartPr/>
                <p14:nvPr/>
              </p14:nvContentPartPr>
              <p14:xfrm>
                <a:off x="818184" y="3239821"/>
                <a:ext cx="250920" cy="27504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D58DAD05-78F5-459C-8FD5-431C2EE5411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0544" y="3222181"/>
                  <a:ext cx="2865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8C72B42D-2E48-4601-A2D3-0BF3CB79225E}"/>
              </a:ext>
            </a:extLst>
          </p:cNvPr>
          <p:cNvGrpSpPr/>
          <p:nvPr/>
        </p:nvGrpSpPr>
        <p:grpSpPr>
          <a:xfrm>
            <a:off x="3443664" y="3184381"/>
            <a:ext cx="838440" cy="161640"/>
            <a:chOff x="3443664" y="3184381"/>
            <a:chExt cx="838440" cy="16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A29FEB1E-6F40-49CA-862D-D8EC0CD5F161}"/>
                    </a:ext>
                  </a:extLst>
                </p14:cNvPr>
                <p14:cNvContentPartPr/>
                <p14:nvPr/>
              </p14:nvContentPartPr>
              <p14:xfrm>
                <a:off x="3443664" y="3184381"/>
                <a:ext cx="131400" cy="12996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A29FEB1E-6F40-49CA-862D-D8EC0CD5F1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26024" y="3166741"/>
                  <a:ext cx="167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6CDB1239-D2AE-411E-BBA1-35D8FF4EB27E}"/>
                    </a:ext>
                  </a:extLst>
                </p14:cNvPr>
                <p14:cNvContentPartPr/>
                <p14:nvPr/>
              </p14:nvContentPartPr>
              <p14:xfrm>
                <a:off x="4144584" y="3212101"/>
                <a:ext cx="137520" cy="13392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6CDB1239-D2AE-411E-BBA1-35D8FF4EB27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26944" y="3194101"/>
                  <a:ext cx="17316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07" name="Рукописный ввод 106">
                <a:extLst>
                  <a:ext uri="{FF2B5EF4-FFF2-40B4-BE49-F238E27FC236}">
                    <a16:creationId xmlns:a16="http://schemas.microsoft.com/office/drawing/2014/main" id="{32D981F4-4A68-4C4B-9F89-34B6208FA9B4}"/>
                  </a:ext>
                </a:extLst>
              </p14:cNvPr>
              <p14:cNvContentPartPr/>
              <p14:nvPr/>
            </p14:nvContentPartPr>
            <p14:xfrm>
              <a:off x="4890504" y="3215701"/>
              <a:ext cx="205200" cy="161640"/>
            </p14:xfrm>
          </p:contentPart>
        </mc:Choice>
        <mc:Fallback>
          <p:pic>
            <p:nvPicPr>
              <p:cNvPr id="107" name="Рукописный ввод 106">
                <a:extLst>
                  <a:ext uri="{FF2B5EF4-FFF2-40B4-BE49-F238E27FC236}">
                    <a16:creationId xmlns:a16="http://schemas.microsoft.com/office/drawing/2014/main" id="{32D981F4-4A68-4C4B-9F89-34B6208FA9B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872504" y="3198061"/>
                <a:ext cx="24084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59B42841-F969-4C1D-8D2A-C333CA252473}"/>
              </a:ext>
            </a:extLst>
          </p:cNvPr>
          <p:cNvGrpSpPr/>
          <p:nvPr/>
        </p:nvGrpSpPr>
        <p:grpSpPr>
          <a:xfrm>
            <a:off x="5723184" y="3244861"/>
            <a:ext cx="717120" cy="347040"/>
            <a:chOff x="5723184" y="3244861"/>
            <a:chExt cx="71712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61D66757-654C-42E5-891D-8FB5AABEBFA1}"/>
                    </a:ext>
                  </a:extLst>
                </p14:cNvPr>
                <p14:cNvContentPartPr/>
                <p14:nvPr/>
              </p14:nvContentPartPr>
              <p14:xfrm>
                <a:off x="5723184" y="3244861"/>
                <a:ext cx="209880" cy="18396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61D66757-654C-42E5-891D-8FB5AABEBF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05544" y="3226861"/>
                  <a:ext cx="2455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E571D014-1608-4BEA-8467-7BF6F7EA7082}"/>
                    </a:ext>
                  </a:extLst>
                </p14:cNvPr>
                <p14:cNvContentPartPr/>
                <p14:nvPr/>
              </p14:nvContentPartPr>
              <p14:xfrm>
                <a:off x="6108744" y="3288061"/>
                <a:ext cx="331560" cy="30384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E571D014-1608-4BEA-8467-7BF6F7EA708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90744" y="3270421"/>
                  <a:ext cx="367200" cy="33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8883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critical(name)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0F23B4-038B-4187-8DA2-80259982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4" y="1357039"/>
            <a:ext cx="4635090" cy="370001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EB5FCB3-FA66-4783-867D-A5003FD7E54C}"/>
              </a:ext>
            </a:extLst>
          </p:cNvPr>
          <p:cNvSpPr/>
          <p:nvPr/>
        </p:nvSpPr>
        <p:spPr>
          <a:xfrm>
            <a:off x="5499671" y="2469165"/>
            <a:ext cx="839785" cy="44876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6465BD5-27F8-4FF3-A836-B66035BCB15E}"/>
              </a:ext>
            </a:extLst>
          </p:cNvPr>
          <p:cNvSpPr/>
          <p:nvPr/>
        </p:nvSpPr>
        <p:spPr>
          <a:xfrm>
            <a:off x="6819043" y="3418808"/>
            <a:ext cx="839785" cy="442494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E4D8EFB-8DBE-438D-A264-688E282F9027}"/>
              </a:ext>
            </a:extLst>
          </p:cNvPr>
          <p:cNvSpPr/>
          <p:nvPr/>
        </p:nvSpPr>
        <p:spPr>
          <a:xfrm>
            <a:off x="8146961" y="2917926"/>
            <a:ext cx="839785" cy="500882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C8C333D5-A59C-4B56-BAEA-E6A378DB5D95}"/>
              </a:ext>
            </a:extLst>
          </p:cNvPr>
          <p:cNvGrpSpPr/>
          <p:nvPr/>
        </p:nvGrpSpPr>
        <p:grpSpPr>
          <a:xfrm>
            <a:off x="5035584" y="511381"/>
            <a:ext cx="976320" cy="4350600"/>
            <a:chOff x="5035584" y="511381"/>
            <a:chExt cx="976320" cy="43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F7997A4B-1B59-4F44-B0E1-7231A50AFE6C}"/>
                    </a:ext>
                  </a:extLst>
                </p14:cNvPr>
                <p14:cNvContentPartPr/>
                <p14:nvPr/>
              </p14:nvContentPartPr>
              <p14:xfrm>
                <a:off x="5133864" y="755101"/>
                <a:ext cx="74160" cy="38293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F7997A4B-1B59-4F44-B0E1-7231A50AFE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15864" y="737101"/>
                  <a:ext cx="109800" cy="38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8BEC0D1-B7D3-4CF8-B353-CD9DB1796A66}"/>
                    </a:ext>
                  </a:extLst>
                </p14:cNvPr>
                <p14:cNvContentPartPr/>
                <p14:nvPr/>
              </p14:nvContentPartPr>
              <p14:xfrm>
                <a:off x="5035584" y="4450861"/>
                <a:ext cx="212040" cy="41112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8BEC0D1-B7D3-4CF8-B353-CD9DB1796A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17944" y="4432861"/>
                  <a:ext cx="2476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AFC094DA-A4FE-4AD7-A8B1-98C23849A859}"/>
                    </a:ext>
                  </a:extLst>
                </p14:cNvPr>
                <p14:cNvContentPartPr/>
                <p14:nvPr/>
              </p14:nvContentPartPr>
              <p14:xfrm>
                <a:off x="5328984" y="511381"/>
                <a:ext cx="63360" cy="50760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AFC094DA-A4FE-4AD7-A8B1-98C23849A8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10984" y="493381"/>
                  <a:ext cx="9900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72B5436B-06D8-45CD-9E8D-5FC876AEF26F}"/>
                    </a:ext>
                  </a:extLst>
                </p14:cNvPr>
                <p14:cNvContentPartPr/>
                <p14:nvPr/>
              </p14:nvContentPartPr>
              <p14:xfrm>
                <a:off x="5230344" y="811261"/>
                <a:ext cx="181080" cy="244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72B5436B-06D8-45CD-9E8D-5FC876AEF2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12704" y="793261"/>
                  <a:ext cx="2167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EC27EA3D-C3E7-4030-822A-6D074F1CB8B9}"/>
                    </a:ext>
                  </a:extLst>
                </p14:cNvPr>
                <p14:cNvContentPartPr/>
                <p14:nvPr/>
              </p14:nvContentPartPr>
              <p14:xfrm>
                <a:off x="5437704" y="711541"/>
                <a:ext cx="37800" cy="29628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EC27EA3D-C3E7-4030-822A-6D074F1CB8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19704" y="693541"/>
                  <a:ext cx="734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6E88ABA2-FE11-4650-945C-53329A406046}"/>
                    </a:ext>
                  </a:extLst>
                </p14:cNvPr>
                <p14:cNvContentPartPr/>
                <p14:nvPr/>
              </p14:nvContentPartPr>
              <p14:xfrm>
                <a:off x="5539584" y="872461"/>
                <a:ext cx="219600" cy="10944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6E88ABA2-FE11-4650-945C-53329A4060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521944" y="854461"/>
                  <a:ext cx="255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1046F0AF-033A-4C45-A6FC-ACB3FBE42A1E}"/>
                    </a:ext>
                  </a:extLst>
                </p14:cNvPr>
                <p14:cNvContentPartPr/>
                <p14:nvPr/>
              </p14:nvContentPartPr>
              <p14:xfrm>
                <a:off x="5827224" y="925741"/>
                <a:ext cx="184680" cy="7596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1046F0AF-033A-4C45-A6FC-ACB3FBE42A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09584" y="907741"/>
                  <a:ext cx="2203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8A3CBACF-F987-4259-96F0-4AF3B4C775A6}"/>
              </a:ext>
            </a:extLst>
          </p:cNvPr>
          <p:cNvGrpSpPr/>
          <p:nvPr/>
        </p:nvGrpSpPr>
        <p:grpSpPr>
          <a:xfrm>
            <a:off x="6074184" y="771301"/>
            <a:ext cx="2391120" cy="1702800"/>
            <a:chOff x="6074184" y="771301"/>
            <a:chExt cx="2391120" cy="170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9F0069BB-C689-4D39-8143-20817589D9A9}"/>
                    </a:ext>
                  </a:extLst>
                </p14:cNvPr>
                <p14:cNvContentPartPr/>
                <p14:nvPr/>
              </p14:nvContentPartPr>
              <p14:xfrm>
                <a:off x="7193064" y="1349821"/>
                <a:ext cx="58680" cy="112428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9F0069BB-C689-4D39-8143-20817589D9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75064" y="1332181"/>
                  <a:ext cx="94320" cy="11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CC380B59-DFC9-4298-8E85-499788A49AAA}"/>
                    </a:ext>
                  </a:extLst>
                </p14:cNvPr>
                <p14:cNvContentPartPr/>
                <p14:nvPr/>
              </p14:nvContentPartPr>
              <p14:xfrm>
                <a:off x="6074184" y="1377181"/>
                <a:ext cx="1095480" cy="93816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CC380B59-DFC9-4298-8E85-499788A49AA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56544" y="1359541"/>
                  <a:ext cx="113112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7E686B1E-3E79-4B0C-9DA8-C26D6DCF943F}"/>
                    </a:ext>
                  </a:extLst>
                </p14:cNvPr>
                <p14:cNvContentPartPr/>
                <p14:nvPr/>
              </p14:nvContentPartPr>
              <p14:xfrm>
                <a:off x="7216104" y="1393021"/>
                <a:ext cx="1249200" cy="90072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7E686B1E-3E79-4B0C-9DA8-C26D6DCF94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98464" y="1375021"/>
                  <a:ext cx="128484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2DB2257C-2C59-4CF8-BA08-87AE4B5D47CB}"/>
                    </a:ext>
                  </a:extLst>
                </p14:cNvPr>
                <p14:cNvContentPartPr/>
                <p14:nvPr/>
              </p14:nvContentPartPr>
              <p14:xfrm>
                <a:off x="7171104" y="771301"/>
                <a:ext cx="23400" cy="53460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2DB2257C-2C59-4CF8-BA08-87AE4B5D47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53104" y="753301"/>
                  <a:ext cx="5904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50A4603E-E393-44CD-88D2-8E6870D93AE2}"/>
                    </a:ext>
                  </a:extLst>
                </p14:cNvPr>
                <p14:cNvContentPartPr/>
                <p14:nvPr/>
              </p14:nvContentPartPr>
              <p14:xfrm>
                <a:off x="7198824" y="1215181"/>
                <a:ext cx="6120" cy="19764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50A4603E-E393-44CD-88D2-8E6870D93A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80824" y="1197541"/>
                  <a:ext cx="417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BD435A7-1206-4EDB-9A3B-871C8F86F503}"/>
              </a:ext>
            </a:extLst>
          </p:cNvPr>
          <p:cNvGrpSpPr/>
          <p:nvPr/>
        </p:nvGrpSpPr>
        <p:grpSpPr>
          <a:xfrm>
            <a:off x="5903184" y="3858661"/>
            <a:ext cx="2760120" cy="1263960"/>
            <a:chOff x="5903184" y="3858661"/>
            <a:chExt cx="2760120" cy="12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7652F5DE-5EB0-4C6F-93C8-083E4AF19C32}"/>
                    </a:ext>
                  </a:extLst>
                </p14:cNvPr>
                <p14:cNvContentPartPr/>
                <p14:nvPr/>
              </p14:nvContentPartPr>
              <p14:xfrm>
                <a:off x="5903184" y="3874861"/>
                <a:ext cx="1420920" cy="89784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7652F5DE-5EB0-4C6F-93C8-083E4AF19C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5544" y="3857221"/>
                  <a:ext cx="145656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B62E1F00-2AB3-4161-B77F-874E1C6DD6C5}"/>
                    </a:ext>
                  </a:extLst>
                </p14:cNvPr>
                <p14:cNvContentPartPr/>
                <p14:nvPr/>
              </p14:nvContentPartPr>
              <p14:xfrm>
                <a:off x="7308984" y="3858661"/>
                <a:ext cx="20160" cy="90828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B62E1F00-2AB3-4161-B77F-874E1C6DD6C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90984" y="3841021"/>
                  <a:ext cx="55800" cy="9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B4E7755E-0DFD-41DE-8114-A6EF14452065}"/>
                    </a:ext>
                  </a:extLst>
                </p14:cNvPr>
                <p14:cNvContentPartPr/>
                <p14:nvPr/>
              </p14:nvContentPartPr>
              <p14:xfrm>
                <a:off x="7344264" y="3876301"/>
                <a:ext cx="1319040" cy="88812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B4E7755E-0DFD-41DE-8114-A6EF144520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26264" y="3858301"/>
                  <a:ext cx="135468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4" name="Рукописный ввод 63">
                  <a:extLst>
                    <a:ext uri="{FF2B5EF4-FFF2-40B4-BE49-F238E27FC236}">
                      <a16:creationId xmlns:a16="http://schemas.microsoft.com/office/drawing/2014/main" id="{B40DFEED-4318-49A6-ABED-68AE2B35416F}"/>
                    </a:ext>
                  </a:extLst>
                </p14:cNvPr>
                <p14:cNvContentPartPr/>
                <p14:nvPr/>
              </p14:nvContentPartPr>
              <p14:xfrm>
                <a:off x="7285584" y="4750021"/>
                <a:ext cx="21240" cy="372600"/>
              </p14:xfrm>
            </p:contentPart>
          </mc:Choice>
          <mc:Fallback>
            <p:pic>
              <p:nvPicPr>
                <p:cNvPr id="64" name="Рукописный ввод 63">
                  <a:extLst>
                    <a:ext uri="{FF2B5EF4-FFF2-40B4-BE49-F238E27FC236}">
                      <a16:creationId xmlns:a16="http://schemas.microsoft.com/office/drawing/2014/main" id="{B40DFEED-4318-49A6-ABED-68AE2B3541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67944" y="4732381"/>
                  <a:ext cx="5688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39C32A9-7452-410E-905E-89C21B07449A}"/>
              </a:ext>
            </a:extLst>
          </p:cNvPr>
          <p:cNvGrpSpPr/>
          <p:nvPr/>
        </p:nvGrpSpPr>
        <p:grpSpPr>
          <a:xfrm>
            <a:off x="5545704" y="2400430"/>
            <a:ext cx="771480" cy="402840"/>
            <a:chOff x="5545704" y="2400430"/>
            <a:chExt cx="77148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7A15FE02-35A0-45A7-A792-E9894089761F}"/>
                    </a:ext>
                  </a:extLst>
                </p14:cNvPr>
                <p14:cNvContentPartPr/>
                <p14:nvPr/>
              </p14:nvContentPartPr>
              <p14:xfrm>
                <a:off x="5545704" y="2641270"/>
                <a:ext cx="114840" cy="16200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7A15FE02-35A0-45A7-A792-E989408976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527704" y="2623630"/>
                  <a:ext cx="15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470805B6-7732-43A7-8E64-CDF8F3D8DE59}"/>
                    </a:ext>
                  </a:extLst>
                </p14:cNvPr>
                <p14:cNvContentPartPr/>
                <p14:nvPr/>
              </p14:nvContentPartPr>
              <p14:xfrm>
                <a:off x="5674944" y="2632990"/>
                <a:ext cx="95040" cy="16704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470805B6-7732-43A7-8E64-CDF8F3D8DE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56944" y="2615350"/>
                  <a:ext cx="130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4AF4E6C6-1DD3-48EA-82BF-4EB88444F91C}"/>
                    </a:ext>
                  </a:extLst>
                </p14:cNvPr>
                <p14:cNvContentPartPr/>
                <p14:nvPr/>
              </p14:nvContentPartPr>
              <p14:xfrm>
                <a:off x="5813184" y="2716870"/>
                <a:ext cx="18720" cy="6336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4AF4E6C6-1DD3-48EA-82BF-4EB88444F91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95184" y="2698870"/>
                  <a:ext cx="54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59FB02D9-CFC2-48F1-9763-D79DB1B141D7}"/>
                    </a:ext>
                  </a:extLst>
                </p14:cNvPr>
                <p14:cNvContentPartPr/>
                <p14:nvPr/>
              </p14:nvContentPartPr>
              <p14:xfrm>
                <a:off x="5785464" y="2585830"/>
                <a:ext cx="21960" cy="936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59FB02D9-CFC2-48F1-9763-D79DB1B141D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67464" y="2568190"/>
                  <a:ext cx="57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A89A456C-235E-4BA4-9B64-D5EDFEA220CA}"/>
                    </a:ext>
                  </a:extLst>
                </p14:cNvPr>
                <p14:cNvContentPartPr/>
                <p14:nvPr/>
              </p14:nvContentPartPr>
              <p14:xfrm>
                <a:off x="5862504" y="2546230"/>
                <a:ext cx="84960" cy="24732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A89A456C-235E-4BA4-9B64-D5EDFEA220C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44504" y="2528590"/>
                  <a:ext cx="120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DE132511-6012-4C28-8451-7E8D99947243}"/>
                    </a:ext>
                  </a:extLst>
                </p14:cNvPr>
                <p14:cNvContentPartPr/>
                <p14:nvPr/>
              </p14:nvContentPartPr>
              <p14:xfrm>
                <a:off x="5970864" y="2581510"/>
                <a:ext cx="74160" cy="16488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DE132511-6012-4C28-8451-7E8D9994724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52864" y="2563870"/>
                  <a:ext cx="109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84992C7E-C331-4DAE-B505-ACA15A6537DE}"/>
                    </a:ext>
                  </a:extLst>
                </p14:cNvPr>
                <p14:cNvContentPartPr/>
                <p14:nvPr/>
              </p14:nvContentPartPr>
              <p14:xfrm>
                <a:off x="6093984" y="2616790"/>
                <a:ext cx="81720" cy="10260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84992C7E-C331-4DAE-B505-ACA15A6537D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76344" y="2599150"/>
                  <a:ext cx="117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C1C3195D-A48C-495D-97C2-C9798CD0B648}"/>
                    </a:ext>
                  </a:extLst>
                </p14:cNvPr>
                <p14:cNvContentPartPr/>
                <p14:nvPr/>
              </p14:nvContentPartPr>
              <p14:xfrm>
                <a:off x="6182184" y="2657470"/>
                <a:ext cx="85320" cy="7344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C1C3195D-A48C-495D-97C2-C9798CD0B64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64184" y="2639470"/>
                  <a:ext cx="120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166AE8E7-2FD0-4E98-AB1A-7F686A5560D3}"/>
                    </a:ext>
                  </a:extLst>
                </p14:cNvPr>
                <p14:cNvContentPartPr/>
                <p14:nvPr/>
              </p14:nvContentPartPr>
              <p14:xfrm>
                <a:off x="6272904" y="2400430"/>
                <a:ext cx="44280" cy="36072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166AE8E7-2FD0-4E98-AB1A-7F686A5560D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55264" y="2382430"/>
                  <a:ext cx="7992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D20723ED-2928-46CF-9D3C-C9B13F507938}"/>
              </a:ext>
            </a:extLst>
          </p:cNvPr>
          <p:cNvGrpSpPr/>
          <p:nvPr/>
        </p:nvGrpSpPr>
        <p:grpSpPr>
          <a:xfrm>
            <a:off x="6876264" y="3454150"/>
            <a:ext cx="732240" cy="277560"/>
            <a:chOff x="6876264" y="3454150"/>
            <a:chExt cx="732240" cy="27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A4F51A0B-DBF1-48AB-A77E-2052B5CB4149}"/>
                    </a:ext>
                  </a:extLst>
                </p14:cNvPr>
                <p14:cNvContentPartPr/>
                <p14:nvPr/>
              </p14:nvContentPartPr>
              <p14:xfrm>
                <a:off x="6876264" y="3609670"/>
                <a:ext cx="101160" cy="12204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A4F51A0B-DBF1-48AB-A77E-2052B5CB414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58624" y="3591670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7" name="Рукописный ввод 76">
                  <a:extLst>
                    <a:ext uri="{FF2B5EF4-FFF2-40B4-BE49-F238E27FC236}">
                      <a16:creationId xmlns:a16="http://schemas.microsoft.com/office/drawing/2014/main" id="{D5A92EDE-6DF7-4968-BD9D-E01A921992E2}"/>
                    </a:ext>
                  </a:extLst>
                </p14:cNvPr>
                <p14:cNvContentPartPr/>
                <p14:nvPr/>
              </p14:nvContentPartPr>
              <p14:xfrm>
                <a:off x="7009104" y="3522910"/>
                <a:ext cx="163080" cy="188280"/>
              </p14:xfrm>
            </p:contentPart>
          </mc:Choice>
          <mc:Fallback>
            <p:pic>
              <p:nvPicPr>
                <p:cNvPr id="77" name="Рукописный ввод 76">
                  <a:extLst>
                    <a:ext uri="{FF2B5EF4-FFF2-40B4-BE49-F238E27FC236}">
                      <a16:creationId xmlns:a16="http://schemas.microsoft.com/office/drawing/2014/main" id="{D5A92EDE-6DF7-4968-BD9D-E01A921992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91464" y="3504910"/>
                  <a:ext cx="198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B4D62D0A-6EAD-466F-BBBA-D6CB27CBB716}"/>
                    </a:ext>
                  </a:extLst>
                </p14:cNvPr>
                <p14:cNvContentPartPr/>
                <p14:nvPr/>
              </p14:nvContentPartPr>
              <p14:xfrm>
                <a:off x="7223304" y="3499510"/>
                <a:ext cx="5400" cy="23184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B4D62D0A-6EAD-466F-BBBA-D6CB27CBB7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05664" y="3481510"/>
                  <a:ext cx="41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208E5458-A863-49E8-9A37-1AB9BC34C2F3}"/>
                    </a:ext>
                  </a:extLst>
                </p14:cNvPr>
                <p14:cNvContentPartPr/>
                <p14:nvPr/>
              </p14:nvContentPartPr>
              <p14:xfrm>
                <a:off x="7196304" y="3635950"/>
                <a:ext cx="125640" cy="8028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208E5458-A863-49E8-9A37-1AB9BC34C2F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78664" y="3618310"/>
                  <a:ext cx="1612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63B5CD47-4BBC-4EF3-B59E-9F67EBEEDAD3}"/>
                    </a:ext>
                  </a:extLst>
                </p14:cNvPr>
                <p14:cNvContentPartPr/>
                <p14:nvPr/>
              </p14:nvContentPartPr>
              <p14:xfrm>
                <a:off x="7297104" y="3531910"/>
                <a:ext cx="6120" cy="900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63B5CD47-4BBC-4EF3-B59E-9F67EBEEDA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79104" y="3514270"/>
                  <a:ext cx="41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1" name="Рукописный ввод 80">
                  <a:extLst>
                    <a:ext uri="{FF2B5EF4-FFF2-40B4-BE49-F238E27FC236}">
                      <a16:creationId xmlns:a16="http://schemas.microsoft.com/office/drawing/2014/main" id="{B49DF5F2-D856-420F-B9F7-0DD5684EE918}"/>
                    </a:ext>
                  </a:extLst>
                </p14:cNvPr>
                <p14:cNvContentPartPr/>
                <p14:nvPr/>
              </p14:nvContentPartPr>
              <p14:xfrm>
                <a:off x="7397544" y="3622270"/>
                <a:ext cx="42120" cy="95040"/>
              </p14:xfrm>
            </p:contentPart>
          </mc:Choice>
          <mc:Fallback>
            <p:pic>
              <p:nvPicPr>
                <p:cNvPr id="81" name="Рукописный ввод 80">
                  <a:extLst>
                    <a:ext uri="{FF2B5EF4-FFF2-40B4-BE49-F238E27FC236}">
                      <a16:creationId xmlns:a16="http://schemas.microsoft.com/office/drawing/2014/main" id="{B49DF5F2-D856-420F-B9F7-0DD5684EE9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379904" y="3604270"/>
                  <a:ext cx="77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8B2E544C-E406-4377-A98B-E80BC3657ADA}"/>
                    </a:ext>
                  </a:extLst>
                </p14:cNvPr>
                <p14:cNvContentPartPr/>
                <p14:nvPr/>
              </p14:nvContentPartPr>
              <p14:xfrm>
                <a:off x="7457304" y="3454150"/>
                <a:ext cx="151200" cy="270720"/>
              </p14:xfrm>
            </p:contentPart>
          </mc:Choice>
          <mc:Fallback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8B2E544C-E406-4377-A98B-E80BC3657A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39664" y="3436150"/>
                  <a:ext cx="18684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BCBF42C2-95D0-485B-8D14-87F8B261044A}"/>
              </a:ext>
            </a:extLst>
          </p:cNvPr>
          <p:cNvGrpSpPr/>
          <p:nvPr/>
        </p:nvGrpSpPr>
        <p:grpSpPr>
          <a:xfrm>
            <a:off x="8214024" y="2944750"/>
            <a:ext cx="792000" cy="406080"/>
            <a:chOff x="8214024" y="2944750"/>
            <a:chExt cx="79200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0E770674-6075-42BC-B2D8-09C5779C19FC}"/>
                    </a:ext>
                  </a:extLst>
                </p14:cNvPr>
                <p14:cNvContentPartPr/>
                <p14:nvPr/>
              </p14:nvContentPartPr>
              <p14:xfrm>
                <a:off x="8214024" y="3167950"/>
                <a:ext cx="77400" cy="12600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0E770674-6075-42BC-B2D8-09C5779C19F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196024" y="3150310"/>
                  <a:ext cx="113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9ED54895-C8C8-46B5-AD6B-D16FED13B5F5}"/>
                    </a:ext>
                  </a:extLst>
                </p14:cNvPr>
                <p14:cNvContentPartPr/>
                <p14:nvPr/>
              </p14:nvContentPartPr>
              <p14:xfrm>
                <a:off x="8333184" y="3155350"/>
                <a:ext cx="132840" cy="12780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9ED54895-C8C8-46B5-AD6B-D16FED13B5F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15184" y="3137710"/>
                  <a:ext cx="168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6D8EEA1D-D57C-4A07-882E-BA5EBBEA8187}"/>
                    </a:ext>
                  </a:extLst>
                </p14:cNvPr>
                <p14:cNvContentPartPr/>
                <p14:nvPr/>
              </p14:nvContentPartPr>
              <p14:xfrm>
                <a:off x="8442624" y="3091630"/>
                <a:ext cx="34560" cy="86760"/>
              </p14:xfrm>
            </p:contentPart>
          </mc:Choice>
          <mc:Fallback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6D8EEA1D-D57C-4A07-882E-BA5EBBEA81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24624" y="3073990"/>
                  <a:ext cx="70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47EFBC39-E6B1-48A9-A11B-BDA80E5F591A}"/>
                    </a:ext>
                  </a:extLst>
                </p14:cNvPr>
                <p14:cNvContentPartPr/>
                <p14:nvPr/>
              </p14:nvContentPartPr>
              <p14:xfrm>
                <a:off x="8507424" y="2977510"/>
                <a:ext cx="82080" cy="27684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47EFBC39-E6B1-48A9-A11B-BDA80E5F59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489424" y="2959870"/>
                  <a:ext cx="11772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1F1E2938-8471-4406-A72B-8304040DDFB2}"/>
                    </a:ext>
                  </a:extLst>
                </p14:cNvPr>
                <p14:cNvContentPartPr/>
                <p14:nvPr/>
              </p14:nvContentPartPr>
              <p14:xfrm>
                <a:off x="8653944" y="3051310"/>
                <a:ext cx="10080" cy="21132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1F1E2938-8471-4406-A72B-8304040DDFB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36304" y="3033310"/>
                  <a:ext cx="45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F7AAC8E7-AE50-4032-B413-665CEE43CF83}"/>
                    </a:ext>
                  </a:extLst>
                </p14:cNvPr>
                <p14:cNvContentPartPr/>
                <p14:nvPr/>
              </p14:nvContentPartPr>
              <p14:xfrm>
                <a:off x="8752224" y="3134830"/>
                <a:ext cx="176760" cy="12456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F7AAC8E7-AE50-4032-B413-665CEE43CF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34224" y="3117190"/>
                  <a:ext cx="212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15C350E9-D654-495E-9017-236358624669}"/>
                    </a:ext>
                  </a:extLst>
                </p14:cNvPr>
                <p14:cNvContentPartPr/>
                <p14:nvPr/>
              </p14:nvContentPartPr>
              <p14:xfrm>
                <a:off x="8946984" y="3197110"/>
                <a:ext cx="10440" cy="6876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15C350E9-D654-495E-9017-23635862466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28984" y="3179470"/>
                  <a:ext cx="46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97E35A17-D77A-412D-8362-AA3B587B2770}"/>
                    </a:ext>
                  </a:extLst>
                </p14:cNvPr>
                <p14:cNvContentPartPr/>
                <p14:nvPr/>
              </p14:nvContentPartPr>
              <p14:xfrm>
                <a:off x="8995224" y="2944750"/>
                <a:ext cx="10800" cy="40608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97E35A17-D77A-412D-8362-AA3B587B277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77224" y="2926750"/>
                  <a:ext cx="46440" cy="44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42" name="Рукописный ввод 141">
                <a:extLst>
                  <a:ext uri="{FF2B5EF4-FFF2-40B4-BE49-F238E27FC236}">
                    <a16:creationId xmlns:a16="http://schemas.microsoft.com/office/drawing/2014/main" id="{6825C4A1-2A18-4074-BE84-527AACC847C7}"/>
                  </a:ext>
                </a:extLst>
              </p14:cNvPr>
              <p14:cNvContentPartPr/>
              <p14:nvPr/>
            </p14:nvContentPartPr>
            <p14:xfrm>
              <a:off x="5506104" y="2230510"/>
              <a:ext cx="864360" cy="258120"/>
            </p14:xfrm>
          </p:contentPart>
        </mc:Choice>
        <mc:Fallback>
          <p:pic>
            <p:nvPicPr>
              <p:cNvPr id="142" name="Рукописный ввод 141">
                <a:extLst>
                  <a:ext uri="{FF2B5EF4-FFF2-40B4-BE49-F238E27FC236}">
                    <a16:creationId xmlns:a16="http://schemas.microsoft.com/office/drawing/2014/main" id="{6825C4A1-2A18-4074-BE84-527AACC847C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488104" y="2212510"/>
                <a:ext cx="900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43" name="Рукописный ввод 142">
                <a:extLst>
                  <a:ext uri="{FF2B5EF4-FFF2-40B4-BE49-F238E27FC236}">
                    <a16:creationId xmlns:a16="http://schemas.microsoft.com/office/drawing/2014/main" id="{9C0629FB-707B-47EE-9CBF-9621CEC5917C}"/>
                  </a:ext>
                </a:extLst>
              </p14:cNvPr>
              <p14:cNvContentPartPr/>
              <p14:nvPr/>
            </p14:nvContentPartPr>
            <p14:xfrm>
              <a:off x="6755304" y="2238790"/>
              <a:ext cx="828720" cy="51480"/>
            </p14:xfrm>
          </p:contentPart>
        </mc:Choice>
        <mc:Fallback>
          <p:pic>
            <p:nvPicPr>
              <p:cNvPr id="143" name="Рукописный ввод 142">
                <a:extLst>
                  <a:ext uri="{FF2B5EF4-FFF2-40B4-BE49-F238E27FC236}">
                    <a16:creationId xmlns:a16="http://schemas.microsoft.com/office/drawing/2014/main" id="{9C0629FB-707B-47EE-9CBF-9621CEC5917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737664" y="2221150"/>
                <a:ext cx="8643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79" name="Рукописный ввод 178">
                <a:extLst>
                  <a:ext uri="{FF2B5EF4-FFF2-40B4-BE49-F238E27FC236}">
                    <a16:creationId xmlns:a16="http://schemas.microsoft.com/office/drawing/2014/main" id="{FC032B32-E9F6-427F-9248-5C15A87C823C}"/>
                  </a:ext>
                </a:extLst>
              </p14:cNvPr>
              <p14:cNvContentPartPr/>
              <p14:nvPr/>
            </p14:nvContentPartPr>
            <p14:xfrm>
              <a:off x="850584" y="3250030"/>
              <a:ext cx="3969720" cy="1302120"/>
            </p14:xfrm>
          </p:contentPart>
        </mc:Choice>
        <mc:Fallback>
          <p:pic>
            <p:nvPicPr>
              <p:cNvPr id="179" name="Рукописный ввод 178">
                <a:extLst>
                  <a:ext uri="{FF2B5EF4-FFF2-40B4-BE49-F238E27FC236}">
                    <a16:creationId xmlns:a16="http://schemas.microsoft.com/office/drawing/2014/main" id="{FC032B32-E9F6-427F-9248-5C15A87C823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32944" y="3232030"/>
                <a:ext cx="4005360" cy="13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B6013508-4C03-43E7-BEC5-7B2E087530D6}"/>
                  </a:ext>
                </a:extLst>
              </p14:cNvPr>
              <p14:cNvContentPartPr/>
              <p14:nvPr/>
            </p14:nvContentPartPr>
            <p14:xfrm>
              <a:off x="903144" y="3566110"/>
              <a:ext cx="231480" cy="274320"/>
            </p14:xfrm>
          </p:contentPart>
        </mc:Choice>
        <mc:Fallback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B6013508-4C03-43E7-BEC5-7B2E087530D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85144" y="3548470"/>
                <a:ext cx="267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81" name="Рукописный ввод 180">
                <a:extLst>
                  <a:ext uri="{FF2B5EF4-FFF2-40B4-BE49-F238E27FC236}">
                    <a16:creationId xmlns:a16="http://schemas.microsoft.com/office/drawing/2014/main" id="{0030374D-8E8C-4D01-AAC8-4DBE532591F3}"/>
                  </a:ext>
                </a:extLst>
              </p14:cNvPr>
              <p14:cNvContentPartPr/>
              <p14:nvPr/>
            </p14:nvContentPartPr>
            <p14:xfrm>
              <a:off x="1093944" y="3772750"/>
              <a:ext cx="312480" cy="337680"/>
            </p14:xfrm>
          </p:contentPart>
        </mc:Choice>
        <mc:Fallback>
          <p:pic>
            <p:nvPicPr>
              <p:cNvPr id="181" name="Рукописный ввод 180">
                <a:extLst>
                  <a:ext uri="{FF2B5EF4-FFF2-40B4-BE49-F238E27FC236}">
                    <a16:creationId xmlns:a16="http://schemas.microsoft.com/office/drawing/2014/main" id="{0030374D-8E8C-4D01-AAC8-4DBE532591F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75944" y="3755110"/>
                <a:ext cx="348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82" name="Рукописный ввод 181">
                <a:extLst>
                  <a:ext uri="{FF2B5EF4-FFF2-40B4-BE49-F238E27FC236}">
                    <a16:creationId xmlns:a16="http://schemas.microsoft.com/office/drawing/2014/main" id="{BAFA6177-DFBC-4627-9981-2F775E0319CE}"/>
                  </a:ext>
                </a:extLst>
              </p14:cNvPr>
              <p14:cNvContentPartPr/>
              <p14:nvPr/>
            </p14:nvContentPartPr>
            <p14:xfrm>
              <a:off x="1298064" y="3912790"/>
              <a:ext cx="268560" cy="311400"/>
            </p14:xfrm>
          </p:contentPart>
        </mc:Choice>
        <mc:Fallback>
          <p:pic>
            <p:nvPicPr>
              <p:cNvPr id="182" name="Рукописный ввод 181">
                <a:extLst>
                  <a:ext uri="{FF2B5EF4-FFF2-40B4-BE49-F238E27FC236}">
                    <a16:creationId xmlns:a16="http://schemas.microsoft.com/office/drawing/2014/main" id="{BAFA6177-DFBC-4627-9981-2F775E0319C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80424" y="3895150"/>
                <a:ext cx="304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83" name="Рукописный ввод 182">
                <a:extLst>
                  <a:ext uri="{FF2B5EF4-FFF2-40B4-BE49-F238E27FC236}">
                    <a16:creationId xmlns:a16="http://schemas.microsoft.com/office/drawing/2014/main" id="{A89F5711-DDF1-4D43-BEF3-0081D3AE1EFA}"/>
                  </a:ext>
                </a:extLst>
              </p14:cNvPr>
              <p14:cNvContentPartPr/>
              <p14:nvPr/>
            </p14:nvContentPartPr>
            <p14:xfrm>
              <a:off x="1919424" y="3662590"/>
              <a:ext cx="115560" cy="113400"/>
            </p14:xfrm>
          </p:contentPart>
        </mc:Choice>
        <mc:Fallback>
          <p:pic>
            <p:nvPicPr>
              <p:cNvPr id="183" name="Рукописный ввод 182">
                <a:extLst>
                  <a:ext uri="{FF2B5EF4-FFF2-40B4-BE49-F238E27FC236}">
                    <a16:creationId xmlns:a16="http://schemas.microsoft.com/office/drawing/2014/main" id="{A89F5711-DDF1-4D43-BEF3-0081D3AE1EF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901784" y="3644950"/>
                <a:ext cx="151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84" name="Рукописный ввод 183">
                <a:extLst>
                  <a:ext uri="{FF2B5EF4-FFF2-40B4-BE49-F238E27FC236}">
                    <a16:creationId xmlns:a16="http://schemas.microsoft.com/office/drawing/2014/main" id="{FC6FEFFB-F9CE-43E2-98A8-1751575FF42F}"/>
                  </a:ext>
                </a:extLst>
              </p14:cNvPr>
              <p14:cNvContentPartPr/>
              <p14:nvPr/>
            </p14:nvContentPartPr>
            <p14:xfrm>
              <a:off x="2336664" y="3591670"/>
              <a:ext cx="439560" cy="133920"/>
            </p14:xfrm>
          </p:contentPart>
        </mc:Choice>
        <mc:Fallback>
          <p:pic>
            <p:nvPicPr>
              <p:cNvPr id="184" name="Рукописный ввод 183">
                <a:extLst>
                  <a:ext uri="{FF2B5EF4-FFF2-40B4-BE49-F238E27FC236}">
                    <a16:creationId xmlns:a16="http://schemas.microsoft.com/office/drawing/2014/main" id="{FC6FEFFB-F9CE-43E2-98A8-1751575FF42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19024" y="3573670"/>
                <a:ext cx="475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85" name="Рукописный ввод 184">
                <a:extLst>
                  <a:ext uri="{FF2B5EF4-FFF2-40B4-BE49-F238E27FC236}">
                    <a16:creationId xmlns:a16="http://schemas.microsoft.com/office/drawing/2014/main" id="{37971516-3C6C-4842-BD92-7CF7D1A2174A}"/>
                  </a:ext>
                </a:extLst>
              </p14:cNvPr>
              <p14:cNvContentPartPr/>
              <p14:nvPr/>
            </p14:nvContentPartPr>
            <p14:xfrm>
              <a:off x="3127584" y="3501670"/>
              <a:ext cx="151560" cy="168120"/>
            </p14:xfrm>
          </p:contentPart>
        </mc:Choice>
        <mc:Fallback>
          <p:pic>
            <p:nvPicPr>
              <p:cNvPr id="185" name="Рукописный ввод 184">
                <a:extLst>
                  <a:ext uri="{FF2B5EF4-FFF2-40B4-BE49-F238E27FC236}">
                    <a16:creationId xmlns:a16="http://schemas.microsoft.com/office/drawing/2014/main" id="{37971516-3C6C-4842-BD92-7CF7D1A2174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109944" y="3484030"/>
                <a:ext cx="187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86" name="Рукописный ввод 185">
                <a:extLst>
                  <a:ext uri="{FF2B5EF4-FFF2-40B4-BE49-F238E27FC236}">
                    <a16:creationId xmlns:a16="http://schemas.microsoft.com/office/drawing/2014/main" id="{A92040A0-C61B-4BBC-AD70-6FFD60CAC777}"/>
                  </a:ext>
                </a:extLst>
              </p14:cNvPr>
              <p14:cNvContentPartPr/>
              <p14:nvPr/>
            </p14:nvContentPartPr>
            <p14:xfrm>
              <a:off x="3529344" y="3362710"/>
              <a:ext cx="733680" cy="302040"/>
            </p14:xfrm>
          </p:contentPart>
        </mc:Choice>
        <mc:Fallback>
          <p:pic>
            <p:nvPicPr>
              <p:cNvPr id="186" name="Рукописный ввод 185">
                <a:extLst>
                  <a:ext uri="{FF2B5EF4-FFF2-40B4-BE49-F238E27FC236}">
                    <a16:creationId xmlns:a16="http://schemas.microsoft.com/office/drawing/2014/main" id="{A92040A0-C61B-4BBC-AD70-6FFD60CAC77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511704" y="3344710"/>
                <a:ext cx="7693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87" name="Рукописный ввод 186">
                <a:extLst>
                  <a:ext uri="{FF2B5EF4-FFF2-40B4-BE49-F238E27FC236}">
                    <a16:creationId xmlns:a16="http://schemas.microsoft.com/office/drawing/2014/main" id="{557E473A-BB60-4C49-9F81-327F74A21720}"/>
                  </a:ext>
                </a:extLst>
              </p14:cNvPr>
              <p14:cNvContentPartPr/>
              <p14:nvPr/>
            </p14:nvContentPartPr>
            <p14:xfrm>
              <a:off x="4363824" y="3426790"/>
              <a:ext cx="173160" cy="230760"/>
            </p14:xfrm>
          </p:contentPart>
        </mc:Choice>
        <mc:Fallback>
          <p:pic>
            <p:nvPicPr>
              <p:cNvPr id="187" name="Рукописный ввод 186">
                <a:extLst>
                  <a:ext uri="{FF2B5EF4-FFF2-40B4-BE49-F238E27FC236}">
                    <a16:creationId xmlns:a16="http://schemas.microsoft.com/office/drawing/2014/main" id="{557E473A-BB60-4C49-9F81-327F74A2172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345824" y="3409150"/>
                <a:ext cx="208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88" name="Рукописный ввод 187">
                <a:extLst>
                  <a:ext uri="{FF2B5EF4-FFF2-40B4-BE49-F238E27FC236}">
                    <a16:creationId xmlns:a16="http://schemas.microsoft.com/office/drawing/2014/main" id="{1735DD22-908D-460D-B34E-C80B895D85BB}"/>
                  </a:ext>
                </a:extLst>
              </p14:cNvPr>
              <p14:cNvContentPartPr/>
              <p14:nvPr/>
            </p14:nvContentPartPr>
            <p14:xfrm>
              <a:off x="4133424" y="4329310"/>
              <a:ext cx="75600" cy="97560"/>
            </p14:xfrm>
          </p:contentPart>
        </mc:Choice>
        <mc:Fallback>
          <p:pic>
            <p:nvPicPr>
              <p:cNvPr id="188" name="Рукописный ввод 187">
                <a:extLst>
                  <a:ext uri="{FF2B5EF4-FFF2-40B4-BE49-F238E27FC236}">
                    <a16:creationId xmlns:a16="http://schemas.microsoft.com/office/drawing/2014/main" id="{1735DD22-908D-460D-B34E-C80B895D85B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115784" y="4311310"/>
                <a:ext cx="11124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846DD1E7-8086-4C6A-9DF9-F2CF04C02675}"/>
              </a:ext>
            </a:extLst>
          </p:cNvPr>
          <p:cNvGrpSpPr/>
          <p:nvPr/>
        </p:nvGrpSpPr>
        <p:grpSpPr>
          <a:xfrm>
            <a:off x="624144" y="4479430"/>
            <a:ext cx="4233960" cy="355320"/>
            <a:chOff x="624144" y="4479430"/>
            <a:chExt cx="42339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96" name="Рукописный ввод 195">
                  <a:extLst>
                    <a:ext uri="{FF2B5EF4-FFF2-40B4-BE49-F238E27FC236}">
                      <a16:creationId xmlns:a16="http://schemas.microsoft.com/office/drawing/2014/main" id="{7D2E98DA-B906-4ED9-9121-B765C05B2720}"/>
                    </a:ext>
                  </a:extLst>
                </p14:cNvPr>
                <p14:cNvContentPartPr/>
                <p14:nvPr/>
              </p14:nvContentPartPr>
              <p14:xfrm>
                <a:off x="682824" y="4479430"/>
                <a:ext cx="4124520" cy="340920"/>
              </p14:xfrm>
            </p:contentPart>
          </mc:Choice>
          <mc:Fallback>
            <p:pic>
              <p:nvPicPr>
                <p:cNvPr id="196" name="Рукописный ввод 195">
                  <a:extLst>
                    <a:ext uri="{FF2B5EF4-FFF2-40B4-BE49-F238E27FC236}">
                      <a16:creationId xmlns:a16="http://schemas.microsoft.com/office/drawing/2014/main" id="{7D2E98DA-B906-4ED9-9121-B765C05B272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5184" y="4461430"/>
                  <a:ext cx="4160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97" name="Рукописный ввод 196">
                  <a:extLst>
                    <a:ext uri="{FF2B5EF4-FFF2-40B4-BE49-F238E27FC236}">
                      <a16:creationId xmlns:a16="http://schemas.microsoft.com/office/drawing/2014/main" id="{257A4CA0-390C-4AE3-BEE6-E70E7BA05A6D}"/>
                    </a:ext>
                  </a:extLst>
                </p14:cNvPr>
                <p14:cNvContentPartPr/>
                <p14:nvPr/>
              </p14:nvContentPartPr>
              <p14:xfrm>
                <a:off x="624144" y="4533790"/>
                <a:ext cx="4233960" cy="300960"/>
              </p14:xfrm>
            </p:contentPart>
          </mc:Choice>
          <mc:Fallback>
            <p:pic>
              <p:nvPicPr>
                <p:cNvPr id="197" name="Рукописный ввод 196">
                  <a:extLst>
                    <a:ext uri="{FF2B5EF4-FFF2-40B4-BE49-F238E27FC236}">
                      <a16:creationId xmlns:a16="http://schemas.microsoft.com/office/drawing/2014/main" id="{257A4CA0-390C-4AE3-BEE6-E70E7BA05A6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6504" y="4516150"/>
                  <a:ext cx="4269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99" name="Рукописный ввод 198">
                  <a:extLst>
                    <a:ext uri="{FF2B5EF4-FFF2-40B4-BE49-F238E27FC236}">
                      <a16:creationId xmlns:a16="http://schemas.microsoft.com/office/drawing/2014/main" id="{276E80B7-012E-4118-B872-DB68BFD32D59}"/>
                    </a:ext>
                  </a:extLst>
                </p14:cNvPr>
                <p14:cNvContentPartPr/>
                <p14:nvPr/>
              </p14:nvContentPartPr>
              <p14:xfrm>
                <a:off x="1729344" y="4605790"/>
                <a:ext cx="153720" cy="90000"/>
              </p14:xfrm>
            </p:contentPart>
          </mc:Choice>
          <mc:Fallback>
            <p:pic>
              <p:nvPicPr>
                <p:cNvPr id="199" name="Рукописный ввод 198">
                  <a:extLst>
                    <a:ext uri="{FF2B5EF4-FFF2-40B4-BE49-F238E27FC236}">
                      <a16:creationId xmlns:a16="http://schemas.microsoft.com/office/drawing/2014/main" id="{276E80B7-012E-4118-B872-DB68BFD32D5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11344" y="4587790"/>
                  <a:ext cx="189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00" name="Рукописный ввод 199">
                  <a:extLst>
                    <a:ext uri="{FF2B5EF4-FFF2-40B4-BE49-F238E27FC236}">
                      <a16:creationId xmlns:a16="http://schemas.microsoft.com/office/drawing/2014/main" id="{ABD322F0-31BB-42C1-91D5-F6166FB6466F}"/>
                    </a:ext>
                  </a:extLst>
                </p14:cNvPr>
                <p14:cNvContentPartPr/>
                <p14:nvPr/>
              </p14:nvContentPartPr>
              <p14:xfrm>
                <a:off x="1935624" y="4584190"/>
                <a:ext cx="46080" cy="196560"/>
              </p14:xfrm>
            </p:contentPart>
          </mc:Choice>
          <mc:Fallback>
            <p:pic>
              <p:nvPicPr>
                <p:cNvPr id="200" name="Рукописный ввод 199">
                  <a:extLst>
                    <a:ext uri="{FF2B5EF4-FFF2-40B4-BE49-F238E27FC236}">
                      <a16:creationId xmlns:a16="http://schemas.microsoft.com/office/drawing/2014/main" id="{ABD322F0-31BB-42C1-91D5-F6166FB6466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17624" y="4566190"/>
                  <a:ext cx="81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01" name="Рукописный ввод 200">
                  <a:extLst>
                    <a:ext uri="{FF2B5EF4-FFF2-40B4-BE49-F238E27FC236}">
                      <a16:creationId xmlns:a16="http://schemas.microsoft.com/office/drawing/2014/main" id="{46920FAB-8022-406E-9168-5A062B8A0DA9}"/>
                    </a:ext>
                  </a:extLst>
                </p14:cNvPr>
                <p14:cNvContentPartPr/>
                <p14:nvPr/>
              </p14:nvContentPartPr>
              <p14:xfrm>
                <a:off x="1903944" y="4678510"/>
                <a:ext cx="142560" cy="34560"/>
              </p14:xfrm>
            </p:contentPart>
          </mc:Choice>
          <mc:Fallback>
            <p:pic>
              <p:nvPicPr>
                <p:cNvPr id="201" name="Рукописный ввод 200">
                  <a:extLst>
                    <a:ext uri="{FF2B5EF4-FFF2-40B4-BE49-F238E27FC236}">
                      <a16:creationId xmlns:a16="http://schemas.microsoft.com/office/drawing/2014/main" id="{46920FAB-8022-406E-9168-5A062B8A0DA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886304" y="4660510"/>
                  <a:ext cx="178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02" name="Рукописный ввод 201">
                  <a:extLst>
                    <a:ext uri="{FF2B5EF4-FFF2-40B4-BE49-F238E27FC236}">
                      <a16:creationId xmlns:a16="http://schemas.microsoft.com/office/drawing/2014/main" id="{C6C8904A-57FF-4A10-A61E-1E3676A26139}"/>
                    </a:ext>
                  </a:extLst>
                </p14:cNvPr>
                <p14:cNvContentPartPr/>
                <p14:nvPr/>
              </p14:nvContentPartPr>
              <p14:xfrm>
                <a:off x="2110944" y="4536310"/>
                <a:ext cx="44280" cy="160560"/>
              </p14:xfrm>
            </p:contentPart>
          </mc:Choice>
          <mc:Fallback>
            <p:pic>
              <p:nvPicPr>
                <p:cNvPr id="202" name="Рукописный ввод 201">
                  <a:extLst>
                    <a:ext uri="{FF2B5EF4-FFF2-40B4-BE49-F238E27FC236}">
                      <a16:creationId xmlns:a16="http://schemas.microsoft.com/office/drawing/2014/main" id="{C6C8904A-57FF-4A10-A61E-1E3676A2613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92944" y="4518310"/>
                  <a:ext cx="79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03" name="Рукописный ввод 202">
                  <a:extLst>
                    <a:ext uri="{FF2B5EF4-FFF2-40B4-BE49-F238E27FC236}">
                      <a16:creationId xmlns:a16="http://schemas.microsoft.com/office/drawing/2014/main" id="{9B10499D-4434-4CB1-848C-B39E31DFE701}"/>
                    </a:ext>
                  </a:extLst>
                </p14:cNvPr>
                <p14:cNvContentPartPr/>
                <p14:nvPr/>
              </p14:nvContentPartPr>
              <p14:xfrm>
                <a:off x="2091504" y="4635670"/>
                <a:ext cx="99000" cy="19800"/>
              </p14:xfrm>
            </p:contentPart>
          </mc:Choice>
          <mc:Fallback>
            <p:pic>
              <p:nvPicPr>
                <p:cNvPr id="203" name="Рукописный ввод 202">
                  <a:extLst>
                    <a:ext uri="{FF2B5EF4-FFF2-40B4-BE49-F238E27FC236}">
                      <a16:creationId xmlns:a16="http://schemas.microsoft.com/office/drawing/2014/main" id="{9B10499D-4434-4CB1-848C-B39E31DFE7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73504" y="4617670"/>
                  <a:ext cx="13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04" name="Рукописный ввод 203">
                  <a:extLst>
                    <a:ext uri="{FF2B5EF4-FFF2-40B4-BE49-F238E27FC236}">
                      <a16:creationId xmlns:a16="http://schemas.microsoft.com/office/drawing/2014/main" id="{2A01B724-1F3E-4016-872B-898966A32C50}"/>
                    </a:ext>
                  </a:extLst>
                </p14:cNvPr>
                <p14:cNvContentPartPr/>
                <p14:nvPr/>
              </p14:nvContentPartPr>
              <p14:xfrm>
                <a:off x="2266104" y="4607230"/>
                <a:ext cx="341640" cy="108360"/>
              </p14:xfrm>
            </p:contentPart>
          </mc:Choice>
          <mc:Fallback>
            <p:pic>
              <p:nvPicPr>
                <p:cNvPr id="204" name="Рукописный ввод 203">
                  <a:extLst>
                    <a:ext uri="{FF2B5EF4-FFF2-40B4-BE49-F238E27FC236}">
                      <a16:creationId xmlns:a16="http://schemas.microsoft.com/office/drawing/2014/main" id="{2A01B724-1F3E-4016-872B-898966A32C5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248464" y="4589590"/>
                  <a:ext cx="377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Группа 215">
            <a:extLst>
              <a:ext uri="{FF2B5EF4-FFF2-40B4-BE49-F238E27FC236}">
                <a16:creationId xmlns:a16="http://schemas.microsoft.com/office/drawing/2014/main" id="{AB81E535-79B7-4636-B72D-9C0A4A6CC6A4}"/>
              </a:ext>
            </a:extLst>
          </p:cNvPr>
          <p:cNvGrpSpPr/>
          <p:nvPr/>
        </p:nvGrpSpPr>
        <p:grpSpPr>
          <a:xfrm>
            <a:off x="525504" y="2885350"/>
            <a:ext cx="4314960" cy="483840"/>
            <a:chOff x="525504" y="2885350"/>
            <a:chExt cx="43149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F870DFE9-9E8E-4688-A28D-DBC05688F4A7}"/>
                    </a:ext>
                  </a:extLst>
                </p14:cNvPr>
                <p14:cNvContentPartPr/>
                <p14:nvPr/>
              </p14:nvContentPartPr>
              <p14:xfrm>
                <a:off x="550704" y="2986150"/>
                <a:ext cx="4170600" cy="38304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F870DFE9-9E8E-4688-A28D-DBC05688F4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3064" y="2968150"/>
                  <a:ext cx="42062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5E62984E-3830-4C28-851C-984E4A815369}"/>
                    </a:ext>
                  </a:extLst>
                </p14:cNvPr>
                <p14:cNvContentPartPr/>
                <p14:nvPr/>
              </p14:nvContentPartPr>
              <p14:xfrm>
                <a:off x="525504" y="2985070"/>
                <a:ext cx="4314960" cy="38376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5E62984E-3830-4C28-851C-984E4A8153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7864" y="2967070"/>
                  <a:ext cx="4350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69" name="Рукописный ввод 168">
                  <a:extLst>
                    <a:ext uri="{FF2B5EF4-FFF2-40B4-BE49-F238E27FC236}">
                      <a16:creationId xmlns:a16="http://schemas.microsoft.com/office/drawing/2014/main" id="{165BAEF0-F8D0-402F-9570-CE8038A52636}"/>
                    </a:ext>
                  </a:extLst>
                </p14:cNvPr>
                <p14:cNvContentPartPr/>
                <p14:nvPr/>
              </p14:nvContentPartPr>
              <p14:xfrm>
                <a:off x="740784" y="3091990"/>
                <a:ext cx="129960" cy="91080"/>
              </p14:xfrm>
            </p:contentPart>
          </mc:Choice>
          <mc:Fallback>
            <p:pic>
              <p:nvPicPr>
                <p:cNvPr id="169" name="Рукописный ввод 168">
                  <a:extLst>
                    <a:ext uri="{FF2B5EF4-FFF2-40B4-BE49-F238E27FC236}">
                      <a16:creationId xmlns:a16="http://schemas.microsoft.com/office/drawing/2014/main" id="{165BAEF0-F8D0-402F-9570-CE8038A5263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2784" y="3074350"/>
                  <a:ext cx="165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70" name="Рукописный ввод 169">
                  <a:extLst>
                    <a:ext uri="{FF2B5EF4-FFF2-40B4-BE49-F238E27FC236}">
                      <a16:creationId xmlns:a16="http://schemas.microsoft.com/office/drawing/2014/main" id="{7F916320-BEE8-4E3B-8BA4-A75B609F92BB}"/>
                    </a:ext>
                  </a:extLst>
                </p14:cNvPr>
                <p14:cNvContentPartPr/>
                <p14:nvPr/>
              </p14:nvContentPartPr>
              <p14:xfrm>
                <a:off x="1015464" y="3076150"/>
                <a:ext cx="133560" cy="156240"/>
              </p14:xfrm>
            </p:contentPart>
          </mc:Choice>
          <mc:Fallback>
            <p:pic>
              <p:nvPicPr>
                <p:cNvPr id="170" name="Рукописный ввод 169">
                  <a:extLst>
                    <a:ext uri="{FF2B5EF4-FFF2-40B4-BE49-F238E27FC236}">
                      <a16:creationId xmlns:a16="http://schemas.microsoft.com/office/drawing/2014/main" id="{7F916320-BEE8-4E3B-8BA4-A75B609F92B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7824" y="3058510"/>
                  <a:ext cx="169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71" name="Рукописный ввод 170">
                  <a:extLst>
                    <a:ext uri="{FF2B5EF4-FFF2-40B4-BE49-F238E27FC236}">
                      <a16:creationId xmlns:a16="http://schemas.microsoft.com/office/drawing/2014/main" id="{78CD3E98-C6E5-491B-9DC6-4505747026CF}"/>
                    </a:ext>
                  </a:extLst>
                </p14:cNvPr>
                <p14:cNvContentPartPr/>
                <p14:nvPr/>
              </p14:nvContentPartPr>
              <p14:xfrm>
                <a:off x="1235784" y="3168670"/>
                <a:ext cx="108720" cy="111960"/>
              </p14:xfrm>
            </p:contentPart>
          </mc:Choice>
          <mc:Fallback>
            <p:pic>
              <p:nvPicPr>
                <p:cNvPr id="171" name="Рукописный ввод 170">
                  <a:extLst>
                    <a:ext uri="{FF2B5EF4-FFF2-40B4-BE49-F238E27FC236}">
                      <a16:creationId xmlns:a16="http://schemas.microsoft.com/office/drawing/2014/main" id="{78CD3E98-C6E5-491B-9DC6-4505747026C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18144" y="3151030"/>
                  <a:ext cx="144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72" name="Рукописный ввод 171">
                  <a:extLst>
                    <a:ext uri="{FF2B5EF4-FFF2-40B4-BE49-F238E27FC236}">
                      <a16:creationId xmlns:a16="http://schemas.microsoft.com/office/drawing/2014/main" id="{03B38D1A-32F9-408C-916F-CFA3C779326D}"/>
                    </a:ext>
                  </a:extLst>
                </p14:cNvPr>
                <p14:cNvContentPartPr/>
                <p14:nvPr/>
              </p14:nvContentPartPr>
              <p14:xfrm>
                <a:off x="1656264" y="3141670"/>
                <a:ext cx="477000" cy="132120"/>
              </p14:xfrm>
            </p:contentPart>
          </mc:Choice>
          <mc:Fallback>
            <p:pic>
              <p:nvPicPr>
                <p:cNvPr id="172" name="Рукописный ввод 171">
                  <a:extLst>
                    <a:ext uri="{FF2B5EF4-FFF2-40B4-BE49-F238E27FC236}">
                      <a16:creationId xmlns:a16="http://schemas.microsoft.com/office/drawing/2014/main" id="{03B38D1A-32F9-408C-916F-CFA3C779326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638264" y="3124030"/>
                  <a:ext cx="512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9E854D13-E6D4-4C2C-BB57-7DA1BB28145F}"/>
                    </a:ext>
                  </a:extLst>
                </p14:cNvPr>
                <p14:cNvContentPartPr/>
                <p14:nvPr/>
              </p14:nvContentPartPr>
              <p14:xfrm>
                <a:off x="2451144" y="3099190"/>
                <a:ext cx="97920" cy="101160"/>
              </p14:xfrm>
            </p:contentPart>
          </mc:Choice>
          <mc:Fallback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9E854D13-E6D4-4C2C-BB57-7DA1BB28145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433504" y="3081550"/>
                  <a:ext cx="133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F77D10C9-202B-42E0-BB2F-F2CA6BA4F5A4}"/>
                    </a:ext>
                  </a:extLst>
                </p14:cNvPr>
                <p14:cNvContentPartPr/>
                <p14:nvPr/>
              </p14:nvContentPartPr>
              <p14:xfrm>
                <a:off x="3028584" y="3104230"/>
                <a:ext cx="76320" cy="80640"/>
              </p14:xfrm>
            </p:contentPart>
          </mc:Choice>
          <mc:Fallback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F77D10C9-202B-42E0-BB2F-F2CA6BA4F5A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010944" y="3086230"/>
                  <a:ext cx="111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11" name="Рукописный ввод 210">
                  <a:extLst>
                    <a:ext uri="{FF2B5EF4-FFF2-40B4-BE49-F238E27FC236}">
                      <a16:creationId xmlns:a16="http://schemas.microsoft.com/office/drawing/2014/main" id="{933ECF47-78EA-4905-A8FB-4E1F6613A02F}"/>
                    </a:ext>
                  </a:extLst>
                </p14:cNvPr>
                <p14:cNvContentPartPr/>
                <p14:nvPr/>
              </p14:nvContentPartPr>
              <p14:xfrm>
                <a:off x="3525744" y="2885350"/>
                <a:ext cx="160560" cy="245520"/>
              </p14:xfrm>
            </p:contentPart>
          </mc:Choice>
          <mc:Fallback>
            <p:pic>
              <p:nvPicPr>
                <p:cNvPr id="211" name="Рукописный ввод 210">
                  <a:extLst>
                    <a:ext uri="{FF2B5EF4-FFF2-40B4-BE49-F238E27FC236}">
                      <a16:creationId xmlns:a16="http://schemas.microsoft.com/office/drawing/2014/main" id="{933ECF47-78EA-4905-A8FB-4E1F6613A02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08104" y="2867710"/>
                  <a:ext cx="196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12" name="Рукописный ввод 211">
                  <a:extLst>
                    <a:ext uri="{FF2B5EF4-FFF2-40B4-BE49-F238E27FC236}">
                      <a16:creationId xmlns:a16="http://schemas.microsoft.com/office/drawing/2014/main" id="{77FD0E1D-A4CD-4626-B094-CE5F47F2ED53}"/>
                    </a:ext>
                  </a:extLst>
                </p14:cNvPr>
                <p14:cNvContentPartPr/>
                <p14:nvPr/>
              </p14:nvContentPartPr>
              <p14:xfrm>
                <a:off x="3705744" y="3039430"/>
                <a:ext cx="171720" cy="118440"/>
              </p14:xfrm>
            </p:contentPart>
          </mc:Choice>
          <mc:Fallback>
            <p:pic>
              <p:nvPicPr>
                <p:cNvPr id="212" name="Рукописный ввод 211">
                  <a:extLst>
                    <a:ext uri="{FF2B5EF4-FFF2-40B4-BE49-F238E27FC236}">
                      <a16:creationId xmlns:a16="http://schemas.microsoft.com/office/drawing/2014/main" id="{77FD0E1D-A4CD-4626-B094-CE5F47F2ED5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88104" y="3021790"/>
                  <a:ext cx="20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13" name="Рукописный ввод 212">
                  <a:extLst>
                    <a:ext uri="{FF2B5EF4-FFF2-40B4-BE49-F238E27FC236}">
                      <a16:creationId xmlns:a16="http://schemas.microsoft.com/office/drawing/2014/main" id="{31CEC668-93C5-4812-9185-898E6AB98183}"/>
                    </a:ext>
                  </a:extLst>
                </p14:cNvPr>
                <p14:cNvContentPartPr/>
                <p14:nvPr/>
              </p14:nvContentPartPr>
              <p14:xfrm>
                <a:off x="3942264" y="3008830"/>
                <a:ext cx="66600" cy="266400"/>
              </p14:xfrm>
            </p:contentPart>
          </mc:Choice>
          <mc:Fallback>
            <p:pic>
              <p:nvPicPr>
                <p:cNvPr id="213" name="Рукописный ввод 212">
                  <a:extLst>
                    <a:ext uri="{FF2B5EF4-FFF2-40B4-BE49-F238E27FC236}">
                      <a16:creationId xmlns:a16="http://schemas.microsoft.com/office/drawing/2014/main" id="{31CEC668-93C5-4812-9185-898E6AB9818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24264" y="2991190"/>
                  <a:ext cx="102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14" name="Рукописный ввод 213">
                  <a:extLst>
                    <a:ext uri="{FF2B5EF4-FFF2-40B4-BE49-F238E27FC236}">
                      <a16:creationId xmlns:a16="http://schemas.microsoft.com/office/drawing/2014/main" id="{DB0F4B5E-9F95-4FEA-ADDF-F2BC8683D402}"/>
                    </a:ext>
                  </a:extLst>
                </p14:cNvPr>
                <p14:cNvContentPartPr/>
                <p14:nvPr/>
              </p14:nvContentPartPr>
              <p14:xfrm>
                <a:off x="3868824" y="3076870"/>
                <a:ext cx="274320" cy="126000"/>
              </p14:xfrm>
            </p:contentPart>
          </mc:Choice>
          <mc:Fallback>
            <p:pic>
              <p:nvPicPr>
                <p:cNvPr id="214" name="Рукописный ввод 213">
                  <a:extLst>
                    <a:ext uri="{FF2B5EF4-FFF2-40B4-BE49-F238E27FC236}">
                      <a16:creationId xmlns:a16="http://schemas.microsoft.com/office/drawing/2014/main" id="{DB0F4B5E-9F95-4FEA-ADDF-F2BC8683D40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850824" y="3059230"/>
                  <a:ext cx="309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15" name="Рукописный ввод 214">
                  <a:extLst>
                    <a:ext uri="{FF2B5EF4-FFF2-40B4-BE49-F238E27FC236}">
                      <a16:creationId xmlns:a16="http://schemas.microsoft.com/office/drawing/2014/main" id="{6EA6A9B2-634C-4918-9668-FF8B0163F8B8}"/>
                    </a:ext>
                  </a:extLst>
                </p14:cNvPr>
                <p14:cNvContentPartPr/>
                <p14:nvPr/>
              </p14:nvContentPartPr>
              <p14:xfrm>
                <a:off x="4192464" y="3066430"/>
                <a:ext cx="303480" cy="120960"/>
              </p14:xfrm>
            </p:contentPart>
          </mc:Choice>
          <mc:Fallback>
            <p:pic>
              <p:nvPicPr>
                <p:cNvPr id="215" name="Рукописный ввод 214">
                  <a:extLst>
                    <a:ext uri="{FF2B5EF4-FFF2-40B4-BE49-F238E27FC236}">
                      <a16:creationId xmlns:a16="http://schemas.microsoft.com/office/drawing/2014/main" id="{6EA6A9B2-634C-4918-9668-FF8B0163F8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74464" y="3048790"/>
                  <a:ext cx="33912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17" name="Рукописный ввод 216">
                <a:extLst>
                  <a:ext uri="{FF2B5EF4-FFF2-40B4-BE49-F238E27FC236}">
                    <a16:creationId xmlns:a16="http://schemas.microsoft.com/office/drawing/2014/main" id="{FEB89FBA-5811-4808-843A-2AB92021F76D}"/>
                  </a:ext>
                </a:extLst>
              </p14:cNvPr>
              <p14:cNvContentPartPr/>
              <p14:nvPr/>
            </p14:nvContentPartPr>
            <p14:xfrm>
              <a:off x="6824064" y="3867790"/>
              <a:ext cx="817920" cy="259560"/>
            </p14:xfrm>
          </p:contentPart>
        </mc:Choice>
        <mc:Fallback>
          <p:pic>
            <p:nvPicPr>
              <p:cNvPr id="217" name="Рукописный ввод 216">
                <a:extLst>
                  <a:ext uri="{FF2B5EF4-FFF2-40B4-BE49-F238E27FC236}">
                    <a16:creationId xmlns:a16="http://schemas.microsoft.com/office/drawing/2014/main" id="{FEB89FBA-5811-4808-843A-2AB92021F76D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806064" y="3849790"/>
                <a:ext cx="8535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18" name="Рукописный ввод 217">
                <a:extLst>
                  <a:ext uri="{FF2B5EF4-FFF2-40B4-BE49-F238E27FC236}">
                    <a16:creationId xmlns:a16="http://schemas.microsoft.com/office/drawing/2014/main" id="{399FDAF2-5CE7-4750-BE15-5070351AE2D6}"/>
                  </a:ext>
                </a:extLst>
              </p14:cNvPr>
              <p14:cNvContentPartPr/>
              <p14:nvPr/>
            </p14:nvContentPartPr>
            <p14:xfrm>
              <a:off x="8097744" y="3444790"/>
              <a:ext cx="913320" cy="563040"/>
            </p14:xfrm>
          </p:contentPart>
        </mc:Choice>
        <mc:Fallback>
          <p:pic>
            <p:nvPicPr>
              <p:cNvPr id="218" name="Рукописный ввод 217">
                <a:extLst>
                  <a:ext uri="{FF2B5EF4-FFF2-40B4-BE49-F238E27FC236}">
                    <a16:creationId xmlns:a16="http://schemas.microsoft.com/office/drawing/2014/main" id="{399FDAF2-5CE7-4750-BE15-5070351AE2D6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079744" y="3427150"/>
                <a:ext cx="948960" cy="59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Группа 224">
            <a:extLst>
              <a:ext uri="{FF2B5EF4-FFF2-40B4-BE49-F238E27FC236}">
                <a16:creationId xmlns:a16="http://schemas.microsoft.com/office/drawing/2014/main" id="{46FEDC85-708E-45FC-86D8-A736B6A1A2D8}"/>
              </a:ext>
            </a:extLst>
          </p:cNvPr>
          <p:cNvGrpSpPr/>
          <p:nvPr/>
        </p:nvGrpSpPr>
        <p:grpSpPr>
          <a:xfrm>
            <a:off x="5458224" y="2880310"/>
            <a:ext cx="953280" cy="1039320"/>
            <a:chOff x="5458224" y="2880310"/>
            <a:chExt cx="953280" cy="10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19" name="Рукописный ввод 218">
                  <a:extLst>
                    <a:ext uri="{FF2B5EF4-FFF2-40B4-BE49-F238E27FC236}">
                      <a16:creationId xmlns:a16="http://schemas.microsoft.com/office/drawing/2014/main" id="{FEE5FD99-BE1E-4CE4-BAFD-E8792549F5BD}"/>
                    </a:ext>
                  </a:extLst>
                </p14:cNvPr>
                <p14:cNvContentPartPr/>
                <p14:nvPr/>
              </p14:nvContentPartPr>
              <p14:xfrm>
                <a:off x="5458224" y="2880310"/>
                <a:ext cx="953280" cy="1039320"/>
              </p14:xfrm>
            </p:contentPart>
          </mc:Choice>
          <mc:Fallback>
            <p:pic>
              <p:nvPicPr>
                <p:cNvPr id="219" name="Рукописный ввод 218">
                  <a:extLst>
                    <a:ext uri="{FF2B5EF4-FFF2-40B4-BE49-F238E27FC236}">
                      <a16:creationId xmlns:a16="http://schemas.microsoft.com/office/drawing/2014/main" id="{FEE5FD99-BE1E-4CE4-BAFD-E8792549F5B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40224" y="2862670"/>
                  <a:ext cx="988920" cy="10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20" name="Рукописный ввод 219">
                  <a:extLst>
                    <a:ext uri="{FF2B5EF4-FFF2-40B4-BE49-F238E27FC236}">
                      <a16:creationId xmlns:a16="http://schemas.microsoft.com/office/drawing/2014/main" id="{5273AE72-4C23-4C8A-97FE-95FC4109D958}"/>
                    </a:ext>
                  </a:extLst>
                </p14:cNvPr>
                <p14:cNvContentPartPr/>
                <p14:nvPr/>
              </p14:nvContentPartPr>
              <p14:xfrm>
                <a:off x="5570544" y="3362350"/>
                <a:ext cx="122760" cy="132840"/>
              </p14:xfrm>
            </p:contentPart>
          </mc:Choice>
          <mc:Fallback>
            <p:pic>
              <p:nvPicPr>
                <p:cNvPr id="220" name="Рукописный ввод 219">
                  <a:extLst>
                    <a:ext uri="{FF2B5EF4-FFF2-40B4-BE49-F238E27FC236}">
                      <a16:creationId xmlns:a16="http://schemas.microsoft.com/office/drawing/2014/main" id="{5273AE72-4C23-4C8A-97FE-95FC4109D95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52904" y="3344710"/>
                  <a:ext cx="158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1" name="Рукописный ввод 220">
                  <a:extLst>
                    <a:ext uri="{FF2B5EF4-FFF2-40B4-BE49-F238E27FC236}">
                      <a16:creationId xmlns:a16="http://schemas.microsoft.com/office/drawing/2014/main" id="{374A8D8D-3DC1-4206-963E-2191E77C14D8}"/>
                    </a:ext>
                  </a:extLst>
                </p14:cNvPr>
                <p14:cNvContentPartPr/>
                <p14:nvPr/>
              </p14:nvContentPartPr>
              <p14:xfrm>
                <a:off x="5703384" y="3263350"/>
                <a:ext cx="91440" cy="341640"/>
              </p14:xfrm>
            </p:contentPart>
          </mc:Choice>
          <mc:Fallback>
            <p:pic>
              <p:nvPicPr>
                <p:cNvPr id="221" name="Рукописный ввод 220">
                  <a:extLst>
                    <a:ext uri="{FF2B5EF4-FFF2-40B4-BE49-F238E27FC236}">
                      <a16:creationId xmlns:a16="http://schemas.microsoft.com/office/drawing/2014/main" id="{374A8D8D-3DC1-4206-963E-2191E77C14D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85744" y="3245350"/>
                  <a:ext cx="127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22" name="Рукописный ввод 221">
                  <a:extLst>
                    <a:ext uri="{FF2B5EF4-FFF2-40B4-BE49-F238E27FC236}">
                      <a16:creationId xmlns:a16="http://schemas.microsoft.com/office/drawing/2014/main" id="{C7DBD20A-4D46-4E8D-83C9-E677D1D19F9E}"/>
                    </a:ext>
                  </a:extLst>
                </p14:cNvPr>
                <p14:cNvContentPartPr/>
                <p14:nvPr/>
              </p14:nvContentPartPr>
              <p14:xfrm>
                <a:off x="5645784" y="3495190"/>
                <a:ext cx="204480" cy="29160"/>
              </p14:xfrm>
            </p:contentPart>
          </mc:Choice>
          <mc:Fallback>
            <p:pic>
              <p:nvPicPr>
                <p:cNvPr id="222" name="Рукописный ввод 221">
                  <a:extLst>
                    <a:ext uri="{FF2B5EF4-FFF2-40B4-BE49-F238E27FC236}">
                      <a16:creationId xmlns:a16="http://schemas.microsoft.com/office/drawing/2014/main" id="{C7DBD20A-4D46-4E8D-83C9-E677D1D19F9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627784" y="3477550"/>
                  <a:ext cx="240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23" name="Рукописный ввод 222">
                  <a:extLst>
                    <a:ext uri="{FF2B5EF4-FFF2-40B4-BE49-F238E27FC236}">
                      <a16:creationId xmlns:a16="http://schemas.microsoft.com/office/drawing/2014/main" id="{39B254C5-B48A-469B-923F-01DE970B326C}"/>
                    </a:ext>
                  </a:extLst>
                </p14:cNvPr>
                <p14:cNvContentPartPr/>
                <p14:nvPr/>
              </p14:nvContentPartPr>
              <p14:xfrm>
                <a:off x="5866824" y="3228070"/>
                <a:ext cx="86760" cy="253080"/>
              </p14:xfrm>
            </p:contentPart>
          </mc:Choice>
          <mc:Fallback>
            <p:pic>
              <p:nvPicPr>
                <p:cNvPr id="223" name="Рукописный ввод 222">
                  <a:extLst>
                    <a:ext uri="{FF2B5EF4-FFF2-40B4-BE49-F238E27FC236}">
                      <a16:creationId xmlns:a16="http://schemas.microsoft.com/office/drawing/2014/main" id="{39B254C5-B48A-469B-923F-01DE970B326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48824" y="3210070"/>
                  <a:ext cx="1224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24" name="Рукописный ввод 223">
                  <a:extLst>
                    <a:ext uri="{FF2B5EF4-FFF2-40B4-BE49-F238E27FC236}">
                      <a16:creationId xmlns:a16="http://schemas.microsoft.com/office/drawing/2014/main" id="{CDABE7D0-1E9D-4B45-B805-D0B3AA213087}"/>
                    </a:ext>
                  </a:extLst>
                </p14:cNvPr>
                <p14:cNvContentPartPr/>
                <p14:nvPr/>
              </p14:nvContentPartPr>
              <p14:xfrm>
                <a:off x="5967264" y="3381430"/>
                <a:ext cx="200880" cy="114480"/>
              </p14:xfrm>
            </p:contentPart>
          </mc:Choice>
          <mc:Fallback>
            <p:pic>
              <p:nvPicPr>
                <p:cNvPr id="224" name="Рукописный ввод 223">
                  <a:extLst>
                    <a:ext uri="{FF2B5EF4-FFF2-40B4-BE49-F238E27FC236}">
                      <a16:creationId xmlns:a16="http://schemas.microsoft.com/office/drawing/2014/main" id="{CDABE7D0-1E9D-4B45-B805-D0B3AA21308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9624" y="3363430"/>
                  <a:ext cx="236520" cy="15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Группа 231">
            <a:extLst>
              <a:ext uri="{FF2B5EF4-FFF2-40B4-BE49-F238E27FC236}">
                <a16:creationId xmlns:a16="http://schemas.microsoft.com/office/drawing/2014/main" id="{A11400D7-9353-451E-86B0-D4C98B916BF6}"/>
              </a:ext>
            </a:extLst>
          </p:cNvPr>
          <p:cNvGrpSpPr/>
          <p:nvPr/>
        </p:nvGrpSpPr>
        <p:grpSpPr>
          <a:xfrm>
            <a:off x="8207184" y="2190550"/>
            <a:ext cx="788760" cy="199080"/>
            <a:chOff x="8207184" y="2190550"/>
            <a:chExt cx="788760" cy="19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30" name="Рукописный ввод 229">
                  <a:extLst>
                    <a:ext uri="{FF2B5EF4-FFF2-40B4-BE49-F238E27FC236}">
                      <a16:creationId xmlns:a16="http://schemas.microsoft.com/office/drawing/2014/main" id="{4AE55DC6-98D2-44D0-A715-2D144ACD2B04}"/>
                    </a:ext>
                  </a:extLst>
                </p14:cNvPr>
                <p14:cNvContentPartPr/>
                <p14:nvPr/>
              </p14:nvContentPartPr>
              <p14:xfrm>
                <a:off x="8207184" y="2190550"/>
                <a:ext cx="732240" cy="167400"/>
              </p14:xfrm>
            </p:contentPart>
          </mc:Choice>
          <mc:Fallback>
            <p:pic>
              <p:nvPicPr>
                <p:cNvPr id="230" name="Рукописный ввод 229">
                  <a:extLst>
                    <a:ext uri="{FF2B5EF4-FFF2-40B4-BE49-F238E27FC236}">
                      <a16:creationId xmlns:a16="http://schemas.microsoft.com/office/drawing/2014/main" id="{4AE55DC6-98D2-44D0-A715-2D144ACD2B0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89184" y="2172550"/>
                  <a:ext cx="7678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31" name="Рукописный ввод 230">
                  <a:extLst>
                    <a:ext uri="{FF2B5EF4-FFF2-40B4-BE49-F238E27FC236}">
                      <a16:creationId xmlns:a16="http://schemas.microsoft.com/office/drawing/2014/main" id="{FA620436-BD54-4427-91AE-957BC82F4E5E}"/>
                    </a:ext>
                  </a:extLst>
                </p14:cNvPr>
                <p14:cNvContentPartPr/>
                <p14:nvPr/>
              </p14:nvContentPartPr>
              <p14:xfrm>
                <a:off x="8207184" y="2234830"/>
                <a:ext cx="788760" cy="154800"/>
              </p14:xfrm>
            </p:contentPart>
          </mc:Choice>
          <mc:Fallback>
            <p:pic>
              <p:nvPicPr>
                <p:cNvPr id="231" name="Рукописный ввод 230">
                  <a:extLst>
                    <a:ext uri="{FF2B5EF4-FFF2-40B4-BE49-F238E27FC236}">
                      <a16:creationId xmlns:a16="http://schemas.microsoft.com/office/drawing/2014/main" id="{FA620436-BD54-4427-91AE-957BC82F4E5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89184" y="2217190"/>
                  <a:ext cx="8244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Группа 247">
            <a:extLst>
              <a:ext uri="{FF2B5EF4-FFF2-40B4-BE49-F238E27FC236}">
                <a16:creationId xmlns:a16="http://schemas.microsoft.com/office/drawing/2014/main" id="{2A56D5F9-66F1-4C99-B0BA-21E2B3229677}"/>
              </a:ext>
            </a:extLst>
          </p:cNvPr>
          <p:cNvGrpSpPr/>
          <p:nvPr/>
        </p:nvGrpSpPr>
        <p:grpSpPr>
          <a:xfrm>
            <a:off x="6781584" y="2212870"/>
            <a:ext cx="1049760" cy="365760"/>
            <a:chOff x="6781584" y="2212870"/>
            <a:chExt cx="104976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40" name="Рукописный ввод 239">
                  <a:extLst>
                    <a:ext uri="{FF2B5EF4-FFF2-40B4-BE49-F238E27FC236}">
                      <a16:creationId xmlns:a16="http://schemas.microsoft.com/office/drawing/2014/main" id="{ED68255E-421B-4739-8131-B6DA2D81A1B3}"/>
                    </a:ext>
                  </a:extLst>
                </p14:cNvPr>
                <p14:cNvContentPartPr/>
                <p14:nvPr/>
              </p14:nvContentPartPr>
              <p14:xfrm>
                <a:off x="6781584" y="2274070"/>
                <a:ext cx="1049760" cy="304560"/>
              </p14:xfrm>
            </p:contentPart>
          </mc:Choice>
          <mc:Fallback>
            <p:pic>
              <p:nvPicPr>
                <p:cNvPr id="240" name="Рукописный ввод 239">
                  <a:extLst>
                    <a:ext uri="{FF2B5EF4-FFF2-40B4-BE49-F238E27FC236}">
                      <a16:creationId xmlns:a16="http://schemas.microsoft.com/office/drawing/2014/main" id="{ED68255E-421B-4739-8131-B6DA2D81A1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63944" y="2256430"/>
                  <a:ext cx="1085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41" name="Рукописный ввод 240">
                  <a:extLst>
                    <a:ext uri="{FF2B5EF4-FFF2-40B4-BE49-F238E27FC236}">
                      <a16:creationId xmlns:a16="http://schemas.microsoft.com/office/drawing/2014/main" id="{73CC290B-E4C4-4700-BF75-6FFF1B3E6AD6}"/>
                    </a:ext>
                  </a:extLst>
                </p14:cNvPr>
                <p14:cNvContentPartPr/>
                <p14:nvPr/>
              </p14:nvContentPartPr>
              <p14:xfrm>
                <a:off x="6873744" y="2212870"/>
                <a:ext cx="165600" cy="230400"/>
              </p14:xfrm>
            </p:contentPart>
          </mc:Choice>
          <mc:Fallback>
            <p:pic>
              <p:nvPicPr>
                <p:cNvPr id="241" name="Рукописный ввод 240">
                  <a:extLst>
                    <a:ext uri="{FF2B5EF4-FFF2-40B4-BE49-F238E27FC236}">
                      <a16:creationId xmlns:a16="http://schemas.microsoft.com/office/drawing/2014/main" id="{73CC290B-E4C4-4700-BF75-6FFF1B3E6AD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55744" y="2195230"/>
                  <a:ext cx="201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42" name="Рукописный ввод 241">
                  <a:extLst>
                    <a:ext uri="{FF2B5EF4-FFF2-40B4-BE49-F238E27FC236}">
                      <a16:creationId xmlns:a16="http://schemas.microsoft.com/office/drawing/2014/main" id="{7D7DDAF7-DA01-4029-8D8F-2EF07F08CEEC}"/>
                    </a:ext>
                  </a:extLst>
                </p14:cNvPr>
                <p14:cNvContentPartPr/>
                <p14:nvPr/>
              </p14:nvContentPartPr>
              <p14:xfrm>
                <a:off x="7033224" y="2371990"/>
                <a:ext cx="145440" cy="87120"/>
              </p14:xfrm>
            </p:contentPart>
          </mc:Choice>
          <mc:Fallback>
            <p:pic>
              <p:nvPicPr>
                <p:cNvPr id="242" name="Рукописный ввод 241">
                  <a:extLst>
                    <a:ext uri="{FF2B5EF4-FFF2-40B4-BE49-F238E27FC236}">
                      <a16:creationId xmlns:a16="http://schemas.microsoft.com/office/drawing/2014/main" id="{7D7DDAF7-DA01-4029-8D8F-2EF07F08CEE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15224" y="2354350"/>
                  <a:ext cx="181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44" name="Рукописный ввод 243">
                  <a:extLst>
                    <a:ext uri="{FF2B5EF4-FFF2-40B4-BE49-F238E27FC236}">
                      <a16:creationId xmlns:a16="http://schemas.microsoft.com/office/drawing/2014/main" id="{93C6D5F7-BDBB-4836-8E77-00B8F411CA6C}"/>
                    </a:ext>
                  </a:extLst>
                </p14:cNvPr>
                <p14:cNvContentPartPr/>
                <p14:nvPr/>
              </p14:nvContentPartPr>
              <p14:xfrm>
                <a:off x="7193424" y="2332030"/>
                <a:ext cx="306720" cy="246240"/>
              </p14:xfrm>
            </p:contentPart>
          </mc:Choice>
          <mc:Fallback>
            <p:pic>
              <p:nvPicPr>
                <p:cNvPr id="244" name="Рукописный ввод 243">
                  <a:extLst>
                    <a:ext uri="{FF2B5EF4-FFF2-40B4-BE49-F238E27FC236}">
                      <a16:creationId xmlns:a16="http://schemas.microsoft.com/office/drawing/2014/main" id="{93C6D5F7-BDBB-4836-8E77-00B8F411CA6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175424" y="2314390"/>
                  <a:ext cx="3423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45" name="Рукописный ввод 244">
                  <a:extLst>
                    <a:ext uri="{FF2B5EF4-FFF2-40B4-BE49-F238E27FC236}">
                      <a16:creationId xmlns:a16="http://schemas.microsoft.com/office/drawing/2014/main" id="{7E98BD52-01A8-4DDD-A595-FCF8F51F7297}"/>
                    </a:ext>
                  </a:extLst>
                </p14:cNvPr>
                <p14:cNvContentPartPr/>
                <p14:nvPr/>
              </p14:nvContentPartPr>
              <p14:xfrm>
                <a:off x="7561344" y="2383870"/>
                <a:ext cx="210240" cy="111960"/>
              </p14:xfrm>
            </p:contentPart>
          </mc:Choice>
          <mc:Fallback>
            <p:pic>
              <p:nvPicPr>
                <p:cNvPr id="245" name="Рукописный ввод 244">
                  <a:extLst>
                    <a:ext uri="{FF2B5EF4-FFF2-40B4-BE49-F238E27FC236}">
                      <a16:creationId xmlns:a16="http://schemas.microsoft.com/office/drawing/2014/main" id="{7E98BD52-01A8-4DDD-A595-FCF8F51F729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43704" y="2366230"/>
                  <a:ext cx="245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7" name="Рукописный ввод 246">
                  <a:extLst>
                    <a:ext uri="{FF2B5EF4-FFF2-40B4-BE49-F238E27FC236}">
                      <a16:creationId xmlns:a16="http://schemas.microsoft.com/office/drawing/2014/main" id="{44712584-E26C-4DBA-AE58-C3059FAABADF}"/>
                    </a:ext>
                  </a:extLst>
                </p14:cNvPr>
                <p14:cNvContentPartPr/>
                <p14:nvPr/>
              </p14:nvContentPartPr>
              <p14:xfrm>
                <a:off x="7512024" y="2396110"/>
                <a:ext cx="144000" cy="105480"/>
              </p14:xfrm>
            </p:contentPart>
          </mc:Choice>
          <mc:Fallback>
            <p:pic>
              <p:nvPicPr>
                <p:cNvPr id="247" name="Рукописный ввод 246">
                  <a:extLst>
                    <a:ext uri="{FF2B5EF4-FFF2-40B4-BE49-F238E27FC236}">
                      <a16:creationId xmlns:a16="http://schemas.microsoft.com/office/drawing/2014/main" id="{44712584-E26C-4DBA-AE58-C3059FAABAD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94384" y="2378110"/>
                  <a:ext cx="1796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Группа 258">
            <a:extLst>
              <a:ext uri="{FF2B5EF4-FFF2-40B4-BE49-F238E27FC236}">
                <a16:creationId xmlns:a16="http://schemas.microsoft.com/office/drawing/2014/main" id="{57A97617-20B0-4830-B410-AB7B30EF0477}"/>
              </a:ext>
            </a:extLst>
          </p:cNvPr>
          <p:cNvGrpSpPr/>
          <p:nvPr/>
        </p:nvGrpSpPr>
        <p:grpSpPr>
          <a:xfrm>
            <a:off x="6814344" y="2547310"/>
            <a:ext cx="986400" cy="910080"/>
            <a:chOff x="6814344" y="2547310"/>
            <a:chExt cx="986400" cy="91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49" name="Рукописный ввод 248">
                  <a:extLst>
                    <a:ext uri="{FF2B5EF4-FFF2-40B4-BE49-F238E27FC236}">
                      <a16:creationId xmlns:a16="http://schemas.microsoft.com/office/drawing/2014/main" id="{BD2FC726-FB1B-42E0-BF8A-A251373B0B3D}"/>
                    </a:ext>
                  </a:extLst>
                </p14:cNvPr>
                <p14:cNvContentPartPr/>
                <p14:nvPr/>
              </p14:nvContentPartPr>
              <p14:xfrm>
                <a:off x="6814344" y="2547310"/>
                <a:ext cx="61560" cy="877320"/>
              </p14:xfrm>
            </p:contentPart>
          </mc:Choice>
          <mc:Fallback>
            <p:pic>
              <p:nvPicPr>
                <p:cNvPr id="249" name="Рукописный ввод 248">
                  <a:extLst>
                    <a:ext uri="{FF2B5EF4-FFF2-40B4-BE49-F238E27FC236}">
                      <a16:creationId xmlns:a16="http://schemas.microsoft.com/office/drawing/2014/main" id="{BD2FC726-FB1B-42E0-BF8A-A251373B0B3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796704" y="2529310"/>
                  <a:ext cx="9720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50" name="Рукописный ввод 249">
                  <a:extLst>
                    <a:ext uri="{FF2B5EF4-FFF2-40B4-BE49-F238E27FC236}">
                      <a16:creationId xmlns:a16="http://schemas.microsoft.com/office/drawing/2014/main" id="{FAC16F47-E57B-4CF6-A345-B08CC922EDD1}"/>
                    </a:ext>
                  </a:extLst>
                </p14:cNvPr>
                <p14:cNvContentPartPr/>
                <p14:nvPr/>
              </p14:nvContentPartPr>
              <p14:xfrm>
                <a:off x="6875184" y="3408430"/>
                <a:ext cx="769320" cy="48960"/>
              </p14:xfrm>
            </p:contentPart>
          </mc:Choice>
          <mc:Fallback>
            <p:pic>
              <p:nvPicPr>
                <p:cNvPr id="250" name="Рукописный ввод 249">
                  <a:extLst>
                    <a:ext uri="{FF2B5EF4-FFF2-40B4-BE49-F238E27FC236}">
                      <a16:creationId xmlns:a16="http://schemas.microsoft.com/office/drawing/2014/main" id="{FAC16F47-E57B-4CF6-A345-B08CC922EDD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57544" y="3390790"/>
                  <a:ext cx="804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51" name="Рукописный ввод 250">
                  <a:extLst>
                    <a:ext uri="{FF2B5EF4-FFF2-40B4-BE49-F238E27FC236}">
                      <a16:creationId xmlns:a16="http://schemas.microsoft.com/office/drawing/2014/main" id="{3EB3F102-9C9A-40F4-9229-8309B77DF58B}"/>
                    </a:ext>
                  </a:extLst>
                </p14:cNvPr>
                <p14:cNvContentPartPr/>
                <p14:nvPr/>
              </p14:nvContentPartPr>
              <p14:xfrm>
                <a:off x="7620384" y="2576110"/>
                <a:ext cx="180360" cy="869760"/>
              </p14:xfrm>
            </p:contentPart>
          </mc:Choice>
          <mc:Fallback>
            <p:pic>
              <p:nvPicPr>
                <p:cNvPr id="251" name="Рукописный ввод 250">
                  <a:extLst>
                    <a:ext uri="{FF2B5EF4-FFF2-40B4-BE49-F238E27FC236}">
                      <a16:creationId xmlns:a16="http://schemas.microsoft.com/office/drawing/2014/main" id="{3EB3F102-9C9A-40F4-9229-8309B77DF58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602384" y="2558110"/>
                  <a:ext cx="21600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53" name="Рукописный ввод 252">
                  <a:extLst>
                    <a:ext uri="{FF2B5EF4-FFF2-40B4-BE49-F238E27FC236}">
                      <a16:creationId xmlns:a16="http://schemas.microsoft.com/office/drawing/2014/main" id="{8A0130E8-9231-4064-AB9A-C765C55E447C}"/>
                    </a:ext>
                  </a:extLst>
                </p14:cNvPr>
                <p14:cNvContentPartPr/>
                <p14:nvPr/>
              </p14:nvContentPartPr>
              <p14:xfrm>
                <a:off x="6940704" y="2918110"/>
                <a:ext cx="168120" cy="115560"/>
              </p14:xfrm>
            </p:contentPart>
          </mc:Choice>
          <mc:Fallback>
            <p:pic>
              <p:nvPicPr>
                <p:cNvPr id="253" name="Рукописный ввод 252">
                  <a:extLst>
                    <a:ext uri="{FF2B5EF4-FFF2-40B4-BE49-F238E27FC236}">
                      <a16:creationId xmlns:a16="http://schemas.microsoft.com/office/drawing/2014/main" id="{8A0130E8-9231-4064-AB9A-C765C55E447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23064" y="2900470"/>
                  <a:ext cx="203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54" name="Рукописный ввод 253">
                  <a:extLst>
                    <a:ext uri="{FF2B5EF4-FFF2-40B4-BE49-F238E27FC236}">
                      <a16:creationId xmlns:a16="http://schemas.microsoft.com/office/drawing/2014/main" id="{1E83ACC8-628E-4F58-861D-E74A7EEB50ED}"/>
                    </a:ext>
                  </a:extLst>
                </p14:cNvPr>
                <p14:cNvContentPartPr/>
                <p14:nvPr/>
              </p14:nvContentPartPr>
              <p14:xfrm>
                <a:off x="7159944" y="2904790"/>
                <a:ext cx="120240" cy="126360"/>
              </p14:xfrm>
            </p:contentPart>
          </mc:Choice>
          <mc:Fallback>
            <p:pic>
              <p:nvPicPr>
                <p:cNvPr id="254" name="Рукописный ввод 253">
                  <a:extLst>
                    <a:ext uri="{FF2B5EF4-FFF2-40B4-BE49-F238E27FC236}">
                      <a16:creationId xmlns:a16="http://schemas.microsoft.com/office/drawing/2014/main" id="{1E83ACC8-628E-4F58-861D-E74A7EEB50E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41944" y="2886790"/>
                  <a:ext cx="155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5" name="Рукописный ввод 254">
                  <a:extLst>
                    <a:ext uri="{FF2B5EF4-FFF2-40B4-BE49-F238E27FC236}">
                      <a16:creationId xmlns:a16="http://schemas.microsoft.com/office/drawing/2014/main" id="{4C1372FA-FD5C-4823-95DE-22AECBAC7014}"/>
                    </a:ext>
                  </a:extLst>
                </p14:cNvPr>
                <p14:cNvContentPartPr/>
                <p14:nvPr/>
              </p14:nvContentPartPr>
              <p14:xfrm>
                <a:off x="7325904" y="2920990"/>
                <a:ext cx="5760" cy="91080"/>
              </p14:xfrm>
            </p:contentPart>
          </mc:Choice>
          <mc:Fallback>
            <p:pic>
              <p:nvPicPr>
                <p:cNvPr id="255" name="Рукописный ввод 254">
                  <a:extLst>
                    <a:ext uri="{FF2B5EF4-FFF2-40B4-BE49-F238E27FC236}">
                      <a16:creationId xmlns:a16="http://schemas.microsoft.com/office/drawing/2014/main" id="{4C1372FA-FD5C-4823-95DE-22AECBAC701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308264" y="2903350"/>
                  <a:ext cx="41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56" name="Рукописный ввод 255">
                  <a:extLst>
                    <a:ext uri="{FF2B5EF4-FFF2-40B4-BE49-F238E27FC236}">
                      <a16:creationId xmlns:a16="http://schemas.microsoft.com/office/drawing/2014/main" id="{07E7AF36-8C8C-4043-9083-B226C20571D9}"/>
                    </a:ext>
                  </a:extLst>
                </p14:cNvPr>
                <p14:cNvContentPartPr/>
                <p14:nvPr/>
              </p14:nvContentPartPr>
              <p14:xfrm>
                <a:off x="7339584" y="2789230"/>
                <a:ext cx="2880" cy="20520"/>
              </p14:xfrm>
            </p:contentPart>
          </mc:Choice>
          <mc:Fallback>
            <p:pic>
              <p:nvPicPr>
                <p:cNvPr id="256" name="Рукописный ввод 255">
                  <a:extLst>
                    <a:ext uri="{FF2B5EF4-FFF2-40B4-BE49-F238E27FC236}">
                      <a16:creationId xmlns:a16="http://schemas.microsoft.com/office/drawing/2014/main" id="{07E7AF36-8C8C-4043-9083-B226C20571D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321584" y="2771230"/>
                  <a:ext cx="385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154C1414-266D-4042-A22A-3268734A0730}"/>
                    </a:ext>
                  </a:extLst>
                </p14:cNvPr>
                <p14:cNvContentPartPr/>
                <p14:nvPr/>
              </p14:nvContentPartPr>
              <p14:xfrm>
                <a:off x="7395024" y="2769790"/>
                <a:ext cx="144000" cy="234000"/>
              </p14:xfrm>
            </p:contentPart>
          </mc:Choice>
          <mc:Fallback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154C1414-266D-4042-A22A-3268734A073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77384" y="2752150"/>
                  <a:ext cx="179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58" name="Рукописный ввод 257">
                  <a:extLst>
                    <a:ext uri="{FF2B5EF4-FFF2-40B4-BE49-F238E27FC236}">
                      <a16:creationId xmlns:a16="http://schemas.microsoft.com/office/drawing/2014/main" id="{F0BDA33E-9878-4A96-96CF-2A31295D453C}"/>
                    </a:ext>
                  </a:extLst>
                </p14:cNvPr>
                <p14:cNvContentPartPr/>
                <p14:nvPr/>
              </p14:nvContentPartPr>
              <p14:xfrm>
                <a:off x="7395744" y="2883190"/>
                <a:ext cx="86760" cy="28440"/>
              </p14:xfrm>
            </p:contentPart>
          </mc:Choice>
          <mc:Fallback>
            <p:pic>
              <p:nvPicPr>
                <p:cNvPr id="258" name="Рукописный ввод 257">
                  <a:extLst>
                    <a:ext uri="{FF2B5EF4-FFF2-40B4-BE49-F238E27FC236}">
                      <a16:creationId xmlns:a16="http://schemas.microsoft.com/office/drawing/2014/main" id="{F0BDA33E-9878-4A96-96CF-2A31295D453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78104" y="2865190"/>
                  <a:ext cx="1224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320436BE-AB1C-4B71-B8C8-66E53B042214}"/>
              </a:ext>
            </a:extLst>
          </p:cNvPr>
          <p:cNvGrpSpPr/>
          <p:nvPr/>
        </p:nvGrpSpPr>
        <p:grpSpPr>
          <a:xfrm>
            <a:off x="8128704" y="2381710"/>
            <a:ext cx="906840" cy="540360"/>
            <a:chOff x="8128704" y="2381710"/>
            <a:chExt cx="906840" cy="54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3E99800D-29FB-4E1B-B902-D46C48E65107}"/>
                    </a:ext>
                  </a:extLst>
                </p14:cNvPr>
                <p14:cNvContentPartPr/>
                <p14:nvPr/>
              </p14:nvContentPartPr>
              <p14:xfrm>
                <a:off x="8128704" y="2434990"/>
                <a:ext cx="906840" cy="487080"/>
              </p14:xfrm>
            </p:contentPart>
          </mc:Choice>
          <mc:Fallback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3E99800D-29FB-4E1B-B902-D46C48E6510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10704" y="2416990"/>
                  <a:ext cx="942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742AF6FD-EC92-4C88-B53A-DA8A9E1E5C48}"/>
                    </a:ext>
                  </a:extLst>
                </p14:cNvPr>
                <p14:cNvContentPartPr/>
                <p14:nvPr/>
              </p14:nvContentPartPr>
              <p14:xfrm>
                <a:off x="8959584" y="2381710"/>
                <a:ext cx="64080" cy="431640"/>
              </p14:xfrm>
            </p:contentPart>
          </mc:Choice>
          <mc:Fallback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742AF6FD-EC92-4C88-B53A-DA8A9E1E5C4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41584" y="2364070"/>
                  <a:ext cx="99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86F856C8-EAC6-46D5-AD57-5E0D11BD7B5C}"/>
                    </a:ext>
                  </a:extLst>
                </p14:cNvPr>
                <p14:cNvContentPartPr/>
                <p14:nvPr/>
              </p14:nvContentPartPr>
              <p14:xfrm>
                <a:off x="8200344" y="2416630"/>
                <a:ext cx="680760" cy="16200"/>
              </p14:xfrm>
            </p:contentPart>
          </mc:Choice>
          <mc:Fallback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86F856C8-EAC6-46D5-AD57-5E0D11BD7B5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82704" y="2398990"/>
                  <a:ext cx="716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63" name="Рукописный ввод 262">
                  <a:extLst>
                    <a:ext uri="{FF2B5EF4-FFF2-40B4-BE49-F238E27FC236}">
                      <a16:creationId xmlns:a16="http://schemas.microsoft.com/office/drawing/2014/main" id="{11245A5E-192F-46EA-AF7F-B7860D45CC34}"/>
                    </a:ext>
                  </a:extLst>
                </p14:cNvPr>
                <p14:cNvContentPartPr/>
                <p14:nvPr/>
              </p14:nvContentPartPr>
              <p14:xfrm>
                <a:off x="8257944" y="2592310"/>
                <a:ext cx="208440" cy="96120"/>
              </p14:xfrm>
            </p:contentPart>
          </mc:Choice>
          <mc:Fallback>
            <p:pic>
              <p:nvPicPr>
                <p:cNvPr id="263" name="Рукописный ввод 262">
                  <a:extLst>
                    <a:ext uri="{FF2B5EF4-FFF2-40B4-BE49-F238E27FC236}">
                      <a16:creationId xmlns:a16="http://schemas.microsoft.com/office/drawing/2014/main" id="{11245A5E-192F-46EA-AF7F-B7860D45CC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240304" y="2574310"/>
                  <a:ext cx="244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FFB55E57-918F-445D-B06D-6D9839410A0E}"/>
                    </a:ext>
                  </a:extLst>
                </p14:cNvPr>
                <p14:cNvContentPartPr/>
                <p14:nvPr/>
              </p14:nvContentPartPr>
              <p14:xfrm>
                <a:off x="8520384" y="2597710"/>
                <a:ext cx="118440" cy="109080"/>
              </p14:xfrm>
            </p:contentPart>
          </mc:Choice>
          <mc:Fallback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FFB55E57-918F-445D-B06D-6D9839410A0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02744" y="2579710"/>
                  <a:ext cx="1540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B3946067-96D4-4DCE-8556-EED7272E553B}"/>
                    </a:ext>
                  </a:extLst>
                </p14:cNvPr>
                <p14:cNvContentPartPr/>
                <p14:nvPr/>
              </p14:nvContentPartPr>
              <p14:xfrm>
                <a:off x="8704344" y="2626150"/>
                <a:ext cx="23400" cy="82440"/>
              </p14:xfrm>
            </p:contentPart>
          </mc:Choice>
          <mc:Fallback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B3946067-96D4-4DCE-8556-EED7272E553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86344" y="2608150"/>
                  <a:ext cx="59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8BA16C30-55FD-4B69-92F1-EA27B46E9621}"/>
                    </a:ext>
                  </a:extLst>
                </p14:cNvPr>
                <p14:cNvContentPartPr/>
                <p14:nvPr/>
              </p14:nvContentPartPr>
              <p14:xfrm>
                <a:off x="8699664" y="2542990"/>
                <a:ext cx="6480" cy="19800"/>
              </p14:xfrm>
            </p:contentPart>
          </mc:Choice>
          <mc:Fallback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8BA16C30-55FD-4B69-92F1-EA27B46E962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82024" y="2525350"/>
                  <a:ext cx="421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E0E429E3-7A7B-4AE6-9C1B-CE136DA2C49B}"/>
                    </a:ext>
                  </a:extLst>
                </p14:cNvPr>
                <p14:cNvContentPartPr/>
                <p14:nvPr/>
              </p14:nvContentPartPr>
              <p14:xfrm>
                <a:off x="8796504" y="2517790"/>
                <a:ext cx="166320" cy="186120"/>
              </p14:xfrm>
            </p:contentPart>
          </mc:Choice>
          <mc:Fallback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E0E429E3-7A7B-4AE6-9C1B-CE136DA2C49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78864" y="2500150"/>
                  <a:ext cx="201960" cy="22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154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atomic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0F23B4-038B-4187-8DA2-80259982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54" y="1357039"/>
            <a:ext cx="4635090" cy="37000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9" name="Рукописный ввод 178">
                <a:extLst>
                  <a:ext uri="{FF2B5EF4-FFF2-40B4-BE49-F238E27FC236}">
                    <a16:creationId xmlns:a16="http://schemas.microsoft.com/office/drawing/2014/main" id="{FC032B32-E9F6-427F-9248-5C15A87C823C}"/>
                  </a:ext>
                </a:extLst>
              </p14:cNvPr>
              <p14:cNvContentPartPr/>
              <p14:nvPr/>
            </p14:nvContentPartPr>
            <p14:xfrm>
              <a:off x="850584" y="3250030"/>
              <a:ext cx="3969720" cy="1302120"/>
            </p14:xfrm>
          </p:contentPart>
        </mc:Choice>
        <mc:Fallback>
          <p:pic>
            <p:nvPicPr>
              <p:cNvPr id="179" name="Рукописный ввод 178">
                <a:extLst>
                  <a:ext uri="{FF2B5EF4-FFF2-40B4-BE49-F238E27FC236}">
                    <a16:creationId xmlns:a16="http://schemas.microsoft.com/office/drawing/2014/main" id="{FC032B32-E9F6-427F-9248-5C15A87C8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944" y="3232030"/>
                <a:ext cx="4005360" cy="13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0" name="Рукописный ввод 179">
                <a:extLst>
                  <a:ext uri="{FF2B5EF4-FFF2-40B4-BE49-F238E27FC236}">
                    <a16:creationId xmlns:a16="http://schemas.microsoft.com/office/drawing/2014/main" id="{B6013508-4C03-43E7-BEC5-7B2E087530D6}"/>
                  </a:ext>
                </a:extLst>
              </p14:cNvPr>
              <p14:cNvContentPartPr/>
              <p14:nvPr/>
            </p14:nvContentPartPr>
            <p14:xfrm>
              <a:off x="903144" y="3566110"/>
              <a:ext cx="231480" cy="274320"/>
            </p14:xfrm>
          </p:contentPart>
        </mc:Choice>
        <mc:Fallback>
          <p:pic>
            <p:nvPicPr>
              <p:cNvPr id="180" name="Рукописный ввод 179">
                <a:extLst>
                  <a:ext uri="{FF2B5EF4-FFF2-40B4-BE49-F238E27FC236}">
                    <a16:creationId xmlns:a16="http://schemas.microsoft.com/office/drawing/2014/main" id="{B6013508-4C03-43E7-BEC5-7B2E087530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144" y="3548470"/>
                <a:ext cx="2671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1" name="Рукописный ввод 180">
                <a:extLst>
                  <a:ext uri="{FF2B5EF4-FFF2-40B4-BE49-F238E27FC236}">
                    <a16:creationId xmlns:a16="http://schemas.microsoft.com/office/drawing/2014/main" id="{0030374D-8E8C-4D01-AAC8-4DBE532591F3}"/>
                  </a:ext>
                </a:extLst>
              </p14:cNvPr>
              <p14:cNvContentPartPr/>
              <p14:nvPr/>
            </p14:nvContentPartPr>
            <p14:xfrm>
              <a:off x="1093944" y="3772750"/>
              <a:ext cx="312480" cy="337680"/>
            </p14:xfrm>
          </p:contentPart>
        </mc:Choice>
        <mc:Fallback>
          <p:pic>
            <p:nvPicPr>
              <p:cNvPr id="181" name="Рукописный ввод 180">
                <a:extLst>
                  <a:ext uri="{FF2B5EF4-FFF2-40B4-BE49-F238E27FC236}">
                    <a16:creationId xmlns:a16="http://schemas.microsoft.com/office/drawing/2014/main" id="{0030374D-8E8C-4D01-AAC8-4DBE532591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5944" y="3755110"/>
                <a:ext cx="348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2" name="Рукописный ввод 181">
                <a:extLst>
                  <a:ext uri="{FF2B5EF4-FFF2-40B4-BE49-F238E27FC236}">
                    <a16:creationId xmlns:a16="http://schemas.microsoft.com/office/drawing/2014/main" id="{BAFA6177-DFBC-4627-9981-2F775E0319CE}"/>
                  </a:ext>
                </a:extLst>
              </p14:cNvPr>
              <p14:cNvContentPartPr/>
              <p14:nvPr/>
            </p14:nvContentPartPr>
            <p14:xfrm>
              <a:off x="1298064" y="3912790"/>
              <a:ext cx="268560" cy="311400"/>
            </p14:xfrm>
          </p:contentPart>
        </mc:Choice>
        <mc:Fallback>
          <p:pic>
            <p:nvPicPr>
              <p:cNvPr id="182" name="Рукописный ввод 181">
                <a:extLst>
                  <a:ext uri="{FF2B5EF4-FFF2-40B4-BE49-F238E27FC236}">
                    <a16:creationId xmlns:a16="http://schemas.microsoft.com/office/drawing/2014/main" id="{BAFA6177-DFBC-4627-9981-2F775E0319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0424" y="3895150"/>
                <a:ext cx="304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3" name="Рукописный ввод 182">
                <a:extLst>
                  <a:ext uri="{FF2B5EF4-FFF2-40B4-BE49-F238E27FC236}">
                    <a16:creationId xmlns:a16="http://schemas.microsoft.com/office/drawing/2014/main" id="{A89F5711-DDF1-4D43-BEF3-0081D3AE1EFA}"/>
                  </a:ext>
                </a:extLst>
              </p14:cNvPr>
              <p14:cNvContentPartPr/>
              <p14:nvPr/>
            </p14:nvContentPartPr>
            <p14:xfrm>
              <a:off x="1919424" y="3662590"/>
              <a:ext cx="115560" cy="113400"/>
            </p14:xfrm>
          </p:contentPart>
        </mc:Choice>
        <mc:Fallback>
          <p:pic>
            <p:nvPicPr>
              <p:cNvPr id="183" name="Рукописный ввод 182">
                <a:extLst>
                  <a:ext uri="{FF2B5EF4-FFF2-40B4-BE49-F238E27FC236}">
                    <a16:creationId xmlns:a16="http://schemas.microsoft.com/office/drawing/2014/main" id="{A89F5711-DDF1-4D43-BEF3-0081D3AE1E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1784" y="3644950"/>
                <a:ext cx="151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4" name="Рукописный ввод 183">
                <a:extLst>
                  <a:ext uri="{FF2B5EF4-FFF2-40B4-BE49-F238E27FC236}">
                    <a16:creationId xmlns:a16="http://schemas.microsoft.com/office/drawing/2014/main" id="{FC6FEFFB-F9CE-43E2-98A8-1751575FF42F}"/>
                  </a:ext>
                </a:extLst>
              </p14:cNvPr>
              <p14:cNvContentPartPr/>
              <p14:nvPr/>
            </p14:nvContentPartPr>
            <p14:xfrm>
              <a:off x="2336664" y="3591670"/>
              <a:ext cx="439560" cy="133920"/>
            </p14:xfrm>
          </p:contentPart>
        </mc:Choice>
        <mc:Fallback>
          <p:pic>
            <p:nvPicPr>
              <p:cNvPr id="184" name="Рукописный ввод 183">
                <a:extLst>
                  <a:ext uri="{FF2B5EF4-FFF2-40B4-BE49-F238E27FC236}">
                    <a16:creationId xmlns:a16="http://schemas.microsoft.com/office/drawing/2014/main" id="{FC6FEFFB-F9CE-43E2-98A8-1751575FF4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19024" y="3573670"/>
                <a:ext cx="475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5" name="Рукописный ввод 184">
                <a:extLst>
                  <a:ext uri="{FF2B5EF4-FFF2-40B4-BE49-F238E27FC236}">
                    <a16:creationId xmlns:a16="http://schemas.microsoft.com/office/drawing/2014/main" id="{37971516-3C6C-4842-BD92-7CF7D1A2174A}"/>
                  </a:ext>
                </a:extLst>
              </p14:cNvPr>
              <p14:cNvContentPartPr/>
              <p14:nvPr/>
            </p14:nvContentPartPr>
            <p14:xfrm>
              <a:off x="3127584" y="3501670"/>
              <a:ext cx="151560" cy="168120"/>
            </p14:xfrm>
          </p:contentPart>
        </mc:Choice>
        <mc:Fallback>
          <p:pic>
            <p:nvPicPr>
              <p:cNvPr id="185" name="Рукописный ввод 184">
                <a:extLst>
                  <a:ext uri="{FF2B5EF4-FFF2-40B4-BE49-F238E27FC236}">
                    <a16:creationId xmlns:a16="http://schemas.microsoft.com/office/drawing/2014/main" id="{37971516-3C6C-4842-BD92-7CF7D1A217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09944" y="3484030"/>
                <a:ext cx="187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6" name="Рукописный ввод 185">
                <a:extLst>
                  <a:ext uri="{FF2B5EF4-FFF2-40B4-BE49-F238E27FC236}">
                    <a16:creationId xmlns:a16="http://schemas.microsoft.com/office/drawing/2014/main" id="{A92040A0-C61B-4BBC-AD70-6FFD60CAC777}"/>
                  </a:ext>
                </a:extLst>
              </p14:cNvPr>
              <p14:cNvContentPartPr/>
              <p14:nvPr/>
            </p14:nvContentPartPr>
            <p14:xfrm>
              <a:off x="3529344" y="3362710"/>
              <a:ext cx="733680" cy="302040"/>
            </p14:xfrm>
          </p:contentPart>
        </mc:Choice>
        <mc:Fallback>
          <p:pic>
            <p:nvPicPr>
              <p:cNvPr id="186" name="Рукописный ввод 185">
                <a:extLst>
                  <a:ext uri="{FF2B5EF4-FFF2-40B4-BE49-F238E27FC236}">
                    <a16:creationId xmlns:a16="http://schemas.microsoft.com/office/drawing/2014/main" id="{A92040A0-C61B-4BBC-AD70-6FFD60CAC7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1704" y="3344710"/>
                <a:ext cx="7693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7" name="Рукописный ввод 186">
                <a:extLst>
                  <a:ext uri="{FF2B5EF4-FFF2-40B4-BE49-F238E27FC236}">
                    <a16:creationId xmlns:a16="http://schemas.microsoft.com/office/drawing/2014/main" id="{557E473A-BB60-4C49-9F81-327F74A21720}"/>
                  </a:ext>
                </a:extLst>
              </p14:cNvPr>
              <p14:cNvContentPartPr/>
              <p14:nvPr/>
            </p14:nvContentPartPr>
            <p14:xfrm>
              <a:off x="4363824" y="3426790"/>
              <a:ext cx="173160" cy="230760"/>
            </p14:xfrm>
          </p:contentPart>
        </mc:Choice>
        <mc:Fallback>
          <p:pic>
            <p:nvPicPr>
              <p:cNvPr id="187" name="Рукописный ввод 186">
                <a:extLst>
                  <a:ext uri="{FF2B5EF4-FFF2-40B4-BE49-F238E27FC236}">
                    <a16:creationId xmlns:a16="http://schemas.microsoft.com/office/drawing/2014/main" id="{557E473A-BB60-4C49-9F81-327F74A217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45824" y="3409150"/>
                <a:ext cx="2088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8" name="Рукописный ввод 187">
                <a:extLst>
                  <a:ext uri="{FF2B5EF4-FFF2-40B4-BE49-F238E27FC236}">
                    <a16:creationId xmlns:a16="http://schemas.microsoft.com/office/drawing/2014/main" id="{1735DD22-908D-460D-B34E-C80B895D85BB}"/>
                  </a:ext>
                </a:extLst>
              </p14:cNvPr>
              <p14:cNvContentPartPr/>
              <p14:nvPr/>
            </p14:nvContentPartPr>
            <p14:xfrm>
              <a:off x="4133424" y="4329310"/>
              <a:ext cx="75600" cy="97560"/>
            </p14:xfrm>
          </p:contentPart>
        </mc:Choice>
        <mc:Fallback>
          <p:pic>
            <p:nvPicPr>
              <p:cNvPr id="188" name="Рукописный ввод 187">
                <a:extLst>
                  <a:ext uri="{FF2B5EF4-FFF2-40B4-BE49-F238E27FC236}">
                    <a16:creationId xmlns:a16="http://schemas.microsoft.com/office/drawing/2014/main" id="{1735DD22-908D-460D-B34E-C80B895D85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15784" y="4311310"/>
                <a:ext cx="11124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Группа 204">
            <a:extLst>
              <a:ext uri="{FF2B5EF4-FFF2-40B4-BE49-F238E27FC236}">
                <a16:creationId xmlns:a16="http://schemas.microsoft.com/office/drawing/2014/main" id="{846DD1E7-8086-4C6A-9DF9-F2CF04C02675}"/>
              </a:ext>
            </a:extLst>
          </p:cNvPr>
          <p:cNvGrpSpPr/>
          <p:nvPr/>
        </p:nvGrpSpPr>
        <p:grpSpPr>
          <a:xfrm>
            <a:off x="624144" y="4479430"/>
            <a:ext cx="4233960" cy="355320"/>
            <a:chOff x="624144" y="4479430"/>
            <a:chExt cx="4233960" cy="35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6" name="Рукописный ввод 195">
                  <a:extLst>
                    <a:ext uri="{FF2B5EF4-FFF2-40B4-BE49-F238E27FC236}">
                      <a16:creationId xmlns:a16="http://schemas.microsoft.com/office/drawing/2014/main" id="{7D2E98DA-B906-4ED9-9121-B765C05B2720}"/>
                    </a:ext>
                  </a:extLst>
                </p14:cNvPr>
                <p14:cNvContentPartPr/>
                <p14:nvPr/>
              </p14:nvContentPartPr>
              <p14:xfrm>
                <a:off x="682824" y="4479430"/>
                <a:ext cx="4124520" cy="340920"/>
              </p14:xfrm>
            </p:contentPart>
          </mc:Choice>
          <mc:Fallback>
            <p:pic>
              <p:nvPicPr>
                <p:cNvPr id="196" name="Рукописный ввод 195">
                  <a:extLst>
                    <a:ext uri="{FF2B5EF4-FFF2-40B4-BE49-F238E27FC236}">
                      <a16:creationId xmlns:a16="http://schemas.microsoft.com/office/drawing/2014/main" id="{7D2E98DA-B906-4ED9-9121-B765C05B27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5184" y="4461430"/>
                  <a:ext cx="4160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7" name="Рукописный ввод 196">
                  <a:extLst>
                    <a:ext uri="{FF2B5EF4-FFF2-40B4-BE49-F238E27FC236}">
                      <a16:creationId xmlns:a16="http://schemas.microsoft.com/office/drawing/2014/main" id="{257A4CA0-390C-4AE3-BEE6-E70E7BA05A6D}"/>
                    </a:ext>
                  </a:extLst>
                </p14:cNvPr>
                <p14:cNvContentPartPr/>
                <p14:nvPr/>
              </p14:nvContentPartPr>
              <p14:xfrm>
                <a:off x="624144" y="4533790"/>
                <a:ext cx="4233960" cy="300960"/>
              </p14:xfrm>
            </p:contentPart>
          </mc:Choice>
          <mc:Fallback>
            <p:pic>
              <p:nvPicPr>
                <p:cNvPr id="197" name="Рукописный ввод 196">
                  <a:extLst>
                    <a:ext uri="{FF2B5EF4-FFF2-40B4-BE49-F238E27FC236}">
                      <a16:creationId xmlns:a16="http://schemas.microsoft.com/office/drawing/2014/main" id="{257A4CA0-390C-4AE3-BEE6-E70E7BA05A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6504" y="4516150"/>
                  <a:ext cx="4269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9" name="Рукописный ввод 198">
                  <a:extLst>
                    <a:ext uri="{FF2B5EF4-FFF2-40B4-BE49-F238E27FC236}">
                      <a16:creationId xmlns:a16="http://schemas.microsoft.com/office/drawing/2014/main" id="{276E80B7-012E-4118-B872-DB68BFD32D59}"/>
                    </a:ext>
                  </a:extLst>
                </p14:cNvPr>
                <p14:cNvContentPartPr/>
                <p14:nvPr/>
              </p14:nvContentPartPr>
              <p14:xfrm>
                <a:off x="1729344" y="4605790"/>
                <a:ext cx="153720" cy="90000"/>
              </p14:xfrm>
            </p:contentPart>
          </mc:Choice>
          <mc:Fallback>
            <p:pic>
              <p:nvPicPr>
                <p:cNvPr id="199" name="Рукописный ввод 198">
                  <a:extLst>
                    <a:ext uri="{FF2B5EF4-FFF2-40B4-BE49-F238E27FC236}">
                      <a16:creationId xmlns:a16="http://schemas.microsoft.com/office/drawing/2014/main" id="{276E80B7-012E-4118-B872-DB68BFD32D5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11344" y="4587790"/>
                  <a:ext cx="189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0" name="Рукописный ввод 199">
                  <a:extLst>
                    <a:ext uri="{FF2B5EF4-FFF2-40B4-BE49-F238E27FC236}">
                      <a16:creationId xmlns:a16="http://schemas.microsoft.com/office/drawing/2014/main" id="{ABD322F0-31BB-42C1-91D5-F6166FB6466F}"/>
                    </a:ext>
                  </a:extLst>
                </p14:cNvPr>
                <p14:cNvContentPartPr/>
                <p14:nvPr/>
              </p14:nvContentPartPr>
              <p14:xfrm>
                <a:off x="1935624" y="4584190"/>
                <a:ext cx="46080" cy="196560"/>
              </p14:xfrm>
            </p:contentPart>
          </mc:Choice>
          <mc:Fallback>
            <p:pic>
              <p:nvPicPr>
                <p:cNvPr id="200" name="Рукописный ввод 199">
                  <a:extLst>
                    <a:ext uri="{FF2B5EF4-FFF2-40B4-BE49-F238E27FC236}">
                      <a16:creationId xmlns:a16="http://schemas.microsoft.com/office/drawing/2014/main" id="{ABD322F0-31BB-42C1-91D5-F6166FB646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17624" y="4566190"/>
                  <a:ext cx="817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1" name="Рукописный ввод 200">
                  <a:extLst>
                    <a:ext uri="{FF2B5EF4-FFF2-40B4-BE49-F238E27FC236}">
                      <a16:creationId xmlns:a16="http://schemas.microsoft.com/office/drawing/2014/main" id="{46920FAB-8022-406E-9168-5A062B8A0DA9}"/>
                    </a:ext>
                  </a:extLst>
                </p14:cNvPr>
                <p14:cNvContentPartPr/>
                <p14:nvPr/>
              </p14:nvContentPartPr>
              <p14:xfrm>
                <a:off x="1903944" y="4678510"/>
                <a:ext cx="142560" cy="34560"/>
              </p14:xfrm>
            </p:contentPart>
          </mc:Choice>
          <mc:Fallback>
            <p:pic>
              <p:nvPicPr>
                <p:cNvPr id="201" name="Рукописный ввод 200">
                  <a:extLst>
                    <a:ext uri="{FF2B5EF4-FFF2-40B4-BE49-F238E27FC236}">
                      <a16:creationId xmlns:a16="http://schemas.microsoft.com/office/drawing/2014/main" id="{46920FAB-8022-406E-9168-5A062B8A0DA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86304" y="4660510"/>
                  <a:ext cx="178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2" name="Рукописный ввод 201">
                  <a:extLst>
                    <a:ext uri="{FF2B5EF4-FFF2-40B4-BE49-F238E27FC236}">
                      <a16:creationId xmlns:a16="http://schemas.microsoft.com/office/drawing/2014/main" id="{C6C8904A-57FF-4A10-A61E-1E3676A26139}"/>
                    </a:ext>
                  </a:extLst>
                </p14:cNvPr>
                <p14:cNvContentPartPr/>
                <p14:nvPr/>
              </p14:nvContentPartPr>
              <p14:xfrm>
                <a:off x="2110944" y="4536310"/>
                <a:ext cx="44280" cy="160560"/>
              </p14:xfrm>
            </p:contentPart>
          </mc:Choice>
          <mc:Fallback>
            <p:pic>
              <p:nvPicPr>
                <p:cNvPr id="202" name="Рукописный ввод 201">
                  <a:extLst>
                    <a:ext uri="{FF2B5EF4-FFF2-40B4-BE49-F238E27FC236}">
                      <a16:creationId xmlns:a16="http://schemas.microsoft.com/office/drawing/2014/main" id="{C6C8904A-57FF-4A10-A61E-1E3676A261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92944" y="4518310"/>
                  <a:ext cx="79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3" name="Рукописный ввод 202">
                  <a:extLst>
                    <a:ext uri="{FF2B5EF4-FFF2-40B4-BE49-F238E27FC236}">
                      <a16:creationId xmlns:a16="http://schemas.microsoft.com/office/drawing/2014/main" id="{9B10499D-4434-4CB1-848C-B39E31DFE701}"/>
                    </a:ext>
                  </a:extLst>
                </p14:cNvPr>
                <p14:cNvContentPartPr/>
                <p14:nvPr/>
              </p14:nvContentPartPr>
              <p14:xfrm>
                <a:off x="2091504" y="4635670"/>
                <a:ext cx="99000" cy="19800"/>
              </p14:xfrm>
            </p:contentPart>
          </mc:Choice>
          <mc:Fallback>
            <p:pic>
              <p:nvPicPr>
                <p:cNvPr id="203" name="Рукописный ввод 202">
                  <a:extLst>
                    <a:ext uri="{FF2B5EF4-FFF2-40B4-BE49-F238E27FC236}">
                      <a16:creationId xmlns:a16="http://schemas.microsoft.com/office/drawing/2014/main" id="{9B10499D-4434-4CB1-848C-B39E31DFE7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73504" y="4617670"/>
                  <a:ext cx="134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4" name="Рукописный ввод 203">
                  <a:extLst>
                    <a:ext uri="{FF2B5EF4-FFF2-40B4-BE49-F238E27FC236}">
                      <a16:creationId xmlns:a16="http://schemas.microsoft.com/office/drawing/2014/main" id="{2A01B724-1F3E-4016-872B-898966A32C50}"/>
                    </a:ext>
                  </a:extLst>
                </p14:cNvPr>
                <p14:cNvContentPartPr/>
                <p14:nvPr/>
              </p14:nvContentPartPr>
              <p14:xfrm>
                <a:off x="2266104" y="4607230"/>
                <a:ext cx="341640" cy="108360"/>
              </p14:xfrm>
            </p:contentPart>
          </mc:Choice>
          <mc:Fallback>
            <p:pic>
              <p:nvPicPr>
                <p:cNvPr id="204" name="Рукописный ввод 203">
                  <a:extLst>
                    <a:ext uri="{FF2B5EF4-FFF2-40B4-BE49-F238E27FC236}">
                      <a16:creationId xmlns:a16="http://schemas.microsoft.com/office/drawing/2014/main" id="{2A01B724-1F3E-4016-872B-898966A32C5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48464" y="4589590"/>
                  <a:ext cx="3772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Группа 215">
            <a:extLst>
              <a:ext uri="{FF2B5EF4-FFF2-40B4-BE49-F238E27FC236}">
                <a16:creationId xmlns:a16="http://schemas.microsoft.com/office/drawing/2014/main" id="{AB81E535-79B7-4636-B72D-9C0A4A6CC6A4}"/>
              </a:ext>
            </a:extLst>
          </p:cNvPr>
          <p:cNvGrpSpPr/>
          <p:nvPr/>
        </p:nvGrpSpPr>
        <p:grpSpPr>
          <a:xfrm>
            <a:off x="525504" y="2885350"/>
            <a:ext cx="4314960" cy="483840"/>
            <a:chOff x="525504" y="2885350"/>
            <a:chExt cx="4314960" cy="48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F870DFE9-9E8E-4688-A28D-DBC05688F4A7}"/>
                    </a:ext>
                  </a:extLst>
                </p14:cNvPr>
                <p14:cNvContentPartPr/>
                <p14:nvPr/>
              </p14:nvContentPartPr>
              <p14:xfrm>
                <a:off x="550704" y="2986150"/>
                <a:ext cx="4170600" cy="38304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F870DFE9-9E8E-4688-A28D-DBC05688F4A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3064" y="2968150"/>
                  <a:ext cx="42062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5E62984E-3830-4C28-851C-984E4A815369}"/>
                    </a:ext>
                  </a:extLst>
                </p14:cNvPr>
                <p14:cNvContentPartPr/>
                <p14:nvPr/>
              </p14:nvContentPartPr>
              <p14:xfrm>
                <a:off x="525504" y="2985070"/>
                <a:ext cx="4314960" cy="38376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5E62984E-3830-4C28-851C-984E4A8153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7864" y="2967070"/>
                  <a:ext cx="43506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69" name="Рукописный ввод 168">
                  <a:extLst>
                    <a:ext uri="{FF2B5EF4-FFF2-40B4-BE49-F238E27FC236}">
                      <a16:creationId xmlns:a16="http://schemas.microsoft.com/office/drawing/2014/main" id="{165BAEF0-F8D0-402F-9570-CE8038A52636}"/>
                    </a:ext>
                  </a:extLst>
                </p14:cNvPr>
                <p14:cNvContentPartPr/>
                <p14:nvPr/>
              </p14:nvContentPartPr>
              <p14:xfrm>
                <a:off x="740784" y="3091990"/>
                <a:ext cx="129960" cy="91080"/>
              </p14:xfrm>
            </p:contentPart>
          </mc:Choice>
          <mc:Fallback>
            <p:pic>
              <p:nvPicPr>
                <p:cNvPr id="169" name="Рукописный ввод 168">
                  <a:extLst>
                    <a:ext uri="{FF2B5EF4-FFF2-40B4-BE49-F238E27FC236}">
                      <a16:creationId xmlns:a16="http://schemas.microsoft.com/office/drawing/2014/main" id="{165BAEF0-F8D0-402F-9570-CE8038A526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22784" y="3074350"/>
                  <a:ext cx="165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70" name="Рукописный ввод 169">
                  <a:extLst>
                    <a:ext uri="{FF2B5EF4-FFF2-40B4-BE49-F238E27FC236}">
                      <a16:creationId xmlns:a16="http://schemas.microsoft.com/office/drawing/2014/main" id="{7F916320-BEE8-4E3B-8BA4-A75B609F92BB}"/>
                    </a:ext>
                  </a:extLst>
                </p14:cNvPr>
                <p14:cNvContentPartPr/>
                <p14:nvPr/>
              </p14:nvContentPartPr>
              <p14:xfrm>
                <a:off x="1015464" y="3076150"/>
                <a:ext cx="133560" cy="156240"/>
              </p14:xfrm>
            </p:contentPart>
          </mc:Choice>
          <mc:Fallback>
            <p:pic>
              <p:nvPicPr>
                <p:cNvPr id="170" name="Рукописный ввод 169">
                  <a:extLst>
                    <a:ext uri="{FF2B5EF4-FFF2-40B4-BE49-F238E27FC236}">
                      <a16:creationId xmlns:a16="http://schemas.microsoft.com/office/drawing/2014/main" id="{7F916320-BEE8-4E3B-8BA4-A75B609F92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97824" y="3058510"/>
                  <a:ext cx="169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71" name="Рукописный ввод 170">
                  <a:extLst>
                    <a:ext uri="{FF2B5EF4-FFF2-40B4-BE49-F238E27FC236}">
                      <a16:creationId xmlns:a16="http://schemas.microsoft.com/office/drawing/2014/main" id="{78CD3E98-C6E5-491B-9DC6-4505747026CF}"/>
                    </a:ext>
                  </a:extLst>
                </p14:cNvPr>
                <p14:cNvContentPartPr/>
                <p14:nvPr/>
              </p14:nvContentPartPr>
              <p14:xfrm>
                <a:off x="1235784" y="3168670"/>
                <a:ext cx="108720" cy="111960"/>
              </p14:xfrm>
            </p:contentPart>
          </mc:Choice>
          <mc:Fallback>
            <p:pic>
              <p:nvPicPr>
                <p:cNvPr id="171" name="Рукописный ввод 170">
                  <a:extLst>
                    <a:ext uri="{FF2B5EF4-FFF2-40B4-BE49-F238E27FC236}">
                      <a16:creationId xmlns:a16="http://schemas.microsoft.com/office/drawing/2014/main" id="{78CD3E98-C6E5-491B-9DC6-4505747026C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18144" y="3151030"/>
                  <a:ext cx="1443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72" name="Рукописный ввод 171">
                  <a:extLst>
                    <a:ext uri="{FF2B5EF4-FFF2-40B4-BE49-F238E27FC236}">
                      <a16:creationId xmlns:a16="http://schemas.microsoft.com/office/drawing/2014/main" id="{03B38D1A-32F9-408C-916F-CFA3C779326D}"/>
                    </a:ext>
                  </a:extLst>
                </p14:cNvPr>
                <p14:cNvContentPartPr/>
                <p14:nvPr/>
              </p14:nvContentPartPr>
              <p14:xfrm>
                <a:off x="1656264" y="3141670"/>
                <a:ext cx="477000" cy="132120"/>
              </p14:xfrm>
            </p:contentPart>
          </mc:Choice>
          <mc:Fallback>
            <p:pic>
              <p:nvPicPr>
                <p:cNvPr id="172" name="Рукописный ввод 171">
                  <a:extLst>
                    <a:ext uri="{FF2B5EF4-FFF2-40B4-BE49-F238E27FC236}">
                      <a16:creationId xmlns:a16="http://schemas.microsoft.com/office/drawing/2014/main" id="{03B38D1A-32F9-408C-916F-CFA3C77932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638264" y="3124030"/>
                  <a:ext cx="5126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9E854D13-E6D4-4C2C-BB57-7DA1BB28145F}"/>
                    </a:ext>
                  </a:extLst>
                </p14:cNvPr>
                <p14:cNvContentPartPr/>
                <p14:nvPr/>
              </p14:nvContentPartPr>
              <p14:xfrm>
                <a:off x="2451144" y="3099190"/>
                <a:ext cx="97920" cy="101160"/>
              </p14:xfrm>
            </p:contentPart>
          </mc:Choice>
          <mc:Fallback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9E854D13-E6D4-4C2C-BB57-7DA1BB28145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33504" y="3081550"/>
                  <a:ext cx="133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F77D10C9-202B-42E0-BB2F-F2CA6BA4F5A4}"/>
                    </a:ext>
                  </a:extLst>
                </p14:cNvPr>
                <p14:cNvContentPartPr/>
                <p14:nvPr/>
              </p14:nvContentPartPr>
              <p14:xfrm>
                <a:off x="3028584" y="3104230"/>
                <a:ext cx="76320" cy="80640"/>
              </p14:xfrm>
            </p:contentPart>
          </mc:Choice>
          <mc:Fallback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F77D10C9-202B-42E0-BB2F-F2CA6BA4F5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10944" y="3086230"/>
                  <a:ext cx="111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11" name="Рукописный ввод 210">
                  <a:extLst>
                    <a:ext uri="{FF2B5EF4-FFF2-40B4-BE49-F238E27FC236}">
                      <a16:creationId xmlns:a16="http://schemas.microsoft.com/office/drawing/2014/main" id="{933ECF47-78EA-4905-A8FB-4E1F6613A02F}"/>
                    </a:ext>
                  </a:extLst>
                </p14:cNvPr>
                <p14:cNvContentPartPr/>
                <p14:nvPr/>
              </p14:nvContentPartPr>
              <p14:xfrm>
                <a:off x="3525744" y="2885350"/>
                <a:ext cx="160560" cy="245520"/>
              </p14:xfrm>
            </p:contentPart>
          </mc:Choice>
          <mc:Fallback>
            <p:pic>
              <p:nvPicPr>
                <p:cNvPr id="211" name="Рукописный ввод 210">
                  <a:extLst>
                    <a:ext uri="{FF2B5EF4-FFF2-40B4-BE49-F238E27FC236}">
                      <a16:creationId xmlns:a16="http://schemas.microsoft.com/office/drawing/2014/main" id="{933ECF47-78EA-4905-A8FB-4E1F6613A02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08104" y="2867710"/>
                  <a:ext cx="196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12" name="Рукописный ввод 211">
                  <a:extLst>
                    <a:ext uri="{FF2B5EF4-FFF2-40B4-BE49-F238E27FC236}">
                      <a16:creationId xmlns:a16="http://schemas.microsoft.com/office/drawing/2014/main" id="{77FD0E1D-A4CD-4626-B094-CE5F47F2ED53}"/>
                    </a:ext>
                  </a:extLst>
                </p14:cNvPr>
                <p14:cNvContentPartPr/>
                <p14:nvPr/>
              </p14:nvContentPartPr>
              <p14:xfrm>
                <a:off x="3705744" y="3039430"/>
                <a:ext cx="171720" cy="118440"/>
              </p14:xfrm>
            </p:contentPart>
          </mc:Choice>
          <mc:Fallback>
            <p:pic>
              <p:nvPicPr>
                <p:cNvPr id="212" name="Рукописный ввод 211">
                  <a:extLst>
                    <a:ext uri="{FF2B5EF4-FFF2-40B4-BE49-F238E27FC236}">
                      <a16:creationId xmlns:a16="http://schemas.microsoft.com/office/drawing/2014/main" id="{77FD0E1D-A4CD-4626-B094-CE5F47F2ED5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688104" y="3021790"/>
                  <a:ext cx="20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13" name="Рукописный ввод 212">
                  <a:extLst>
                    <a:ext uri="{FF2B5EF4-FFF2-40B4-BE49-F238E27FC236}">
                      <a16:creationId xmlns:a16="http://schemas.microsoft.com/office/drawing/2014/main" id="{31CEC668-93C5-4812-9185-898E6AB98183}"/>
                    </a:ext>
                  </a:extLst>
                </p14:cNvPr>
                <p14:cNvContentPartPr/>
                <p14:nvPr/>
              </p14:nvContentPartPr>
              <p14:xfrm>
                <a:off x="3942264" y="3008830"/>
                <a:ext cx="66600" cy="266400"/>
              </p14:xfrm>
            </p:contentPart>
          </mc:Choice>
          <mc:Fallback>
            <p:pic>
              <p:nvPicPr>
                <p:cNvPr id="213" name="Рукописный ввод 212">
                  <a:extLst>
                    <a:ext uri="{FF2B5EF4-FFF2-40B4-BE49-F238E27FC236}">
                      <a16:creationId xmlns:a16="http://schemas.microsoft.com/office/drawing/2014/main" id="{31CEC668-93C5-4812-9185-898E6AB981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24264" y="2991190"/>
                  <a:ext cx="102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14" name="Рукописный ввод 213">
                  <a:extLst>
                    <a:ext uri="{FF2B5EF4-FFF2-40B4-BE49-F238E27FC236}">
                      <a16:creationId xmlns:a16="http://schemas.microsoft.com/office/drawing/2014/main" id="{DB0F4B5E-9F95-4FEA-ADDF-F2BC8683D402}"/>
                    </a:ext>
                  </a:extLst>
                </p14:cNvPr>
                <p14:cNvContentPartPr/>
                <p14:nvPr/>
              </p14:nvContentPartPr>
              <p14:xfrm>
                <a:off x="3868824" y="3076870"/>
                <a:ext cx="274320" cy="126000"/>
              </p14:xfrm>
            </p:contentPart>
          </mc:Choice>
          <mc:Fallback>
            <p:pic>
              <p:nvPicPr>
                <p:cNvPr id="214" name="Рукописный ввод 213">
                  <a:extLst>
                    <a:ext uri="{FF2B5EF4-FFF2-40B4-BE49-F238E27FC236}">
                      <a16:creationId xmlns:a16="http://schemas.microsoft.com/office/drawing/2014/main" id="{DB0F4B5E-9F95-4FEA-ADDF-F2BC8683D4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50824" y="3059230"/>
                  <a:ext cx="309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15" name="Рукописный ввод 214">
                  <a:extLst>
                    <a:ext uri="{FF2B5EF4-FFF2-40B4-BE49-F238E27FC236}">
                      <a16:creationId xmlns:a16="http://schemas.microsoft.com/office/drawing/2014/main" id="{6EA6A9B2-634C-4918-9668-FF8B0163F8B8}"/>
                    </a:ext>
                  </a:extLst>
                </p14:cNvPr>
                <p14:cNvContentPartPr/>
                <p14:nvPr/>
              </p14:nvContentPartPr>
              <p14:xfrm>
                <a:off x="4192464" y="3066430"/>
                <a:ext cx="303480" cy="120960"/>
              </p14:xfrm>
            </p:contentPart>
          </mc:Choice>
          <mc:Fallback>
            <p:pic>
              <p:nvPicPr>
                <p:cNvPr id="215" name="Рукописный ввод 214">
                  <a:extLst>
                    <a:ext uri="{FF2B5EF4-FFF2-40B4-BE49-F238E27FC236}">
                      <a16:creationId xmlns:a16="http://schemas.microsoft.com/office/drawing/2014/main" id="{6EA6A9B2-634C-4918-9668-FF8B0163F8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74464" y="3048790"/>
                  <a:ext cx="339120" cy="156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0" name="TextBox 268">
            <a:extLst>
              <a:ext uri="{FF2B5EF4-FFF2-40B4-BE49-F238E27FC236}">
                <a16:creationId xmlns:a16="http://schemas.microsoft.com/office/drawing/2014/main" id="{06E11117-310E-4384-9FDD-73C318880A3E}"/>
              </a:ext>
            </a:extLst>
          </p:cNvPr>
          <p:cNvSpPr txBox="1"/>
          <p:nvPr/>
        </p:nvSpPr>
        <p:spPr>
          <a:xfrm>
            <a:off x="6163007" y="925373"/>
            <a:ext cx="320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Updating shared variables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401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3736226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lock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1CD4150-3A6E-474A-9BE5-A2E60707364C}"/>
              </a:ext>
            </a:extLst>
          </p:cNvPr>
          <p:cNvSpPr txBox="1"/>
          <p:nvPr/>
        </p:nvSpPr>
        <p:spPr>
          <a:xfrm>
            <a:off x="334891" y="1208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omp_init_lock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C23D535C-FB8D-49E2-AB9D-3A269AEB5E64}"/>
              </a:ext>
            </a:extLst>
          </p:cNvPr>
          <p:cNvSpPr txBox="1"/>
          <p:nvPr/>
        </p:nvSpPr>
        <p:spPr>
          <a:xfrm>
            <a:off x="5471839" y="12083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omp_init_nest_lock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FB938F69-0B97-4130-86E9-9475C127CC44}"/>
              </a:ext>
            </a:extLst>
          </p:cNvPr>
          <p:cNvSpPr txBox="1"/>
          <p:nvPr/>
        </p:nvSpPr>
        <p:spPr>
          <a:xfrm>
            <a:off x="3511985" y="1208352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initialization</a:t>
            </a:r>
            <a:endParaRPr lang="ru-RU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D0C54210-D96B-4F13-AC1F-EC1E2D84A2CE}"/>
              </a:ext>
            </a:extLst>
          </p:cNvPr>
          <p:cNvSpPr txBox="1"/>
          <p:nvPr/>
        </p:nvSpPr>
        <p:spPr>
          <a:xfrm>
            <a:off x="763564" y="691313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</a:t>
            </a:r>
            <a:endParaRPr lang="ru-RU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6428F86C-DA21-4079-AA15-20765C734153}"/>
              </a:ext>
            </a:extLst>
          </p:cNvPr>
          <p:cNvSpPr txBox="1"/>
          <p:nvPr/>
        </p:nvSpPr>
        <p:spPr>
          <a:xfrm>
            <a:off x="6299833" y="691313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nested</a:t>
            </a:r>
            <a:endParaRPr lang="ru-RU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04DE156E-06CD-42FD-9671-789D2E49B76A}"/>
              </a:ext>
            </a:extLst>
          </p:cNvPr>
          <p:cNvSpPr txBox="1"/>
          <p:nvPr/>
        </p:nvSpPr>
        <p:spPr>
          <a:xfrm>
            <a:off x="334891" y="17208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omp_destroy_lock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4972669-6461-40E1-8943-91F479AC8420}"/>
              </a:ext>
            </a:extLst>
          </p:cNvPr>
          <p:cNvSpPr txBox="1"/>
          <p:nvPr/>
        </p:nvSpPr>
        <p:spPr>
          <a:xfrm>
            <a:off x="5471839" y="17208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omp_destroy_nest_lock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78686429-BC17-4588-B09F-3D7406DFBD0A}"/>
              </a:ext>
            </a:extLst>
          </p:cNvPr>
          <p:cNvSpPr txBox="1"/>
          <p:nvPr/>
        </p:nvSpPr>
        <p:spPr>
          <a:xfrm>
            <a:off x="334891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omp_set_lock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B1536356-FA3A-4972-94C4-8294F2F39ACB}"/>
              </a:ext>
            </a:extLst>
          </p:cNvPr>
          <p:cNvSpPr txBox="1"/>
          <p:nvPr/>
        </p:nvSpPr>
        <p:spPr>
          <a:xfrm>
            <a:off x="5471839" y="23870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omp_set_nest_lock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DC90D40-2FCE-47BD-A1D2-AFEF7BDDD1C2}"/>
              </a:ext>
            </a:extLst>
          </p:cNvPr>
          <p:cNvSpPr txBox="1"/>
          <p:nvPr/>
        </p:nvSpPr>
        <p:spPr>
          <a:xfrm>
            <a:off x="334891" y="30474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omp_unset_lock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AB1DDDA7-E387-488C-BB4E-B17A83CADA6B}"/>
              </a:ext>
            </a:extLst>
          </p:cNvPr>
          <p:cNvSpPr txBox="1"/>
          <p:nvPr/>
        </p:nvSpPr>
        <p:spPr>
          <a:xfrm>
            <a:off x="5471839" y="30474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omp_unset_nest_lock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C694A2F8-8CBE-4C93-A6F3-E2ECE7B749A0}"/>
              </a:ext>
            </a:extLst>
          </p:cNvPr>
          <p:cNvSpPr txBox="1"/>
          <p:nvPr/>
        </p:nvSpPr>
        <p:spPr>
          <a:xfrm>
            <a:off x="334891" y="37504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</a:t>
            </a:r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test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E6E9E43-447E-41DB-800D-D16F898A79D0}"/>
              </a:ext>
            </a:extLst>
          </p:cNvPr>
          <p:cNvSpPr txBox="1"/>
          <p:nvPr/>
        </p:nvSpPr>
        <p:spPr>
          <a:xfrm>
            <a:off x="5471839" y="37504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omp_</a:t>
            </a:r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test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_nest_lock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5E8CF01-EC11-42F7-B6D5-CB8300077323}"/>
              </a:ext>
            </a:extLst>
          </p:cNvPr>
          <p:cNvSpPr txBox="1"/>
          <p:nvPr/>
        </p:nvSpPr>
        <p:spPr>
          <a:xfrm>
            <a:off x="3335313" y="1666120"/>
            <a:ext cx="1714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uninitialization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F4304DB-0856-486C-B8D8-5474FDBB4C86}"/>
              </a:ext>
            </a:extLst>
          </p:cNvPr>
          <p:cNvSpPr txBox="1"/>
          <p:nvPr/>
        </p:nvSpPr>
        <p:spPr>
          <a:xfrm>
            <a:off x="2873268" y="2369112"/>
            <a:ext cx="273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wait until free and block </a:t>
            </a:r>
            <a:endParaRPr lang="ru-RU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E97B7FE-E219-40F2-8AE9-0F9502361840}"/>
              </a:ext>
            </a:extLst>
          </p:cNvPr>
          <p:cNvSpPr txBox="1"/>
          <p:nvPr/>
        </p:nvSpPr>
        <p:spPr>
          <a:xfrm>
            <a:off x="3549841" y="3047490"/>
            <a:ext cx="102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unblock</a:t>
            </a:r>
            <a:endParaRPr lang="ru-RU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E4A2B98-333A-4530-8D36-5E28D00BB395}"/>
              </a:ext>
            </a:extLst>
          </p:cNvPr>
          <p:cNvSpPr txBox="1"/>
          <p:nvPr/>
        </p:nvSpPr>
        <p:spPr>
          <a:xfrm>
            <a:off x="3385790" y="3750482"/>
            <a:ext cx="135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check if free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13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3736226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lock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0" y="86450"/>
            <a:ext cx="2221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Synchronization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101451-3412-4320-9903-943419949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24738"/>
            <a:ext cx="5804797" cy="3707113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CE13D3E-56C9-42BF-BF2F-3D6684011529}"/>
              </a:ext>
            </a:extLst>
          </p:cNvPr>
          <p:cNvGrpSpPr/>
          <p:nvPr/>
        </p:nvGrpSpPr>
        <p:grpSpPr>
          <a:xfrm>
            <a:off x="3922892" y="2111058"/>
            <a:ext cx="946800" cy="413640"/>
            <a:chOff x="4282104" y="2019061"/>
            <a:chExt cx="946800" cy="41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A9FDEC33-B464-4F1B-A4C4-9787D29D127B}"/>
                    </a:ext>
                  </a:extLst>
                </p14:cNvPr>
                <p14:cNvContentPartPr/>
                <p14:nvPr/>
              </p14:nvContentPartPr>
              <p14:xfrm>
                <a:off x="4282104" y="2248741"/>
                <a:ext cx="101520" cy="14220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A9FDEC33-B464-4F1B-A4C4-9787D29D12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4104" y="2231101"/>
                  <a:ext cx="137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FA2F2E5B-E25C-457D-AB78-D75F2EFEB70D}"/>
                    </a:ext>
                  </a:extLst>
                </p14:cNvPr>
                <p14:cNvContentPartPr/>
                <p14:nvPr/>
              </p14:nvContentPartPr>
              <p14:xfrm>
                <a:off x="4434024" y="2273941"/>
                <a:ext cx="88920" cy="806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FA2F2E5B-E25C-457D-AB78-D75F2EFEB7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16384" y="2256301"/>
                  <a:ext cx="124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66388195-A95D-44D0-8DA6-F1F328F6BB33}"/>
                    </a:ext>
                  </a:extLst>
                </p14:cNvPr>
                <p14:cNvContentPartPr/>
                <p14:nvPr/>
              </p14:nvContentPartPr>
              <p14:xfrm>
                <a:off x="4558944" y="2278981"/>
                <a:ext cx="84600" cy="11052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66388195-A95D-44D0-8DA6-F1F328F6BB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40944" y="2260981"/>
                  <a:ext cx="120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98739B8-CF26-4484-981C-1CEDDA8C83CE}"/>
                    </a:ext>
                  </a:extLst>
                </p14:cNvPr>
                <p14:cNvContentPartPr/>
                <p14:nvPr/>
              </p14:nvContentPartPr>
              <p14:xfrm>
                <a:off x="4649304" y="2211661"/>
                <a:ext cx="50040" cy="18864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998739B8-CF26-4484-981C-1CEDDA8C83C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1664" y="2193661"/>
                  <a:ext cx="856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367B9964-375F-4705-9DA1-F4513EB14B3E}"/>
                    </a:ext>
                  </a:extLst>
                </p14:cNvPr>
                <p14:cNvContentPartPr/>
                <p14:nvPr/>
              </p14:nvContentPartPr>
              <p14:xfrm>
                <a:off x="4749744" y="2263141"/>
                <a:ext cx="88560" cy="11052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367B9964-375F-4705-9DA1-F4513EB14B3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31744" y="2245141"/>
                  <a:ext cx="12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C7A5F648-16C0-4F6C-A120-0050B1236ADB}"/>
                    </a:ext>
                  </a:extLst>
                </p14:cNvPr>
                <p14:cNvContentPartPr/>
                <p14:nvPr/>
              </p14:nvContentPartPr>
              <p14:xfrm>
                <a:off x="4886904" y="2019061"/>
                <a:ext cx="126000" cy="35712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C7A5F648-16C0-4F6C-A120-0050B1236A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69264" y="2001421"/>
                  <a:ext cx="1616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EDEC231B-CEB0-4FA2-9D23-246B8E9FCCA1}"/>
                    </a:ext>
                  </a:extLst>
                </p14:cNvPr>
                <p14:cNvContentPartPr/>
                <p14:nvPr/>
              </p14:nvContentPartPr>
              <p14:xfrm>
                <a:off x="5018664" y="2114821"/>
                <a:ext cx="50400" cy="2541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EDEC231B-CEB0-4FA2-9D23-246B8E9FCC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0664" y="2096821"/>
                  <a:ext cx="860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F06467B4-578E-47B2-B585-B5514B656AC0}"/>
                    </a:ext>
                  </a:extLst>
                </p14:cNvPr>
                <p14:cNvContentPartPr/>
                <p14:nvPr/>
              </p14:nvContentPartPr>
              <p14:xfrm>
                <a:off x="5096424" y="2330461"/>
                <a:ext cx="132480" cy="10224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F06467B4-578E-47B2-B585-B5514B656A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78784" y="2312461"/>
                  <a:ext cx="1681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5D6C4E0-F7A9-4113-B356-61E21D6D953B}"/>
              </a:ext>
            </a:extLst>
          </p:cNvPr>
          <p:cNvGrpSpPr/>
          <p:nvPr/>
        </p:nvGrpSpPr>
        <p:grpSpPr>
          <a:xfrm>
            <a:off x="4032264" y="1910685"/>
            <a:ext cx="490680" cy="237600"/>
            <a:chOff x="4253664" y="1816381"/>
            <a:chExt cx="490680" cy="23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A854E028-983A-4DFD-9B7B-696861A96647}"/>
                    </a:ext>
                  </a:extLst>
                </p14:cNvPr>
                <p14:cNvContentPartPr/>
                <p14:nvPr/>
              </p14:nvContentPartPr>
              <p14:xfrm>
                <a:off x="4253664" y="1816381"/>
                <a:ext cx="46080" cy="23760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A854E028-983A-4DFD-9B7B-696861A966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35664" y="1798381"/>
                  <a:ext cx="817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088A393C-C793-4806-9C62-78B1ABC100AD}"/>
                    </a:ext>
                  </a:extLst>
                </p14:cNvPr>
                <p14:cNvContentPartPr/>
                <p14:nvPr/>
              </p14:nvContentPartPr>
              <p14:xfrm>
                <a:off x="4363464" y="1972621"/>
                <a:ext cx="58680" cy="759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088A393C-C793-4806-9C62-78B1ABC100A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45464" y="1954621"/>
                  <a:ext cx="94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B26F98AB-5950-4F05-81A2-EEFCC3939C29}"/>
                    </a:ext>
                  </a:extLst>
                </p14:cNvPr>
                <p14:cNvContentPartPr/>
                <p14:nvPr/>
              </p14:nvContentPartPr>
              <p14:xfrm>
                <a:off x="4467144" y="1955341"/>
                <a:ext cx="88920" cy="813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B26F98AB-5950-4F05-81A2-EEFCC3939C2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449144" y="1937341"/>
                  <a:ext cx="124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B6729E75-85FC-4439-97C7-02C68637C818}"/>
                    </a:ext>
                  </a:extLst>
                </p14:cNvPr>
                <p14:cNvContentPartPr/>
                <p14:nvPr/>
              </p14:nvContentPartPr>
              <p14:xfrm>
                <a:off x="4542384" y="1839421"/>
                <a:ext cx="201960" cy="18324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B6729E75-85FC-4439-97C7-02C68637C8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24384" y="1821421"/>
                  <a:ext cx="23760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152C0E6C-9F19-4825-B7EE-5AC1A96A4484}"/>
              </a:ext>
            </a:extLst>
          </p:cNvPr>
          <p:cNvGrpSpPr/>
          <p:nvPr/>
        </p:nvGrpSpPr>
        <p:grpSpPr>
          <a:xfrm>
            <a:off x="2333581" y="2382260"/>
            <a:ext cx="1553760" cy="207720"/>
            <a:chOff x="2389944" y="2277541"/>
            <a:chExt cx="155376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CBA46297-9CCA-43BC-836E-8ED0116D6A2D}"/>
                    </a:ext>
                  </a:extLst>
                </p14:cNvPr>
                <p14:cNvContentPartPr/>
                <p14:nvPr/>
              </p14:nvContentPartPr>
              <p14:xfrm>
                <a:off x="2484264" y="2277541"/>
                <a:ext cx="1459440" cy="16200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CBA46297-9CCA-43BC-836E-8ED0116D6A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66624" y="2259901"/>
                  <a:ext cx="1495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E6D1E895-7547-4A81-97A1-88AED9FE231D}"/>
                    </a:ext>
                  </a:extLst>
                </p14:cNvPr>
                <p14:cNvContentPartPr/>
                <p14:nvPr/>
              </p14:nvContentPartPr>
              <p14:xfrm>
                <a:off x="2389944" y="2310301"/>
                <a:ext cx="218520" cy="12744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E6D1E895-7547-4A81-97A1-88AED9FE23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1944" y="2292301"/>
                  <a:ext cx="254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7745EFD1-B108-4AB9-8962-46E591ECC532}"/>
                    </a:ext>
                  </a:extLst>
                </p14:cNvPr>
                <p14:cNvContentPartPr/>
                <p14:nvPr/>
              </p14:nvContentPartPr>
              <p14:xfrm>
                <a:off x="2401104" y="2449981"/>
                <a:ext cx="204120" cy="352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7745EFD1-B108-4AB9-8962-46E591ECC53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3464" y="2432341"/>
                  <a:ext cx="2397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08B2BB3D-B6A5-4445-B231-B79DE10E2706}"/>
              </a:ext>
            </a:extLst>
          </p:cNvPr>
          <p:cNvGrpSpPr/>
          <p:nvPr/>
        </p:nvGrpSpPr>
        <p:grpSpPr>
          <a:xfrm>
            <a:off x="6347086" y="965643"/>
            <a:ext cx="2118218" cy="1508458"/>
            <a:chOff x="6074184" y="771301"/>
            <a:chExt cx="2391120" cy="170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0817D2A9-7729-44C7-9569-FB6D9349D441}"/>
                    </a:ext>
                  </a:extLst>
                </p14:cNvPr>
                <p14:cNvContentPartPr/>
                <p14:nvPr/>
              </p14:nvContentPartPr>
              <p14:xfrm>
                <a:off x="7193064" y="1349821"/>
                <a:ext cx="58680" cy="112428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0817D2A9-7729-44C7-9569-FB6D9349D4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72689" y="1329911"/>
                  <a:ext cx="99023" cy="1164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F8D4E85D-D771-4C8A-B311-915D40AEADB4}"/>
                    </a:ext>
                  </a:extLst>
                </p14:cNvPr>
                <p14:cNvContentPartPr/>
                <p14:nvPr/>
              </p14:nvContentPartPr>
              <p14:xfrm>
                <a:off x="6074184" y="1377181"/>
                <a:ext cx="1095480" cy="93816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F8D4E85D-D771-4C8A-B311-915D40AEAD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4274" y="1356866"/>
                  <a:ext cx="1135707" cy="978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F716FE57-E40F-442C-968F-983A9B127C77}"/>
                    </a:ext>
                  </a:extLst>
                </p14:cNvPr>
                <p14:cNvContentPartPr/>
                <p14:nvPr/>
              </p14:nvContentPartPr>
              <p14:xfrm>
                <a:off x="7216104" y="1393021"/>
                <a:ext cx="1249200" cy="90072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F716FE57-E40F-442C-968F-983A9B127C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196192" y="1372698"/>
                  <a:ext cx="1289431" cy="9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B7057C41-7F49-4D6D-852B-42D2BE7ADE77}"/>
                    </a:ext>
                  </a:extLst>
                </p14:cNvPr>
                <p14:cNvContentPartPr/>
                <p14:nvPr/>
              </p14:nvContentPartPr>
              <p14:xfrm>
                <a:off x="7171104" y="771301"/>
                <a:ext cx="23400" cy="53460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B7057C41-7F49-4D6D-852B-42D2BE7ADE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50932" y="750989"/>
                  <a:ext cx="63341" cy="57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5A0CA59E-E4D8-40EA-A3B4-A3FB1E6D3E9F}"/>
                    </a:ext>
                  </a:extLst>
                </p14:cNvPr>
                <p14:cNvContentPartPr/>
                <p14:nvPr/>
              </p14:nvContentPartPr>
              <p14:xfrm>
                <a:off x="7198824" y="1215181"/>
                <a:ext cx="6120" cy="19764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5A0CA59E-E4D8-40EA-A3B4-A3FB1E6D3E9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78424" y="1195254"/>
                  <a:ext cx="46512" cy="2379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843A0BA5-E3F3-46AD-946F-FA20C0BD1D89}"/>
              </a:ext>
            </a:extLst>
          </p:cNvPr>
          <p:cNvGrpSpPr/>
          <p:nvPr/>
        </p:nvGrpSpPr>
        <p:grpSpPr>
          <a:xfrm>
            <a:off x="6218200" y="4002919"/>
            <a:ext cx="2445103" cy="1119702"/>
            <a:chOff x="5903184" y="3858661"/>
            <a:chExt cx="2760120" cy="126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89B7FF96-824A-4E9C-8DDC-53B914583EBC}"/>
                    </a:ext>
                  </a:extLst>
                </p14:cNvPr>
                <p14:cNvContentPartPr/>
                <p14:nvPr/>
              </p14:nvContentPartPr>
              <p14:xfrm>
                <a:off x="5903184" y="3874861"/>
                <a:ext cx="1420920" cy="89784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89B7FF96-824A-4E9C-8DDC-53B914583EB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883274" y="3854954"/>
                  <a:ext cx="1461146" cy="938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C5B2A128-CA01-400B-83EC-5470EBC0FADE}"/>
                    </a:ext>
                  </a:extLst>
                </p14:cNvPr>
                <p14:cNvContentPartPr/>
                <p14:nvPr/>
              </p14:nvContentPartPr>
              <p14:xfrm>
                <a:off x="7308984" y="3858661"/>
                <a:ext cx="20160" cy="90828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C5B2A128-CA01-400B-83EC-5470EBC0FA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88824" y="3838748"/>
                  <a:ext cx="60077" cy="948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E8DB0763-A715-4011-A57E-D9613505E1AC}"/>
                    </a:ext>
                  </a:extLst>
                </p14:cNvPr>
                <p14:cNvContentPartPr/>
                <p14:nvPr/>
              </p14:nvContentPartPr>
              <p14:xfrm>
                <a:off x="7344264" y="3876301"/>
                <a:ext cx="1319040" cy="88812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E8DB0763-A715-4011-A57E-D9613505E1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23946" y="3855987"/>
                  <a:ext cx="1359270" cy="928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B66F4159-9FF3-45E2-A5B2-8D59BB5C7265}"/>
                    </a:ext>
                  </a:extLst>
                </p14:cNvPr>
                <p14:cNvContentPartPr/>
                <p14:nvPr/>
              </p14:nvContentPartPr>
              <p14:xfrm>
                <a:off x="7285584" y="4750021"/>
                <a:ext cx="21240" cy="37260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B66F4159-9FF3-45E2-A5B2-8D59BB5C72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65947" y="4730111"/>
                  <a:ext cx="60915" cy="41282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018F320B-4C90-4CA9-8E6B-8D52FE90037D}"/>
                  </a:ext>
                </a:extLst>
              </p14:cNvPr>
              <p14:cNvContentPartPr/>
              <p14:nvPr/>
            </p14:nvContentPartPr>
            <p14:xfrm>
              <a:off x="7959504" y="2479270"/>
              <a:ext cx="759240" cy="2052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018F320B-4C90-4CA9-8E6B-8D52FE90037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941504" y="2461270"/>
                <a:ext cx="79488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AAAD26E6-2496-4910-B809-2BA8A06F145D}"/>
              </a:ext>
            </a:extLst>
          </p:cNvPr>
          <p:cNvGrpSpPr/>
          <p:nvPr/>
        </p:nvGrpSpPr>
        <p:grpSpPr>
          <a:xfrm>
            <a:off x="8018904" y="2810470"/>
            <a:ext cx="1017360" cy="432720"/>
            <a:chOff x="8018904" y="2810470"/>
            <a:chExt cx="1017360" cy="43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E01B4451-3F40-4680-846E-20D1856C3CC1}"/>
                    </a:ext>
                  </a:extLst>
                </p14:cNvPr>
                <p14:cNvContentPartPr/>
                <p14:nvPr/>
              </p14:nvContentPartPr>
              <p14:xfrm>
                <a:off x="8018904" y="2841430"/>
                <a:ext cx="163800" cy="93240"/>
              </p14:xfrm>
            </p:contentPart>
          </mc:Choice>
          <mc:Fallback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E01B4451-3F40-4680-846E-20D1856C3CC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00904" y="2823790"/>
                  <a:ext cx="199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3" name="Рукописный ввод 142">
                  <a:extLst>
                    <a:ext uri="{FF2B5EF4-FFF2-40B4-BE49-F238E27FC236}">
                      <a16:creationId xmlns:a16="http://schemas.microsoft.com/office/drawing/2014/main" id="{ABC75957-69F0-4BF4-8C68-2337E5CE13FA}"/>
                    </a:ext>
                  </a:extLst>
                </p14:cNvPr>
                <p14:cNvContentPartPr/>
                <p14:nvPr/>
              </p14:nvContentPartPr>
              <p14:xfrm>
                <a:off x="8207904" y="2840350"/>
                <a:ext cx="85320" cy="90720"/>
              </p14:xfrm>
            </p:contentPart>
          </mc:Choice>
          <mc:Fallback>
            <p:pic>
              <p:nvPicPr>
                <p:cNvPr id="143" name="Рукописный ввод 142">
                  <a:extLst>
                    <a:ext uri="{FF2B5EF4-FFF2-40B4-BE49-F238E27FC236}">
                      <a16:creationId xmlns:a16="http://schemas.microsoft.com/office/drawing/2014/main" id="{ABC75957-69F0-4BF4-8C68-2337E5CE13F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90264" y="2822710"/>
                  <a:ext cx="120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28331D12-CF15-41A5-BCD6-BCDA7578E8C8}"/>
                    </a:ext>
                  </a:extLst>
                </p14:cNvPr>
                <p14:cNvContentPartPr/>
                <p14:nvPr/>
              </p14:nvContentPartPr>
              <p14:xfrm>
                <a:off x="8390064" y="2830990"/>
                <a:ext cx="278280" cy="123120"/>
              </p14:xfrm>
            </p:contentPart>
          </mc:Choice>
          <mc:Fallback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28331D12-CF15-41A5-BCD6-BCDA7578E8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72424" y="2812990"/>
                  <a:ext cx="313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FBED06A4-065C-417B-87DF-CB78C63AA9A0}"/>
                    </a:ext>
                  </a:extLst>
                </p14:cNvPr>
                <p14:cNvContentPartPr/>
                <p14:nvPr/>
              </p14:nvContentPartPr>
              <p14:xfrm>
                <a:off x="8674824" y="2810470"/>
                <a:ext cx="88200" cy="131760"/>
              </p14:xfrm>
            </p:contentPart>
          </mc:Choice>
          <mc:Fallback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FBED06A4-065C-417B-87DF-CB78C63AA9A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57184" y="2792830"/>
                  <a:ext cx="123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53" name="Рукописный ввод 152">
                  <a:extLst>
                    <a:ext uri="{FF2B5EF4-FFF2-40B4-BE49-F238E27FC236}">
                      <a16:creationId xmlns:a16="http://schemas.microsoft.com/office/drawing/2014/main" id="{6ED8A13E-0427-4AFF-A2ED-A0F82F81719B}"/>
                    </a:ext>
                  </a:extLst>
                </p14:cNvPr>
                <p14:cNvContentPartPr/>
                <p14:nvPr/>
              </p14:nvContentPartPr>
              <p14:xfrm>
                <a:off x="8571144" y="3025390"/>
                <a:ext cx="52920" cy="152640"/>
              </p14:xfrm>
            </p:contentPart>
          </mc:Choice>
          <mc:Fallback>
            <p:pic>
              <p:nvPicPr>
                <p:cNvPr id="153" name="Рукописный ввод 152">
                  <a:extLst>
                    <a:ext uri="{FF2B5EF4-FFF2-40B4-BE49-F238E27FC236}">
                      <a16:creationId xmlns:a16="http://schemas.microsoft.com/office/drawing/2014/main" id="{6ED8A13E-0427-4AFF-A2ED-A0F82F8171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53504" y="3007390"/>
                  <a:ext cx="885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54" name="Рукописный ввод 153">
                  <a:extLst>
                    <a:ext uri="{FF2B5EF4-FFF2-40B4-BE49-F238E27FC236}">
                      <a16:creationId xmlns:a16="http://schemas.microsoft.com/office/drawing/2014/main" id="{EE0243A1-80F9-4BA0-845E-A360AC60F7A8}"/>
                    </a:ext>
                  </a:extLst>
                </p14:cNvPr>
                <p14:cNvContentPartPr/>
                <p14:nvPr/>
              </p14:nvContentPartPr>
              <p14:xfrm>
                <a:off x="8640624" y="3105310"/>
                <a:ext cx="61200" cy="79560"/>
              </p14:xfrm>
            </p:contentPart>
          </mc:Choice>
          <mc:Fallback>
            <p:pic>
              <p:nvPicPr>
                <p:cNvPr id="154" name="Рукописный ввод 153">
                  <a:extLst>
                    <a:ext uri="{FF2B5EF4-FFF2-40B4-BE49-F238E27FC236}">
                      <a16:creationId xmlns:a16="http://schemas.microsoft.com/office/drawing/2014/main" id="{EE0243A1-80F9-4BA0-845E-A360AC60F7A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22984" y="3087670"/>
                  <a:ext cx="96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55" name="Рукописный ввод 154">
                  <a:extLst>
                    <a:ext uri="{FF2B5EF4-FFF2-40B4-BE49-F238E27FC236}">
                      <a16:creationId xmlns:a16="http://schemas.microsoft.com/office/drawing/2014/main" id="{A942206D-414C-4388-8FF3-46C3F70F32E3}"/>
                    </a:ext>
                  </a:extLst>
                </p14:cNvPr>
                <p14:cNvContentPartPr/>
                <p14:nvPr/>
              </p14:nvContentPartPr>
              <p14:xfrm>
                <a:off x="8752224" y="3070750"/>
                <a:ext cx="284040" cy="172440"/>
              </p14:xfrm>
            </p:contentPart>
          </mc:Choice>
          <mc:Fallback>
            <p:pic>
              <p:nvPicPr>
                <p:cNvPr id="155" name="Рукописный ввод 154">
                  <a:extLst>
                    <a:ext uri="{FF2B5EF4-FFF2-40B4-BE49-F238E27FC236}">
                      <a16:creationId xmlns:a16="http://schemas.microsoft.com/office/drawing/2014/main" id="{A942206D-414C-4388-8FF3-46C3F70F32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34584" y="3053110"/>
                  <a:ext cx="3196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Группа 158">
            <a:extLst>
              <a:ext uri="{FF2B5EF4-FFF2-40B4-BE49-F238E27FC236}">
                <a16:creationId xmlns:a16="http://schemas.microsoft.com/office/drawing/2014/main" id="{23FB7146-49AC-4CAC-9D47-B6E0602B91A1}"/>
              </a:ext>
            </a:extLst>
          </p:cNvPr>
          <p:cNvGrpSpPr/>
          <p:nvPr/>
        </p:nvGrpSpPr>
        <p:grpSpPr>
          <a:xfrm>
            <a:off x="7958064" y="2116030"/>
            <a:ext cx="1004040" cy="564480"/>
            <a:chOff x="7958064" y="2116030"/>
            <a:chExt cx="1004040" cy="56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7B1FDE3B-59F5-4FA0-9B75-2C21B24384B6}"/>
                    </a:ext>
                  </a:extLst>
                </p14:cNvPr>
                <p14:cNvContentPartPr/>
                <p14:nvPr/>
              </p14:nvContentPartPr>
              <p14:xfrm>
                <a:off x="7995504" y="2270830"/>
                <a:ext cx="55440" cy="10224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B1FDE3B-59F5-4FA0-9B75-2C21B24384B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77864" y="2252830"/>
                  <a:ext cx="91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E70E04D6-B548-4FE8-93BB-B70362AC0523}"/>
                    </a:ext>
                  </a:extLst>
                </p14:cNvPr>
                <p14:cNvContentPartPr/>
                <p14:nvPr/>
              </p14:nvContentPartPr>
              <p14:xfrm>
                <a:off x="8089824" y="2302870"/>
                <a:ext cx="83880" cy="8028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E70E04D6-B548-4FE8-93BB-B70362AC052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71824" y="2285230"/>
                  <a:ext cx="119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F0743D01-7548-4546-B003-2143691DB9B2}"/>
                    </a:ext>
                  </a:extLst>
                </p14:cNvPr>
                <p14:cNvContentPartPr/>
                <p14:nvPr/>
              </p14:nvContentPartPr>
              <p14:xfrm>
                <a:off x="8201064" y="2171110"/>
                <a:ext cx="122040" cy="21492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F0743D01-7548-4546-B003-2143691DB9B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83064" y="2153470"/>
                  <a:ext cx="157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9FCC15FB-A7D0-4B3E-8D02-4C92B89721EA}"/>
                    </a:ext>
                  </a:extLst>
                </p14:cNvPr>
                <p14:cNvContentPartPr/>
                <p14:nvPr/>
              </p14:nvContentPartPr>
              <p14:xfrm>
                <a:off x="8530824" y="2116030"/>
                <a:ext cx="64800" cy="25452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9FCC15FB-A7D0-4B3E-8D02-4C92B89721E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13184" y="2098390"/>
                  <a:ext cx="100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0C093546-46FA-4E05-99F6-8774AB9E3D38}"/>
                    </a:ext>
                  </a:extLst>
                </p14:cNvPr>
                <p14:cNvContentPartPr/>
                <p14:nvPr/>
              </p14:nvContentPartPr>
              <p14:xfrm>
                <a:off x="8555304" y="2312230"/>
                <a:ext cx="73080" cy="7092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0C093546-46FA-4E05-99F6-8774AB9E3D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37664" y="2294230"/>
                  <a:ext cx="108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08AD2A83-A1B8-45CA-9AF8-371D32FD9AFC}"/>
                    </a:ext>
                  </a:extLst>
                </p14:cNvPr>
                <p14:cNvContentPartPr/>
                <p14:nvPr/>
              </p14:nvContentPartPr>
              <p14:xfrm>
                <a:off x="8672304" y="2327710"/>
                <a:ext cx="75600" cy="7164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08AD2A83-A1B8-45CA-9AF8-371D32FD9A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654664" y="2310070"/>
                  <a:ext cx="111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5A9BC620-3DE6-44EE-A9E0-084068463B40}"/>
                    </a:ext>
                  </a:extLst>
                </p14:cNvPr>
                <p14:cNvContentPartPr/>
                <p14:nvPr/>
              </p14:nvContentPartPr>
              <p14:xfrm>
                <a:off x="8756904" y="2197030"/>
                <a:ext cx="81720" cy="17892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5A9BC620-3DE6-44EE-A9E0-084068463B4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38904" y="2179030"/>
                  <a:ext cx="117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DBE8D16F-D90B-4B46-8F78-DBF3DA1ACCF9}"/>
                    </a:ext>
                  </a:extLst>
                </p14:cNvPr>
                <p14:cNvContentPartPr/>
                <p14:nvPr/>
              </p14:nvContentPartPr>
              <p14:xfrm>
                <a:off x="8786784" y="2296030"/>
                <a:ext cx="87840" cy="8136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DBE8D16F-D90B-4B46-8F78-DBF3DA1ACC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69144" y="2278030"/>
                  <a:ext cx="123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02B6F5C8-60A1-4912-B550-03BCBC87F881}"/>
                    </a:ext>
                  </a:extLst>
                </p14:cNvPr>
                <p14:cNvContentPartPr/>
                <p14:nvPr/>
              </p14:nvContentPartPr>
              <p14:xfrm>
                <a:off x="7979664" y="2650990"/>
                <a:ext cx="871920" cy="2952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02B6F5C8-60A1-4912-B550-03BCBC87F88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962024" y="2632990"/>
                  <a:ext cx="907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57" name="Рукописный ввод 156">
                  <a:extLst>
                    <a:ext uri="{FF2B5EF4-FFF2-40B4-BE49-F238E27FC236}">
                      <a16:creationId xmlns:a16="http://schemas.microsoft.com/office/drawing/2014/main" id="{26C41ABD-10A0-4B47-83CA-5A13430C9DBD}"/>
                    </a:ext>
                  </a:extLst>
                </p14:cNvPr>
                <p14:cNvContentPartPr/>
                <p14:nvPr/>
              </p14:nvContentPartPr>
              <p14:xfrm>
                <a:off x="8666904" y="2480350"/>
                <a:ext cx="295200" cy="179280"/>
              </p14:xfrm>
            </p:contentPart>
          </mc:Choice>
          <mc:Fallback>
            <p:pic>
              <p:nvPicPr>
                <p:cNvPr id="157" name="Рукописный ввод 156">
                  <a:extLst>
                    <a:ext uri="{FF2B5EF4-FFF2-40B4-BE49-F238E27FC236}">
                      <a16:creationId xmlns:a16="http://schemas.microsoft.com/office/drawing/2014/main" id="{26C41ABD-10A0-4B47-83CA-5A13430C9D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49264" y="2462710"/>
                  <a:ext cx="330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58" name="Рукописный ввод 157">
                  <a:extLst>
                    <a:ext uri="{FF2B5EF4-FFF2-40B4-BE49-F238E27FC236}">
                      <a16:creationId xmlns:a16="http://schemas.microsoft.com/office/drawing/2014/main" id="{75B64929-8C2E-4F1B-A8E4-821DAFFC9666}"/>
                    </a:ext>
                  </a:extLst>
                </p14:cNvPr>
                <p14:cNvContentPartPr/>
                <p14:nvPr/>
              </p14:nvContentPartPr>
              <p14:xfrm>
                <a:off x="7958064" y="2524630"/>
                <a:ext cx="210240" cy="149040"/>
              </p14:xfrm>
            </p:contentPart>
          </mc:Choice>
          <mc:Fallback>
            <p:pic>
              <p:nvPicPr>
                <p:cNvPr id="158" name="Рукописный ввод 157">
                  <a:extLst>
                    <a:ext uri="{FF2B5EF4-FFF2-40B4-BE49-F238E27FC236}">
                      <a16:creationId xmlns:a16="http://schemas.microsoft.com/office/drawing/2014/main" id="{75B64929-8C2E-4F1B-A8E4-821DAFFC966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40424" y="2506990"/>
                  <a:ext cx="245880" cy="18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Группа 180">
            <a:extLst>
              <a:ext uri="{FF2B5EF4-FFF2-40B4-BE49-F238E27FC236}">
                <a16:creationId xmlns:a16="http://schemas.microsoft.com/office/drawing/2014/main" id="{C4276343-E5E8-4E12-A435-472DE5C55C53}"/>
              </a:ext>
            </a:extLst>
          </p:cNvPr>
          <p:cNvGrpSpPr/>
          <p:nvPr/>
        </p:nvGrpSpPr>
        <p:grpSpPr>
          <a:xfrm>
            <a:off x="5891664" y="2398270"/>
            <a:ext cx="1881000" cy="1138320"/>
            <a:chOff x="5891664" y="2398270"/>
            <a:chExt cx="1881000" cy="11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0" name="Рукописный ввод 159">
                  <a:extLst>
                    <a:ext uri="{FF2B5EF4-FFF2-40B4-BE49-F238E27FC236}">
                      <a16:creationId xmlns:a16="http://schemas.microsoft.com/office/drawing/2014/main" id="{5447ABC6-FF62-4272-B1A6-2E86C9B66FFF}"/>
                    </a:ext>
                  </a:extLst>
                </p14:cNvPr>
                <p14:cNvContentPartPr/>
                <p14:nvPr/>
              </p14:nvContentPartPr>
              <p14:xfrm>
                <a:off x="6992184" y="2721910"/>
                <a:ext cx="723960" cy="15120"/>
              </p14:xfrm>
            </p:contentPart>
          </mc:Choice>
          <mc:Fallback>
            <p:pic>
              <p:nvPicPr>
                <p:cNvPr id="160" name="Рукописный ввод 159">
                  <a:extLst>
                    <a:ext uri="{FF2B5EF4-FFF2-40B4-BE49-F238E27FC236}">
                      <a16:creationId xmlns:a16="http://schemas.microsoft.com/office/drawing/2014/main" id="{5447ABC6-FF62-4272-B1A6-2E86C9B66FF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74544" y="2703910"/>
                  <a:ext cx="759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1" name="Рукописный ввод 160">
                  <a:extLst>
                    <a:ext uri="{FF2B5EF4-FFF2-40B4-BE49-F238E27FC236}">
                      <a16:creationId xmlns:a16="http://schemas.microsoft.com/office/drawing/2014/main" id="{32653BA7-ED67-477C-92DD-3C25451ACDEE}"/>
                    </a:ext>
                  </a:extLst>
                </p14:cNvPr>
                <p14:cNvContentPartPr/>
                <p14:nvPr/>
              </p14:nvContentPartPr>
              <p14:xfrm>
                <a:off x="6972384" y="2482510"/>
                <a:ext cx="111240" cy="134280"/>
              </p14:xfrm>
            </p:contentPart>
          </mc:Choice>
          <mc:Fallback>
            <p:pic>
              <p:nvPicPr>
                <p:cNvPr id="161" name="Рукописный ввод 160">
                  <a:extLst>
                    <a:ext uri="{FF2B5EF4-FFF2-40B4-BE49-F238E27FC236}">
                      <a16:creationId xmlns:a16="http://schemas.microsoft.com/office/drawing/2014/main" id="{32653BA7-ED67-477C-92DD-3C25451ACD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54744" y="2464870"/>
                  <a:ext cx="146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62" name="Рукописный ввод 161">
                  <a:extLst>
                    <a:ext uri="{FF2B5EF4-FFF2-40B4-BE49-F238E27FC236}">
                      <a16:creationId xmlns:a16="http://schemas.microsoft.com/office/drawing/2014/main" id="{C279C8F0-DD04-4721-AAAA-F5F6DE8DD53F}"/>
                    </a:ext>
                  </a:extLst>
                </p14:cNvPr>
                <p14:cNvContentPartPr/>
                <p14:nvPr/>
              </p14:nvContentPartPr>
              <p14:xfrm>
                <a:off x="7085424" y="2494390"/>
                <a:ext cx="146160" cy="113760"/>
              </p14:xfrm>
            </p:contentPart>
          </mc:Choice>
          <mc:Fallback>
            <p:pic>
              <p:nvPicPr>
                <p:cNvPr id="162" name="Рукописный ввод 161">
                  <a:extLst>
                    <a:ext uri="{FF2B5EF4-FFF2-40B4-BE49-F238E27FC236}">
                      <a16:creationId xmlns:a16="http://schemas.microsoft.com/office/drawing/2014/main" id="{C279C8F0-DD04-4721-AAAA-F5F6DE8DD53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67424" y="2476750"/>
                  <a:ext cx="181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64" name="Рукописный ввод 163">
                  <a:extLst>
                    <a:ext uri="{FF2B5EF4-FFF2-40B4-BE49-F238E27FC236}">
                      <a16:creationId xmlns:a16="http://schemas.microsoft.com/office/drawing/2014/main" id="{79BF849F-0590-4860-B2BB-943F5744A434}"/>
                    </a:ext>
                  </a:extLst>
                </p14:cNvPr>
                <p14:cNvContentPartPr/>
                <p14:nvPr/>
              </p14:nvContentPartPr>
              <p14:xfrm>
                <a:off x="7256424" y="2398270"/>
                <a:ext cx="149760" cy="186480"/>
              </p14:xfrm>
            </p:contentPart>
          </mc:Choice>
          <mc:Fallback>
            <p:pic>
              <p:nvPicPr>
                <p:cNvPr id="164" name="Рукописный ввод 163">
                  <a:extLst>
                    <a:ext uri="{FF2B5EF4-FFF2-40B4-BE49-F238E27FC236}">
                      <a16:creationId xmlns:a16="http://schemas.microsoft.com/office/drawing/2014/main" id="{79BF849F-0590-4860-B2BB-943F5744A43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238784" y="2380270"/>
                  <a:ext cx="185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66" name="Рукописный ввод 165">
                  <a:extLst>
                    <a:ext uri="{FF2B5EF4-FFF2-40B4-BE49-F238E27FC236}">
                      <a16:creationId xmlns:a16="http://schemas.microsoft.com/office/drawing/2014/main" id="{1E872281-53BE-4077-8F64-098FB6A0B034}"/>
                    </a:ext>
                  </a:extLst>
                </p14:cNvPr>
                <p14:cNvContentPartPr/>
                <p14:nvPr/>
              </p14:nvContentPartPr>
              <p14:xfrm>
                <a:off x="6987864" y="2742790"/>
                <a:ext cx="775800" cy="244440"/>
              </p14:xfrm>
            </p:contentPart>
          </mc:Choice>
          <mc:Fallback>
            <p:pic>
              <p:nvPicPr>
                <p:cNvPr id="166" name="Рукописный ввод 165">
                  <a:extLst>
                    <a:ext uri="{FF2B5EF4-FFF2-40B4-BE49-F238E27FC236}">
                      <a16:creationId xmlns:a16="http://schemas.microsoft.com/office/drawing/2014/main" id="{1E872281-53BE-4077-8F64-098FB6A0B03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69864" y="2725150"/>
                  <a:ext cx="811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67" name="Рукописный ввод 166">
                  <a:extLst>
                    <a:ext uri="{FF2B5EF4-FFF2-40B4-BE49-F238E27FC236}">
                      <a16:creationId xmlns:a16="http://schemas.microsoft.com/office/drawing/2014/main" id="{9A02AF3A-3597-48B2-94E5-4FBF7E9F6688}"/>
                    </a:ext>
                  </a:extLst>
                </p14:cNvPr>
                <p14:cNvContentPartPr/>
                <p14:nvPr/>
              </p14:nvContentPartPr>
              <p14:xfrm>
                <a:off x="7040424" y="3081910"/>
                <a:ext cx="125640" cy="60840"/>
              </p14:xfrm>
            </p:contentPart>
          </mc:Choice>
          <mc:Fallback>
            <p:pic>
              <p:nvPicPr>
                <p:cNvPr id="167" name="Рукописный ввод 166">
                  <a:extLst>
                    <a:ext uri="{FF2B5EF4-FFF2-40B4-BE49-F238E27FC236}">
                      <a16:creationId xmlns:a16="http://schemas.microsoft.com/office/drawing/2014/main" id="{9A02AF3A-3597-48B2-94E5-4FBF7E9F668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22784" y="3064270"/>
                  <a:ext cx="161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68" name="Рукописный ввод 167">
                  <a:extLst>
                    <a:ext uri="{FF2B5EF4-FFF2-40B4-BE49-F238E27FC236}">
                      <a16:creationId xmlns:a16="http://schemas.microsoft.com/office/drawing/2014/main" id="{E69B1AB4-7E7E-42DC-8F46-A071A4F3F00D}"/>
                    </a:ext>
                  </a:extLst>
                </p14:cNvPr>
                <p14:cNvContentPartPr/>
                <p14:nvPr/>
              </p14:nvContentPartPr>
              <p14:xfrm>
                <a:off x="7184784" y="3088030"/>
                <a:ext cx="135360" cy="59400"/>
              </p14:xfrm>
            </p:contentPart>
          </mc:Choice>
          <mc:Fallback>
            <p:pic>
              <p:nvPicPr>
                <p:cNvPr id="168" name="Рукописный ввод 167">
                  <a:extLst>
                    <a:ext uri="{FF2B5EF4-FFF2-40B4-BE49-F238E27FC236}">
                      <a16:creationId xmlns:a16="http://schemas.microsoft.com/office/drawing/2014/main" id="{E69B1AB4-7E7E-42DC-8F46-A071A4F3F0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67144" y="3070030"/>
                  <a:ext cx="171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69" name="Рукописный ввод 168">
                  <a:extLst>
                    <a:ext uri="{FF2B5EF4-FFF2-40B4-BE49-F238E27FC236}">
                      <a16:creationId xmlns:a16="http://schemas.microsoft.com/office/drawing/2014/main" id="{3282BCCD-D28E-4334-917E-42AD16CB61E2}"/>
                    </a:ext>
                  </a:extLst>
                </p14:cNvPr>
                <p14:cNvContentPartPr/>
                <p14:nvPr/>
              </p14:nvContentPartPr>
              <p14:xfrm>
                <a:off x="7395384" y="3061390"/>
                <a:ext cx="242280" cy="126360"/>
              </p14:xfrm>
            </p:contentPart>
          </mc:Choice>
          <mc:Fallback>
            <p:pic>
              <p:nvPicPr>
                <p:cNvPr id="169" name="Рукописный ввод 168">
                  <a:extLst>
                    <a:ext uri="{FF2B5EF4-FFF2-40B4-BE49-F238E27FC236}">
                      <a16:creationId xmlns:a16="http://schemas.microsoft.com/office/drawing/2014/main" id="{3282BCCD-D28E-4334-917E-42AD16CB61E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77384" y="3043390"/>
                  <a:ext cx="277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0" name="Рукописный ввод 169">
                  <a:extLst>
                    <a:ext uri="{FF2B5EF4-FFF2-40B4-BE49-F238E27FC236}">
                      <a16:creationId xmlns:a16="http://schemas.microsoft.com/office/drawing/2014/main" id="{B27FC3A6-C12F-4FDE-A0D5-92D7F513F734}"/>
                    </a:ext>
                  </a:extLst>
                </p14:cNvPr>
                <p14:cNvContentPartPr/>
                <p14:nvPr/>
              </p14:nvContentPartPr>
              <p14:xfrm>
                <a:off x="7668624" y="3033310"/>
                <a:ext cx="104040" cy="126360"/>
              </p14:xfrm>
            </p:contentPart>
          </mc:Choice>
          <mc:Fallback>
            <p:pic>
              <p:nvPicPr>
                <p:cNvPr id="170" name="Рукописный ввод 169">
                  <a:extLst>
                    <a:ext uri="{FF2B5EF4-FFF2-40B4-BE49-F238E27FC236}">
                      <a16:creationId xmlns:a16="http://schemas.microsoft.com/office/drawing/2014/main" id="{B27FC3A6-C12F-4FDE-A0D5-92D7F513F73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50624" y="3015670"/>
                  <a:ext cx="139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2" name="Рукописный ввод 171">
                  <a:extLst>
                    <a:ext uri="{FF2B5EF4-FFF2-40B4-BE49-F238E27FC236}">
                      <a16:creationId xmlns:a16="http://schemas.microsoft.com/office/drawing/2014/main" id="{D301DDEF-6CE4-46B9-839E-9A27F3C5E4AF}"/>
                    </a:ext>
                  </a:extLst>
                </p14:cNvPr>
                <p14:cNvContentPartPr/>
                <p14:nvPr/>
              </p14:nvContentPartPr>
              <p14:xfrm>
                <a:off x="5906424" y="3020350"/>
                <a:ext cx="685080" cy="40320"/>
              </p14:xfrm>
            </p:contentPart>
          </mc:Choice>
          <mc:Fallback>
            <p:pic>
              <p:nvPicPr>
                <p:cNvPr id="172" name="Рукописный ввод 171">
                  <a:extLst>
                    <a:ext uri="{FF2B5EF4-FFF2-40B4-BE49-F238E27FC236}">
                      <a16:creationId xmlns:a16="http://schemas.microsoft.com/office/drawing/2014/main" id="{D301DDEF-6CE4-46B9-839E-9A27F3C5E4A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88424" y="3002350"/>
                  <a:ext cx="7207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3" name="Рукописный ввод 172">
                  <a:extLst>
                    <a:ext uri="{FF2B5EF4-FFF2-40B4-BE49-F238E27FC236}">
                      <a16:creationId xmlns:a16="http://schemas.microsoft.com/office/drawing/2014/main" id="{1F9C6B48-5DCE-477E-8AD3-2465EEDBE7B8}"/>
                    </a:ext>
                  </a:extLst>
                </p14:cNvPr>
                <p14:cNvContentPartPr/>
                <p14:nvPr/>
              </p14:nvContentPartPr>
              <p14:xfrm>
                <a:off x="5891664" y="3055270"/>
                <a:ext cx="854280" cy="270000"/>
              </p14:xfrm>
            </p:contentPart>
          </mc:Choice>
          <mc:Fallback>
            <p:pic>
              <p:nvPicPr>
                <p:cNvPr id="173" name="Рукописный ввод 172">
                  <a:extLst>
                    <a:ext uri="{FF2B5EF4-FFF2-40B4-BE49-F238E27FC236}">
                      <a16:creationId xmlns:a16="http://schemas.microsoft.com/office/drawing/2014/main" id="{1F9C6B48-5DCE-477E-8AD3-2465EEDBE7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74024" y="3037270"/>
                  <a:ext cx="8899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4" name="Рукописный ввод 173">
                  <a:extLst>
                    <a:ext uri="{FF2B5EF4-FFF2-40B4-BE49-F238E27FC236}">
                      <a16:creationId xmlns:a16="http://schemas.microsoft.com/office/drawing/2014/main" id="{DA635D62-5050-4E3B-A4FC-9FA50D80D5EF}"/>
                    </a:ext>
                  </a:extLst>
                </p14:cNvPr>
                <p14:cNvContentPartPr/>
                <p14:nvPr/>
              </p14:nvContentPartPr>
              <p14:xfrm>
                <a:off x="6090744" y="2707510"/>
                <a:ext cx="480600" cy="256680"/>
              </p14:xfrm>
            </p:contentPart>
          </mc:Choice>
          <mc:Fallback>
            <p:pic>
              <p:nvPicPr>
                <p:cNvPr id="174" name="Рукописный ввод 173">
                  <a:extLst>
                    <a:ext uri="{FF2B5EF4-FFF2-40B4-BE49-F238E27FC236}">
                      <a16:creationId xmlns:a16="http://schemas.microsoft.com/office/drawing/2014/main" id="{DA635D62-5050-4E3B-A4FC-9FA50D80D5E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73104" y="2689870"/>
                  <a:ext cx="516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76" name="Рукописный ввод 175">
                  <a:extLst>
                    <a:ext uri="{FF2B5EF4-FFF2-40B4-BE49-F238E27FC236}">
                      <a16:creationId xmlns:a16="http://schemas.microsoft.com/office/drawing/2014/main" id="{D4FA0F10-F2F7-4871-895E-C1F8FF7235A0}"/>
                    </a:ext>
                  </a:extLst>
                </p14:cNvPr>
                <p14:cNvContentPartPr/>
                <p14:nvPr/>
              </p14:nvContentPartPr>
              <p14:xfrm>
                <a:off x="6051144" y="3383950"/>
                <a:ext cx="133200" cy="84240"/>
              </p14:xfrm>
            </p:contentPart>
          </mc:Choice>
          <mc:Fallback>
            <p:pic>
              <p:nvPicPr>
                <p:cNvPr id="176" name="Рукописный ввод 175">
                  <a:extLst>
                    <a:ext uri="{FF2B5EF4-FFF2-40B4-BE49-F238E27FC236}">
                      <a16:creationId xmlns:a16="http://schemas.microsoft.com/office/drawing/2014/main" id="{D4FA0F10-F2F7-4871-895E-C1F8FF7235A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33144" y="3366310"/>
                  <a:ext cx="168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77" name="Рукописный ввод 176">
                  <a:extLst>
                    <a:ext uri="{FF2B5EF4-FFF2-40B4-BE49-F238E27FC236}">
                      <a16:creationId xmlns:a16="http://schemas.microsoft.com/office/drawing/2014/main" id="{0530D7CE-EA9C-4F37-8A56-BFC4C365A073}"/>
                    </a:ext>
                  </a:extLst>
                </p14:cNvPr>
                <p14:cNvContentPartPr/>
                <p14:nvPr/>
              </p14:nvContentPartPr>
              <p14:xfrm>
                <a:off x="6231144" y="3405910"/>
                <a:ext cx="117000" cy="76320"/>
              </p14:xfrm>
            </p:contentPart>
          </mc:Choice>
          <mc:Fallback>
            <p:pic>
              <p:nvPicPr>
                <p:cNvPr id="177" name="Рукописный ввод 176">
                  <a:extLst>
                    <a:ext uri="{FF2B5EF4-FFF2-40B4-BE49-F238E27FC236}">
                      <a16:creationId xmlns:a16="http://schemas.microsoft.com/office/drawing/2014/main" id="{0530D7CE-EA9C-4F37-8A56-BFC4C365A07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3144" y="3387910"/>
                  <a:ext cx="152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78" name="Рукописный ввод 177">
                  <a:extLst>
                    <a:ext uri="{FF2B5EF4-FFF2-40B4-BE49-F238E27FC236}">
                      <a16:creationId xmlns:a16="http://schemas.microsoft.com/office/drawing/2014/main" id="{E54F7525-12C7-4C22-B28F-D86F127311CE}"/>
                    </a:ext>
                  </a:extLst>
                </p14:cNvPr>
                <p14:cNvContentPartPr/>
                <p14:nvPr/>
              </p14:nvContentPartPr>
              <p14:xfrm>
                <a:off x="6436704" y="3378190"/>
                <a:ext cx="306720" cy="150120"/>
              </p14:xfrm>
            </p:contentPart>
          </mc:Choice>
          <mc:Fallback>
            <p:pic>
              <p:nvPicPr>
                <p:cNvPr id="178" name="Рукописный ввод 177">
                  <a:extLst>
                    <a:ext uri="{FF2B5EF4-FFF2-40B4-BE49-F238E27FC236}">
                      <a16:creationId xmlns:a16="http://schemas.microsoft.com/office/drawing/2014/main" id="{E54F7525-12C7-4C22-B28F-D86F127311C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18704" y="3360190"/>
                  <a:ext cx="342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79" name="Рукописный ввод 178">
                  <a:extLst>
                    <a:ext uri="{FF2B5EF4-FFF2-40B4-BE49-F238E27FC236}">
                      <a16:creationId xmlns:a16="http://schemas.microsoft.com/office/drawing/2014/main" id="{6E440E88-7801-41B2-92CC-E030DBC7FDF3}"/>
                    </a:ext>
                  </a:extLst>
                </p14:cNvPr>
                <p14:cNvContentPartPr/>
                <p14:nvPr/>
              </p14:nvContentPartPr>
              <p14:xfrm>
                <a:off x="6784464" y="3431110"/>
                <a:ext cx="120240" cy="105480"/>
              </p14:xfrm>
            </p:contentPart>
          </mc:Choice>
          <mc:Fallback>
            <p:pic>
              <p:nvPicPr>
                <p:cNvPr id="179" name="Рукописный ввод 178">
                  <a:extLst>
                    <a:ext uri="{FF2B5EF4-FFF2-40B4-BE49-F238E27FC236}">
                      <a16:creationId xmlns:a16="http://schemas.microsoft.com/office/drawing/2014/main" id="{6E440E88-7801-41B2-92CC-E030DBC7FDF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66824" y="3413110"/>
                  <a:ext cx="155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0" name="Рукописный ввод 179">
                  <a:extLst>
                    <a:ext uri="{FF2B5EF4-FFF2-40B4-BE49-F238E27FC236}">
                      <a16:creationId xmlns:a16="http://schemas.microsoft.com/office/drawing/2014/main" id="{4E33D870-1512-4C48-A7EF-F487C4EC6DDB}"/>
                    </a:ext>
                  </a:extLst>
                </p14:cNvPr>
                <p14:cNvContentPartPr/>
                <p14:nvPr/>
              </p14:nvContentPartPr>
              <p14:xfrm>
                <a:off x="6843144" y="3383590"/>
                <a:ext cx="18720" cy="146880"/>
              </p14:xfrm>
            </p:contentPart>
          </mc:Choice>
          <mc:Fallback>
            <p:pic>
              <p:nvPicPr>
                <p:cNvPr id="180" name="Рукописный ввод 179">
                  <a:extLst>
                    <a:ext uri="{FF2B5EF4-FFF2-40B4-BE49-F238E27FC236}">
                      <a16:creationId xmlns:a16="http://schemas.microsoft.com/office/drawing/2014/main" id="{4E33D870-1512-4C48-A7EF-F487C4EC6DD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825504" y="3365590"/>
                  <a:ext cx="54360" cy="18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Группа 267">
            <a:extLst>
              <a:ext uri="{FF2B5EF4-FFF2-40B4-BE49-F238E27FC236}">
                <a16:creationId xmlns:a16="http://schemas.microsoft.com/office/drawing/2014/main" id="{B4A4F3DC-18F4-4525-9024-1BF0E18D6093}"/>
              </a:ext>
            </a:extLst>
          </p:cNvPr>
          <p:cNvGrpSpPr/>
          <p:nvPr/>
        </p:nvGrpSpPr>
        <p:grpSpPr>
          <a:xfrm>
            <a:off x="5841984" y="1729030"/>
            <a:ext cx="1915920" cy="1374120"/>
            <a:chOff x="5841984" y="1729030"/>
            <a:chExt cx="1915920" cy="13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2" name="Рукописный ввод 181">
                  <a:extLst>
                    <a:ext uri="{FF2B5EF4-FFF2-40B4-BE49-F238E27FC236}">
                      <a16:creationId xmlns:a16="http://schemas.microsoft.com/office/drawing/2014/main" id="{3081C36A-FBFA-435D-A63D-EDF11625E252}"/>
                    </a:ext>
                  </a:extLst>
                </p14:cNvPr>
                <p14:cNvContentPartPr/>
                <p14:nvPr/>
              </p14:nvContentPartPr>
              <p14:xfrm>
                <a:off x="6925584" y="2506990"/>
                <a:ext cx="832320" cy="277920"/>
              </p14:xfrm>
            </p:contentPart>
          </mc:Choice>
          <mc:Fallback>
            <p:pic>
              <p:nvPicPr>
                <p:cNvPr id="182" name="Рукописный ввод 181">
                  <a:extLst>
                    <a:ext uri="{FF2B5EF4-FFF2-40B4-BE49-F238E27FC236}">
                      <a16:creationId xmlns:a16="http://schemas.microsoft.com/office/drawing/2014/main" id="{3081C36A-FBFA-435D-A63D-EDF11625E25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907944" y="2488990"/>
                  <a:ext cx="8679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3" name="Рукописный ввод 182">
                  <a:extLst>
                    <a:ext uri="{FF2B5EF4-FFF2-40B4-BE49-F238E27FC236}">
                      <a16:creationId xmlns:a16="http://schemas.microsoft.com/office/drawing/2014/main" id="{32A638FB-086F-4691-AB4C-8489512BF9EE}"/>
                    </a:ext>
                  </a:extLst>
                </p14:cNvPr>
                <p14:cNvContentPartPr/>
                <p14:nvPr/>
              </p14:nvContentPartPr>
              <p14:xfrm>
                <a:off x="6987504" y="2559550"/>
                <a:ext cx="130320" cy="134280"/>
              </p14:xfrm>
            </p:contentPart>
          </mc:Choice>
          <mc:Fallback>
            <p:pic>
              <p:nvPicPr>
                <p:cNvPr id="183" name="Рукописный ввод 182">
                  <a:extLst>
                    <a:ext uri="{FF2B5EF4-FFF2-40B4-BE49-F238E27FC236}">
                      <a16:creationId xmlns:a16="http://schemas.microsoft.com/office/drawing/2014/main" id="{32A638FB-086F-4691-AB4C-8489512BF9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969504" y="2541550"/>
                  <a:ext cx="165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4" name="Рукописный ввод 183">
                  <a:extLst>
                    <a:ext uri="{FF2B5EF4-FFF2-40B4-BE49-F238E27FC236}">
                      <a16:creationId xmlns:a16="http://schemas.microsoft.com/office/drawing/2014/main" id="{73ADB2B6-F23D-4303-8DAC-A209AD0BD8DE}"/>
                    </a:ext>
                  </a:extLst>
                </p14:cNvPr>
                <p14:cNvContentPartPr/>
                <p14:nvPr/>
              </p14:nvContentPartPr>
              <p14:xfrm>
                <a:off x="7208904" y="2601310"/>
                <a:ext cx="109080" cy="98640"/>
              </p14:xfrm>
            </p:contentPart>
          </mc:Choice>
          <mc:Fallback>
            <p:pic>
              <p:nvPicPr>
                <p:cNvPr id="184" name="Рукописный ввод 183">
                  <a:extLst>
                    <a:ext uri="{FF2B5EF4-FFF2-40B4-BE49-F238E27FC236}">
                      <a16:creationId xmlns:a16="http://schemas.microsoft.com/office/drawing/2014/main" id="{73ADB2B6-F23D-4303-8DAC-A209AD0BD8D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190904" y="2583310"/>
                  <a:ext cx="144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5" name="Рукописный ввод 184">
                  <a:extLst>
                    <a:ext uri="{FF2B5EF4-FFF2-40B4-BE49-F238E27FC236}">
                      <a16:creationId xmlns:a16="http://schemas.microsoft.com/office/drawing/2014/main" id="{94A6444A-A104-4A88-85A6-FE13BE8EDF08}"/>
                    </a:ext>
                  </a:extLst>
                </p14:cNvPr>
                <p14:cNvContentPartPr/>
                <p14:nvPr/>
              </p14:nvContentPartPr>
              <p14:xfrm>
                <a:off x="7425264" y="2575390"/>
                <a:ext cx="234720" cy="104400"/>
              </p14:xfrm>
            </p:contentPart>
          </mc:Choice>
          <mc:Fallback>
            <p:pic>
              <p:nvPicPr>
                <p:cNvPr id="185" name="Рукописный ввод 184">
                  <a:extLst>
                    <a:ext uri="{FF2B5EF4-FFF2-40B4-BE49-F238E27FC236}">
                      <a16:creationId xmlns:a16="http://schemas.microsoft.com/office/drawing/2014/main" id="{94A6444A-A104-4A88-85A6-FE13BE8EDF0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407624" y="2557390"/>
                  <a:ext cx="270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87" name="Рукописный ввод 186">
                  <a:extLst>
                    <a:ext uri="{FF2B5EF4-FFF2-40B4-BE49-F238E27FC236}">
                      <a16:creationId xmlns:a16="http://schemas.microsoft.com/office/drawing/2014/main" id="{3C21F8A5-CB99-434B-A72C-7C1399704E16}"/>
                    </a:ext>
                  </a:extLst>
                </p14:cNvPr>
                <p14:cNvContentPartPr/>
                <p14:nvPr/>
              </p14:nvContentPartPr>
              <p14:xfrm>
                <a:off x="5902464" y="2422030"/>
                <a:ext cx="844560" cy="681120"/>
              </p14:xfrm>
            </p:contentPart>
          </mc:Choice>
          <mc:Fallback>
            <p:pic>
              <p:nvPicPr>
                <p:cNvPr id="187" name="Рукописный ввод 186">
                  <a:extLst>
                    <a:ext uri="{FF2B5EF4-FFF2-40B4-BE49-F238E27FC236}">
                      <a16:creationId xmlns:a16="http://schemas.microsoft.com/office/drawing/2014/main" id="{3C21F8A5-CB99-434B-A72C-7C1399704E1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84824" y="2404030"/>
                  <a:ext cx="88020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88" name="Рукописный ввод 187">
                  <a:extLst>
                    <a:ext uri="{FF2B5EF4-FFF2-40B4-BE49-F238E27FC236}">
                      <a16:creationId xmlns:a16="http://schemas.microsoft.com/office/drawing/2014/main" id="{80CE7FC6-276B-4A88-B2E2-4E0FA25D03FD}"/>
                    </a:ext>
                  </a:extLst>
                </p14:cNvPr>
                <p14:cNvContentPartPr/>
                <p14:nvPr/>
              </p14:nvContentPartPr>
              <p14:xfrm>
                <a:off x="5962224" y="2498350"/>
                <a:ext cx="219600" cy="262440"/>
              </p14:xfrm>
            </p:contentPart>
          </mc:Choice>
          <mc:Fallback>
            <p:pic>
              <p:nvPicPr>
                <p:cNvPr id="188" name="Рукописный ввод 187">
                  <a:extLst>
                    <a:ext uri="{FF2B5EF4-FFF2-40B4-BE49-F238E27FC236}">
                      <a16:creationId xmlns:a16="http://schemas.microsoft.com/office/drawing/2014/main" id="{80CE7FC6-276B-4A88-B2E2-4E0FA25D03F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4584" y="2480710"/>
                  <a:ext cx="255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89" name="Рукописный ввод 188">
                  <a:extLst>
                    <a:ext uri="{FF2B5EF4-FFF2-40B4-BE49-F238E27FC236}">
                      <a16:creationId xmlns:a16="http://schemas.microsoft.com/office/drawing/2014/main" id="{DADF4A69-9BE7-4BE8-9105-C5AD85F3FD4E}"/>
                    </a:ext>
                  </a:extLst>
                </p14:cNvPr>
                <p14:cNvContentPartPr/>
                <p14:nvPr/>
              </p14:nvContentPartPr>
              <p14:xfrm>
                <a:off x="6043584" y="2533990"/>
                <a:ext cx="281520" cy="308520"/>
              </p14:xfrm>
            </p:contentPart>
          </mc:Choice>
          <mc:Fallback>
            <p:pic>
              <p:nvPicPr>
                <p:cNvPr id="189" name="Рукописный ввод 188">
                  <a:extLst>
                    <a:ext uri="{FF2B5EF4-FFF2-40B4-BE49-F238E27FC236}">
                      <a16:creationId xmlns:a16="http://schemas.microsoft.com/office/drawing/2014/main" id="{DADF4A69-9BE7-4BE8-9105-C5AD85F3FD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25944" y="2515990"/>
                  <a:ext cx="317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0" name="Рукописный ввод 189">
                  <a:extLst>
                    <a:ext uri="{FF2B5EF4-FFF2-40B4-BE49-F238E27FC236}">
                      <a16:creationId xmlns:a16="http://schemas.microsoft.com/office/drawing/2014/main" id="{417F58AE-700D-4A8C-AA45-4272FFB492D1}"/>
                    </a:ext>
                  </a:extLst>
                </p14:cNvPr>
                <p14:cNvContentPartPr/>
                <p14:nvPr/>
              </p14:nvContentPartPr>
              <p14:xfrm>
                <a:off x="6335184" y="2569630"/>
                <a:ext cx="187920" cy="231120"/>
              </p14:xfrm>
            </p:contentPart>
          </mc:Choice>
          <mc:Fallback>
            <p:pic>
              <p:nvPicPr>
                <p:cNvPr id="190" name="Рукописный ввод 189">
                  <a:extLst>
                    <a:ext uri="{FF2B5EF4-FFF2-40B4-BE49-F238E27FC236}">
                      <a16:creationId xmlns:a16="http://schemas.microsoft.com/office/drawing/2014/main" id="{417F58AE-700D-4A8C-AA45-4272FFB492D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17184" y="2551630"/>
                  <a:ext cx="223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1" name="Рукописный ввод 190">
                  <a:extLst>
                    <a:ext uri="{FF2B5EF4-FFF2-40B4-BE49-F238E27FC236}">
                      <a16:creationId xmlns:a16="http://schemas.microsoft.com/office/drawing/2014/main" id="{7B075D9F-7FB2-46FE-A673-983D998D470A}"/>
                    </a:ext>
                  </a:extLst>
                </p14:cNvPr>
                <p14:cNvContentPartPr/>
                <p14:nvPr/>
              </p14:nvContentPartPr>
              <p14:xfrm>
                <a:off x="6567384" y="2735230"/>
                <a:ext cx="88200" cy="234360"/>
              </p14:xfrm>
            </p:contentPart>
          </mc:Choice>
          <mc:Fallback>
            <p:pic>
              <p:nvPicPr>
                <p:cNvPr id="191" name="Рукописный ввод 190">
                  <a:extLst>
                    <a:ext uri="{FF2B5EF4-FFF2-40B4-BE49-F238E27FC236}">
                      <a16:creationId xmlns:a16="http://schemas.microsoft.com/office/drawing/2014/main" id="{7B075D9F-7FB2-46FE-A673-983D998D470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49384" y="2717230"/>
                  <a:ext cx="123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57" name="Рукописный ввод 256">
                  <a:extLst>
                    <a:ext uri="{FF2B5EF4-FFF2-40B4-BE49-F238E27FC236}">
                      <a16:creationId xmlns:a16="http://schemas.microsoft.com/office/drawing/2014/main" id="{B61D26CF-17ED-4E39-872B-B8764345E998}"/>
                    </a:ext>
                  </a:extLst>
                </p14:cNvPr>
                <p14:cNvContentPartPr/>
                <p14:nvPr/>
              </p14:nvContentPartPr>
              <p14:xfrm>
                <a:off x="5963304" y="2092990"/>
                <a:ext cx="204480" cy="150120"/>
              </p14:xfrm>
            </p:contentPart>
          </mc:Choice>
          <mc:Fallback>
            <p:pic>
              <p:nvPicPr>
                <p:cNvPr id="257" name="Рукописный ввод 256">
                  <a:extLst>
                    <a:ext uri="{FF2B5EF4-FFF2-40B4-BE49-F238E27FC236}">
                      <a16:creationId xmlns:a16="http://schemas.microsoft.com/office/drawing/2014/main" id="{B61D26CF-17ED-4E39-872B-B8764345E99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945304" y="2075350"/>
                  <a:ext cx="240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58" name="Рукописный ввод 257">
                  <a:extLst>
                    <a:ext uri="{FF2B5EF4-FFF2-40B4-BE49-F238E27FC236}">
                      <a16:creationId xmlns:a16="http://schemas.microsoft.com/office/drawing/2014/main" id="{C1D6AF2D-E820-4ED4-8509-C54C295F05B6}"/>
                    </a:ext>
                  </a:extLst>
                </p14:cNvPr>
                <p14:cNvContentPartPr/>
                <p14:nvPr/>
              </p14:nvContentPartPr>
              <p14:xfrm>
                <a:off x="6205584" y="1981390"/>
                <a:ext cx="153720" cy="126360"/>
              </p14:xfrm>
            </p:contentPart>
          </mc:Choice>
          <mc:Fallback>
            <p:pic>
              <p:nvPicPr>
                <p:cNvPr id="258" name="Рукописный ввод 257">
                  <a:extLst>
                    <a:ext uri="{FF2B5EF4-FFF2-40B4-BE49-F238E27FC236}">
                      <a16:creationId xmlns:a16="http://schemas.microsoft.com/office/drawing/2014/main" id="{C1D6AF2D-E820-4ED4-8509-C54C295F05B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87584" y="1963390"/>
                  <a:ext cx="189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59" name="Рукописный ввод 258">
                  <a:extLst>
                    <a:ext uri="{FF2B5EF4-FFF2-40B4-BE49-F238E27FC236}">
                      <a16:creationId xmlns:a16="http://schemas.microsoft.com/office/drawing/2014/main" id="{33938D99-C5D5-438B-B811-D1F9978283B0}"/>
                    </a:ext>
                  </a:extLst>
                </p14:cNvPr>
                <p14:cNvContentPartPr/>
                <p14:nvPr/>
              </p14:nvContentPartPr>
              <p14:xfrm>
                <a:off x="6410784" y="1977070"/>
                <a:ext cx="49320" cy="84600"/>
              </p14:xfrm>
            </p:contentPart>
          </mc:Choice>
          <mc:Fallback>
            <p:pic>
              <p:nvPicPr>
                <p:cNvPr id="259" name="Рукописный ввод 258">
                  <a:extLst>
                    <a:ext uri="{FF2B5EF4-FFF2-40B4-BE49-F238E27FC236}">
                      <a16:creationId xmlns:a16="http://schemas.microsoft.com/office/drawing/2014/main" id="{33938D99-C5D5-438B-B811-D1F9978283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93144" y="1959430"/>
                  <a:ext cx="849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60" name="Рукописный ввод 259">
                  <a:extLst>
                    <a:ext uri="{FF2B5EF4-FFF2-40B4-BE49-F238E27FC236}">
                      <a16:creationId xmlns:a16="http://schemas.microsoft.com/office/drawing/2014/main" id="{E25D1E6D-BD0F-460F-AFC4-64D55D7DC78F}"/>
                    </a:ext>
                  </a:extLst>
                </p14:cNvPr>
                <p14:cNvContentPartPr/>
                <p14:nvPr/>
              </p14:nvContentPartPr>
              <p14:xfrm>
                <a:off x="6426264" y="1796350"/>
                <a:ext cx="26280" cy="43560"/>
              </p14:xfrm>
            </p:contentPart>
          </mc:Choice>
          <mc:Fallback>
            <p:pic>
              <p:nvPicPr>
                <p:cNvPr id="260" name="Рукописный ввод 259">
                  <a:extLst>
                    <a:ext uri="{FF2B5EF4-FFF2-40B4-BE49-F238E27FC236}">
                      <a16:creationId xmlns:a16="http://schemas.microsoft.com/office/drawing/2014/main" id="{E25D1E6D-BD0F-460F-AFC4-64D55D7DC78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08264" y="1778710"/>
                  <a:ext cx="61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61" name="Рукописный ввод 260">
                  <a:extLst>
                    <a:ext uri="{FF2B5EF4-FFF2-40B4-BE49-F238E27FC236}">
                      <a16:creationId xmlns:a16="http://schemas.microsoft.com/office/drawing/2014/main" id="{2FAE4DC7-F30B-41D1-8086-3A05D708AAF2}"/>
                    </a:ext>
                  </a:extLst>
                </p14:cNvPr>
                <p14:cNvContentPartPr/>
                <p14:nvPr/>
              </p14:nvContentPartPr>
              <p14:xfrm>
                <a:off x="6588264" y="1729030"/>
                <a:ext cx="106920" cy="266040"/>
              </p14:xfrm>
            </p:contentPart>
          </mc:Choice>
          <mc:Fallback>
            <p:pic>
              <p:nvPicPr>
                <p:cNvPr id="261" name="Рукописный ввод 260">
                  <a:extLst>
                    <a:ext uri="{FF2B5EF4-FFF2-40B4-BE49-F238E27FC236}">
                      <a16:creationId xmlns:a16="http://schemas.microsoft.com/office/drawing/2014/main" id="{2FAE4DC7-F30B-41D1-8086-3A05D708AAF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70624" y="1711030"/>
                  <a:ext cx="1425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62" name="Рукописный ввод 261">
                  <a:extLst>
                    <a:ext uri="{FF2B5EF4-FFF2-40B4-BE49-F238E27FC236}">
                      <a16:creationId xmlns:a16="http://schemas.microsoft.com/office/drawing/2014/main" id="{DFA52533-0160-4A71-AFE9-28286F6C058C}"/>
                    </a:ext>
                  </a:extLst>
                </p14:cNvPr>
                <p14:cNvContentPartPr/>
                <p14:nvPr/>
              </p14:nvContentPartPr>
              <p14:xfrm>
                <a:off x="6524184" y="1915870"/>
                <a:ext cx="175680" cy="37800"/>
              </p14:xfrm>
            </p:contentPart>
          </mc:Choice>
          <mc:Fallback>
            <p:pic>
              <p:nvPicPr>
                <p:cNvPr id="262" name="Рукописный ввод 261">
                  <a:extLst>
                    <a:ext uri="{FF2B5EF4-FFF2-40B4-BE49-F238E27FC236}">
                      <a16:creationId xmlns:a16="http://schemas.microsoft.com/office/drawing/2014/main" id="{DFA52533-0160-4A71-AFE9-28286F6C058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506544" y="1897870"/>
                  <a:ext cx="211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64" name="Рукописный ввод 263">
                  <a:extLst>
                    <a:ext uri="{FF2B5EF4-FFF2-40B4-BE49-F238E27FC236}">
                      <a16:creationId xmlns:a16="http://schemas.microsoft.com/office/drawing/2014/main" id="{5166C204-2F0D-4BE8-B73E-C0F1C96DB3F0}"/>
                    </a:ext>
                  </a:extLst>
                </p14:cNvPr>
                <p14:cNvContentPartPr/>
                <p14:nvPr/>
              </p14:nvContentPartPr>
              <p14:xfrm>
                <a:off x="5866464" y="2287390"/>
                <a:ext cx="43560" cy="190440"/>
              </p14:xfrm>
            </p:contentPart>
          </mc:Choice>
          <mc:Fallback>
            <p:pic>
              <p:nvPicPr>
                <p:cNvPr id="264" name="Рукописный ввод 263">
                  <a:extLst>
                    <a:ext uri="{FF2B5EF4-FFF2-40B4-BE49-F238E27FC236}">
                      <a16:creationId xmlns:a16="http://schemas.microsoft.com/office/drawing/2014/main" id="{5166C204-2F0D-4BE8-B73E-C0F1C96DB3F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48824" y="2269390"/>
                  <a:ext cx="79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65" name="Рукописный ввод 264">
                  <a:extLst>
                    <a:ext uri="{FF2B5EF4-FFF2-40B4-BE49-F238E27FC236}">
                      <a16:creationId xmlns:a16="http://schemas.microsoft.com/office/drawing/2014/main" id="{D648ECCF-DE9C-4FB1-8E3E-BF542D9F5342}"/>
                    </a:ext>
                  </a:extLst>
                </p14:cNvPr>
                <p14:cNvContentPartPr/>
                <p14:nvPr/>
              </p14:nvContentPartPr>
              <p14:xfrm>
                <a:off x="5841984" y="2440750"/>
                <a:ext cx="117000" cy="98640"/>
              </p14:xfrm>
            </p:contentPart>
          </mc:Choice>
          <mc:Fallback>
            <p:pic>
              <p:nvPicPr>
                <p:cNvPr id="265" name="Рукописный ввод 264">
                  <a:extLst>
                    <a:ext uri="{FF2B5EF4-FFF2-40B4-BE49-F238E27FC236}">
                      <a16:creationId xmlns:a16="http://schemas.microsoft.com/office/drawing/2014/main" id="{D648ECCF-DE9C-4FB1-8E3E-BF542D9F534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23984" y="2422750"/>
                  <a:ext cx="152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66" name="Рукописный ввод 265">
                  <a:extLst>
                    <a:ext uri="{FF2B5EF4-FFF2-40B4-BE49-F238E27FC236}">
                      <a16:creationId xmlns:a16="http://schemas.microsoft.com/office/drawing/2014/main" id="{13950F36-C9E5-414F-B7C0-1680CA4F81F5}"/>
                    </a:ext>
                  </a:extLst>
                </p14:cNvPr>
                <p14:cNvContentPartPr/>
                <p14:nvPr/>
              </p14:nvContentPartPr>
              <p14:xfrm>
                <a:off x="6554064" y="2121070"/>
                <a:ext cx="500400" cy="157680"/>
              </p14:xfrm>
            </p:contentPart>
          </mc:Choice>
          <mc:Fallback>
            <p:pic>
              <p:nvPicPr>
                <p:cNvPr id="266" name="Рукописный ввод 265">
                  <a:extLst>
                    <a:ext uri="{FF2B5EF4-FFF2-40B4-BE49-F238E27FC236}">
                      <a16:creationId xmlns:a16="http://schemas.microsoft.com/office/drawing/2014/main" id="{13950F36-C9E5-414F-B7C0-1680CA4F81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36064" y="2103430"/>
                  <a:ext cx="5360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67" name="Рукописный ввод 266">
                  <a:extLst>
                    <a:ext uri="{FF2B5EF4-FFF2-40B4-BE49-F238E27FC236}">
                      <a16:creationId xmlns:a16="http://schemas.microsoft.com/office/drawing/2014/main" id="{F3C40917-71E0-460C-A9B9-DF86F11E0DD1}"/>
                    </a:ext>
                  </a:extLst>
                </p14:cNvPr>
                <p14:cNvContentPartPr/>
                <p14:nvPr/>
              </p14:nvContentPartPr>
              <p14:xfrm>
                <a:off x="6993984" y="2155990"/>
                <a:ext cx="156600" cy="186840"/>
              </p14:xfrm>
            </p:contentPart>
          </mc:Choice>
          <mc:Fallback>
            <p:pic>
              <p:nvPicPr>
                <p:cNvPr id="267" name="Рукописный ввод 266">
                  <a:extLst>
                    <a:ext uri="{FF2B5EF4-FFF2-40B4-BE49-F238E27FC236}">
                      <a16:creationId xmlns:a16="http://schemas.microsoft.com/office/drawing/2014/main" id="{F3C40917-71E0-460C-A9B9-DF86F11E0DD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76344" y="2137990"/>
                  <a:ext cx="192240" cy="2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788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4018700" y="1938547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</p:spTree>
    <p:extLst>
      <p:ext uri="{BB962C8B-B14F-4D97-AF65-F5344CB8AC3E}">
        <p14:creationId xmlns:p14="http://schemas.microsoft.com/office/powerpoint/2010/main" val="160612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5C0947A-E68E-4507-86BD-F4893AA68C1B}"/>
              </a:ext>
            </a:extLst>
          </p:cNvPr>
          <p:cNvSpPr/>
          <p:nvPr/>
        </p:nvSpPr>
        <p:spPr>
          <a:xfrm>
            <a:off x="3343093" y="2066679"/>
            <a:ext cx="1311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OpenMP</a:t>
            </a:r>
          </a:p>
        </p:txBody>
      </p:sp>
    </p:spTree>
    <p:extLst>
      <p:ext uri="{BB962C8B-B14F-4D97-AF65-F5344CB8AC3E}">
        <p14:creationId xmlns:p14="http://schemas.microsoft.com/office/powerpoint/2010/main" val="797732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026" name="Picture 2" descr="How does the iPhone X compare to the very first computer? - Quora">
            <a:extLst>
              <a:ext uri="{FF2B5EF4-FFF2-40B4-BE49-F238E27FC236}">
                <a16:creationId xmlns:a16="http://schemas.microsoft.com/office/drawing/2014/main" id="{BEEA9A52-B923-4701-9C8D-F9491990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2" y="669782"/>
            <a:ext cx="4577825" cy="36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 фактов об iPhone X, и что мы об этом думаем — больше, чем обзор —  Ferra.ru">
            <a:extLst>
              <a:ext uri="{FF2B5EF4-FFF2-40B4-BE49-F238E27FC236}">
                <a16:creationId xmlns:a16="http://schemas.microsoft.com/office/drawing/2014/main" id="{3597998C-BB72-4B68-AA47-B7393677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360" y="3484085"/>
            <a:ext cx="2462748" cy="163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ЭНИАК — Википедия">
            <a:extLst>
              <a:ext uri="{FF2B5EF4-FFF2-40B4-BE49-F238E27FC236}">
                <a16:creationId xmlns:a16="http://schemas.microsoft.com/office/drawing/2014/main" id="{95271804-CE34-4816-A658-566D444E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03" y="774618"/>
            <a:ext cx="3476492" cy="26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2EACA461-11CB-4678-A149-FE6FE3A9C20A}"/>
              </a:ext>
            </a:extLst>
          </p:cNvPr>
          <p:cNvSpPr txBox="1"/>
          <p:nvPr/>
        </p:nvSpPr>
        <p:spPr>
          <a:xfrm>
            <a:off x="355267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flops</a:t>
            </a:r>
            <a:endParaRPr lang="ru-RU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30924E-5AD4-43B3-B4C6-E8C510A1FE74}"/>
              </a:ext>
            </a:extLst>
          </p:cNvPr>
          <p:cNvSpPr txBox="1"/>
          <p:nvPr/>
        </p:nvSpPr>
        <p:spPr>
          <a:xfrm>
            <a:off x="1529981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60</a:t>
            </a:r>
            <a:r>
              <a:rPr lang="ru-RU" dirty="0"/>
              <a:t>0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001AD02-F91E-465D-9DD6-D5757DD412EE}"/>
              </a:ext>
            </a:extLst>
          </p:cNvPr>
          <p:cNvSpPr txBox="1"/>
          <p:nvPr/>
        </p:nvSpPr>
        <p:spPr>
          <a:xfrm>
            <a:off x="2865159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500</a:t>
            </a:r>
            <a:endParaRPr lang="ru-RU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EA6CEF1-423A-4586-9FD4-379FEFE9F6B0}"/>
              </a:ext>
            </a:extLst>
          </p:cNvPr>
          <p:cNvSpPr txBox="1"/>
          <p:nvPr/>
        </p:nvSpPr>
        <p:spPr>
          <a:xfrm>
            <a:off x="754320" y="47233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FLoating-point</a:t>
            </a:r>
            <a:r>
              <a:rPr lang="en-US" dirty="0"/>
              <a:t> Operations Per Second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2549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026" name="Picture 2" descr="How does the iPhone X compare to the very first computer? - Quora">
            <a:extLst>
              <a:ext uri="{FF2B5EF4-FFF2-40B4-BE49-F238E27FC236}">
                <a16:creationId xmlns:a16="http://schemas.microsoft.com/office/drawing/2014/main" id="{BEEA9A52-B923-4701-9C8D-F9491990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2" y="669782"/>
            <a:ext cx="4577825" cy="36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 фактов об iPhone X, и что мы об этом думаем — больше, чем обзор —  Ferra.ru">
            <a:extLst>
              <a:ext uri="{FF2B5EF4-FFF2-40B4-BE49-F238E27FC236}">
                <a16:creationId xmlns:a16="http://schemas.microsoft.com/office/drawing/2014/main" id="{3597998C-BB72-4B68-AA47-B7393677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360" y="3484085"/>
            <a:ext cx="2462748" cy="163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ЭНИАК — Википедия">
            <a:extLst>
              <a:ext uri="{FF2B5EF4-FFF2-40B4-BE49-F238E27FC236}">
                <a16:creationId xmlns:a16="http://schemas.microsoft.com/office/drawing/2014/main" id="{95271804-CE34-4816-A658-566D444E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03" y="774618"/>
            <a:ext cx="3476492" cy="26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2EACA461-11CB-4678-A149-FE6FE3A9C20A}"/>
              </a:ext>
            </a:extLst>
          </p:cNvPr>
          <p:cNvSpPr txBox="1"/>
          <p:nvPr/>
        </p:nvSpPr>
        <p:spPr>
          <a:xfrm>
            <a:off x="355267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flops</a:t>
            </a:r>
            <a:endParaRPr lang="ru-RU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30924E-5AD4-43B3-B4C6-E8C510A1FE74}"/>
              </a:ext>
            </a:extLst>
          </p:cNvPr>
          <p:cNvSpPr txBox="1"/>
          <p:nvPr/>
        </p:nvSpPr>
        <p:spPr>
          <a:xfrm>
            <a:off x="1529981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60</a:t>
            </a:r>
            <a:r>
              <a:rPr lang="ru-RU" dirty="0"/>
              <a:t>0 *10</a:t>
            </a:r>
            <a:r>
              <a:rPr lang="en-US" dirty="0"/>
              <a:t>^9</a:t>
            </a:r>
            <a:endParaRPr lang="ru-RU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001AD02-F91E-465D-9DD6-D5757DD412EE}"/>
              </a:ext>
            </a:extLst>
          </p:cNvPr>
          <p:cNvSpPr txBox="1"/>
          <p:nvPr/>
        </p:nvSpPr>
        <p:spPr>
          <a:xfrm>
            <a:off x="2865159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500</a:t>
            </a:r>
            <a:endParaRPr lang="ru-RU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EA6CEF1-423A-4586-9FD4-379FEFE9F6B0}"/>
              </a:ext>
            </a:extLst>
          </p:cNvPr>
          <p:cNvSpPr txBox="1"/>
          <p:nvPr/>
        </p:nvSpPr>
        <p:spPr>
          <a:xfrm>
            <a:off x="754320" y="47233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FLoating-point</a:t>
            </a:r>
            <a:r>
              <a:rPr lang="en-US" dirty="0"/>
              <a:t> Operations Per Second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85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026" name="Picture 2" descr="How does the iPhone X compare to the very first computer? - Quora">
            <a:extLst>
              <a:ext uri="{FF2B5EF4-FFF2-40B4-BE49-F238E27FC236}">
                <a16:creationId xmlns:a16="http://schemas.microsoft.com/office/drawing/2014/main" id="{BEEA9A52-B923-4701-9C8D-F94919900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2" y="669782"/>
            <a:ext cx="4577825" cy="367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 фактов об iPhone X, и что мы об этом думаем — больше, чем обзор —  Ferra.ru">
            <a:extLst>
              <a:ext uri="{FF2B5EF4-FFF2-40B4-BE49-F238E27FC236}">
                <a16:creationId xmlns:a16="http://schemas.microsoft.com/office/drawing/2014/main" id="{3597998C-BB72-4B68-AA47-B7393677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360" y="3484085"/>
            <a:ext cx="2462748" cy="163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ЭНИАК — Википедия">
            <a:extLst>
              <a:ext uri="{FF2B5EF4-FFF2-40B4-BE49-F238E27FC236}">
                <a16:creationId xmlns:a16="http://schemas.microsoft.com/office/drawing/2014/main" id="{95271804-CE34-4816-A658-566D444E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903" y="774618"/>
            <a:ext cx="3476492" cy="265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2EACA461-11CB-4678-A149-FE6FE3A9C20A}"/>
              </a:ext>
            </a:extLst>
          </p:cNvPr>
          <p:cNvSpPr txBox="1"/>
          <p:nvPr/>
        </p:nvSpPr>
        <p:spPr>
          <a:xfrm>
            <a:off x="355267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flops</a:t>
            </a:r>
            <a:endParaRPr lang="ru-RU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030924E-5AD4-43B3-B4C6-E8C510A1FE74}"/>
              </a:ext>
            </a:extLst>
          </p:cNvPr>
          <p:cNvSpPr txBox="1"/>
          <p:nvPr/>
        </p:nvSpPr>
        <p:spPr>
          <a:xfrm>
            <a:off x="1163335" y="4331571"/>
            <a:ext cx="2115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60</a:t>
            </a:r>
            <a:r>
              <a:rPr lang="ru-RU" dirty="0"/>
              <a:t>0</a:t>
            </a:r>
            <a:r>
              <a:rPr lang="en-US" dirty="0"/>
              <a:t> </a:t>
            </a:r>
            <a:r>
              <a:rPr lang="ru-RU" dirty="0"/>
              <a:t>0</a:t>
            </a:r>
            <a:r>
              <a:rPr lang="en-US" dirty="0"/>
              <a:t>00 000 000 </a:t>
            </a:r>
            <a:endParaRPr lang="ru-RU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EA6CEF1-423A-4586-9FD4-379FEFE9F6B0}"/>
              </a:ext>
            </a:extLst>
          </p:cNvPr>
          <p:cNvSpPr txBox="1"/>
          <p:nvPr/>
        </p:nvSpPr>
        <p:spPr>
          <a:xfrm>
            <a:off x="754320" y="47233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FLoating-point</a:t>
            </a:r>
            <a:r>
              <a:rPr lang="en-US" dirty="0"/>
              <a:t> Operations Per Second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1496D-8ED1-4F7D-BD60-288BC01C67FC}"/>
              </a:ext>
            </a:extLst>
          </p:cNvPr>
          <p:cNvSpPr txBox="1"/>
          <p:nvPr/>
        </p:nvSpPr>
        <p:spPr>
          <a:xfrm>
            <a:off x="3040320" y="4331571"/>
            <a:ext cx="145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4794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EA6CEF1-423A-4586-9FD4-379FEFE9F6B0}"/>
              </a:ext>
            </a:extLst>
          </p:cNvPr>
          <p:cNvSpPr txBox="1"/>
          <p:nvPr/>
        </p:nvSpPr>
        <p:spPr>
          <a:xfrm>
            <a:off x="57993" y="47017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FLoating-point</a:t>
            </a:r>
            <a:r>
              <a:rPr lang="en-US" dirty="0"/>
              <a:t> Operations Per Second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84128-A894-468C-8BAC-F7C3AE9A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" y="667974"/>
            <a:ext cx="6709483" cy="37352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309EA8-F645-4B9C-95B0-E956BE32A639}"/>
              </a:ext>
            </a:extLst>
          </p:cNvPr>
          <p:cNvSpPr txBox="1"/>
          <p:nvPr/>
        </p:nvSpPr>
        <p:spPr>
          <a:xfrm>
            <a:off x="4474445" y="4701714"/>
            <a:ext cx="496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https://www.top500.org/lists/top500/2021/11/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185C75-679A-471C-8EF0-512AE82E15A1}"/>
              </a:ext>
            </a:extLst>
          </p:cNvPr>
          <p:cNvSpPr txBox="1"/>
          <p:nvPr/>
        </p:nvSpPr>
        <p:spPr>
          <a:xfrm>
            <a:off x="4668828" y="17270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442 010 </a:t>
            </a:r>
            <a:r>
              <a:rPr lang="en-US" dirty="0" err="1"/>
              <a:t>TFlop</a:t>
            </a:r>
            <a:r>
              <a:rPr lang="en-US" dirty="0"/>
              <a:t>/s = 442 </a:t>
            </a:r>
            <a:r>
              <a:rPr lang="en-US" dirty="0" err="1"/>
              <a:t>PFlop</a:t>
            </a:r>
            <a:r>
              <a:rPr lang="en-US" dirty="0"/>
              <a:t>/s = 0.5 </a:t>
            </a:r>
            <a:r>
              <a:rPr lang="en-US" dirty="0" err="1"/>
              <a:t>EFlops</a:t>
            </a:r>
            <a:r>
              <a:rPr lang="en-US" dirty="0"/>
              <a:t>/s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D665E-6534-42AC-B9FE-77ED1CA6670A}"/>
              </a:ext>
            </a:extLst>
          </p:cNvPr>
          <p:cNvSpPr txBox="1"/>
          <p:nvPr/>
        </p:nvSpPr>
        <p:spPr>
          <a:xfrm>
            <a:off x="5014641" y="2700264"/>
            <a:ext cx="471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442 010 000 000 000 000 000 Flops/s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01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7" name="Picture 6" descr="42 years of microprocessor trend data [96], [57], [63] | Download  Scientific Diagram">
            <a:extLst>
              <a:ext uri="{FF2B5EF4-FFF2-40B4-BE49-F238E27FC236}">
                <a16:creationId xmlns:a16="http://schemas.microsoft.com/office/drawing/2014/main" id="{1CD6994B-CF75-4422-BB98-22FF0BB19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98" y="809565"/>
            <a:ext cx="7111927" cy="400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2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B90CE-F83E-4353-8BD6-C604283D60F4}"/>
              </a:ext>
            </a:extLst>
          </p:cNvPr>
          <p:cNvSpPr txBox="1"/>
          <p:nvPr/>
        </p:nvSpPr>
        <p:spPr>
          <a:xfrm>
            <a:off x="5076266" y="626815"/>
            <a:ext cx="2582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 memory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9CA86-1DFF-4CA7-835D-5BEEADA08252}"/>
              </a:ext>
            </a:extLst>
          </p:cNvPr>
          <p:cNvSpPr txBox="1"/>
          <p:nvPr/>
        </p:nvSpPr>
        <p:spPr>
          <a:xfrm>
            <a:off x="2047336" y="626815"/>
            <a:ext cx="26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Distributed memory</a:t>
            </a:r>
            <a:endParaRPr lang="ru-RU" dirty="0"/>
          </a:p>
        </p:txBody>
      </p:sp>
      <p:pic>
        <p:nvPicPr>
          <p:cNvPr id="12" name="Picture 4" descr="High-Performance Computing, Beyond: Introduction to Parallelism">
            <a:extLst>
              <a:ext uri="{FF2B5EF4-FFF2-40B4-BE49-F238E27FC236}">
                <a16:creationId xmlns:a16="http://schemas.microsoft.com/office/drawing/2014/main" id="{8BAC9829-E6E9-4E27-A766-4026740F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70" y="1171393"/>
            <a:ext cx="5143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0943D6-6573-4950-AC71-62B8D226D059}"/>
              </a:ext>
            </a:extLst>
          </p:cNvPr>
          <p:cNvSpPr txBox="1"/>
          <p:nvPr/>
        </p:nvSpPr>
        <p:spPr>
          <a:xfrm>
            <a:off x="69894" y="3518339"/>
            <a:ext cx="461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 (Message Passing Interface) is a standardized and portable message-passing standard designed to function on parallel computing architectures.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8349A-E1B6-4587-9707-0F722521C3F9}"/>
              </a:ext>
            </a:extLst>
          </p:cNvPr>
          <p:cNvSpPr txBox="1"/>
          <p:nvPr/>
        </p:nvSpPr>
        <p:spPr>
          <a:xfrm>
            <a:off x="4712372" y="3518339"/>
            <a:ext cx="461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OpenMP (Open Multi-Processing) is an application programming interface (API) that supports multi-platform shared-memory multiprocessing programming.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729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B90CE-F83E-4353-8BD6-C604283D60F4}"/>
              </a:ext>
            </a:extLst>
          </p:cNvPr>
          <p:cNvSpPr txBox="1"/>
          <p:nvPr/>
        </p:nvSpPr>
        <p:spPr>
          <a:xfrm>
            <a:off x="5076266" y="626815"/>
            <a:ext cx="2582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Shared memory</a:t>
            </a:r>
            <a:endParaRPr lang="ru-RU" dirty="0"/>
          </a:p>
        </p:txBody>
      </p:sp>
      <p:pic>
        <p:nvPicPr>
          <p:cNvPr id="12" name="Picture 4" descr="High-Performance Computing, Beyond: Introduction to Parallelism">
            <a:extLst>
              <a:ext uri="{FF2B5EF4-FFF2-40B4-BE49-F238E27FC236}">
                <a16:creationId xmlns:a16="http://schemas.microsoft.com/office/drawing/2014/main" id="{8BAC9829-E6E9-4E27-A766-4026740F3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3"/>
          <a:stretch/>
        </p:blipFill>
        <p:spPr bwMode="auto">
          <a:xfrm>
            <a:off x="4782162" y="1171393"/>
            <a:ext cx="2582908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3514B33-8AC8-4D64-99EC-EC151546B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22462" r="49442" b="1878"/>
          <a:stretch/>
        </p:blipFill>
        <p:spPr bwMode="auto">
          <a:xfrm>
            <a:off x="1045442" y="548114"/>
            <a:ext cx="3155624" cy="322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6C84731-01BF-4D81-A791-BF572CE2B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3"/>
          <a:stretch/>
        </p:blipFill>
        <p:spPr bwMode="auto">
          <a:xfrm>
            <a:off x="1352785" y="1454840"/>
            <a:ext cx="890786" cy="13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316C937-A9DF-45D2-A4AF-6DC1639E0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3"/>
          <a:stretch/>
        </p:blipFill>
        <p:spPr bwMode="auto">
          <a:xfrm>
            <a:off x="2155984" y="1454840"/>
            <a:ext cx="890786" cy="13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8FB3933C-9C1F-4C80-A92B-208F50AD5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3"/>
          <a:stretch/>
        </p:blipFill>
        <p:spPr bwMode="auto">
          <a:xfrm>
            <a:off x="2959183" y="1454840"/>
            <a:ext cx="890786" cy="13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Fork–join model - Wikipedia">
            <a:extLst>
              <a:ext uri="{FF2B5EF4-FFF2-40B4-BE49-F238E27FC236}">
                <a16:creationId xmlns:a16="http://schemas.microsoft.com/office/drawing/2014/main" id="{946879B6-0949-415E-B8DE-F489F44D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7" y="3418426"/>
            <a:ext cx="3932699" cy="16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EE969CBF-843E-49BE-ABFE-D1C614B0D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8201" r="49442" b="75773"/>
          <a:stretch/>
        </p:blipFill>
        <p:spPr bwMode="auto">
          <a:xfrm>
            <a:off x="1076567" y="-55256"/>
            <a:ext cx="3155624" cy="68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 descr="Знак вопроса со сплошной заливкой">
            <a:extLst>
              <a:ext uri="{FF2B5EF4-FFF2-40B4-BE49-F238E27FC236}">
                <a16:creationId xmlns:a16="http://schemas.microsoft.com/office/drawing/2014/main" id="{CAAE0B5E-684D-4B94-B6BC-6312F7D9F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4437" y="3693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2" name="Picture 4" descr="High-Performance Computing, Beyond: Introduction to Parallelism">
            <a:extLst>
              <a:ext uri="{FF2B5EF4-FFF2-40B4-BE49-F238E27FC236}">
                <a16:creationId xmlns:a16="http://schemas.microsoft.com/office/drawing/2014/main" id="{8BAC9829-E6E9-4E27-A766-4026740F3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51573"/>
          <a:stretch/>
        </p:blipFill>
        <p:spPr bwMode="auto">
          <a:xfrm>
            <a:off x="365239" y="1171393"/>
            <a:ext cx="2487526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2A0CD8-571F-4C21-8934-58E4EA61BA2F}"/>
              </a:ext>
            </a:extLst>
          </p:cNvPr>
          <p:cNvSpPr txBox="1"/>
          <p:nvPr/>
        </p:nvSpPr>
        <p:spPr>
          <a:xfrm>
            <a:off x="288427" y="626815"/>
            <a:ext cx="26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Distributed memory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BA16C8-98CC-4CA5-9E22-D0D37045B6A9}"/>
              </a:ext>
            </a:extLst>
          </p:cNvPr>
          <p:cNvSpPr txBox="1"/>
          <p:nvPr/>
        </p:nvSpPr>
        <p:spPr>
          <a:xfrm>
            <a:off x="69894" y="3518339"/>
            <a:ext cx="4618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 (Message Passing Interface) is a standardized and portable message-passing standard designed to function on parallel computing architectures.</a:t>
            </a:r>
            <a:endParaRPr lang="ru-RU" dirty="0"/>
          </a:p>
        </p:txBody>
      </p:sp>
      <p:pic>
        <p:nvPicPr>
          <p:cNvPr id="4098" name="Picture 2" descr="Japan&amp;#39;s Fugaku Retains Title as World&amp;#39;s Fastest Supercomputer - Fujitsu  Global">
            <a:extLst>
              <a:ext uri="{FF2B5EF4-FFF2-40B4-BE49-F238E27FC236}">
                <a16:creationId xmlns:a16="http://schemas.microsoft.com/office/drawing/2014/main" id="{B9831024-41CC-45A4-A97B-437C56AA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050" y="1886183"/>
            <a:ext cx="4755950" cy="32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Ломоносов (суперкомпьютер) — Википедия">
            <a:extLst>
              <a:ext uri="{FF2B5EF4-FFF2-40B4-BE49-F238E27FC236}">
                <a16:creationId xmlns:a16="http://schemas.microsoft.com/office/drawing/2014/main" id="{354D9B17-D0DA-4673-A51D-38EEA351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025" y="709330"/>
            <a:ext cx="2328025" cy="1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B75AA1-D762-4F1F-B2AA-3E1623C31427}"/>
              </a:ext>
            </a:extLst>
          </p:cNvPr>
          <p:cNvSpPr txBox="1"/>
          <p:nvPr/>
        </p:nvSpPr>
        <p:spPr>
          <a:xfrm>
            <a:off x="7236575" y="4422772"/>
            <a:ext cx="189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D3C3F"/>
                </a:solidFill>
                <a:effectLst/>
                <a:latin typeface="DIN"/>
              </a:rPr>
              <a:t> 7,630,848 </a:t>
            </a:r>
            <a:r>
              <a:rPr lang="en-US" b="0" i="0" dirty="0">
                <a:solidFill>
                  <a:srgbClr val="3D3C3F"/>
                </a:solidFill>
                <a:effectLst/>
                <a:latin typeface="DIN"/>
              </a:rPr>
              <a:t>cores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02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A0CD8-571F-4C21-8934-58E4EA61BA2F}"/>
              </a:ext>
            </a:extLst>
          </p:cNvPr>
          <p:cNvSpPr txBox="1"/>
          <p:nvPr/>
        </p:nvSpPr>
        <p:spPr>
          <a:xfrm>
            <a:off x="136998" y="721241"/>
            <a:ext cx="264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they communicate?</a:t>
            </a:r>
            <a:endParaRPr lang="ru-RU" dirty="0"/>
          </a:p>
        </p:txBody>
      </p:sp>
      <p:pic>
        <p:nvPicPr>
          <p:cNvPr id="4098" name="Picture 2" descr="Japan&amp;#39;s Fugaku Retains Title as World&amp;#39;s Fastest Supercomputer - Fujitsu  Global">
            <a:extLst>
              <a:ext uri="{FF2B5EF4-FFF2-40B4-BE49-F238E27FC236}">
                <a16:creationId xmlns:a16="http://schemas.microsoft.com/office/drawing/2014/main" id="{B9831024-41CC-45A4-A97B-437C56AA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2" y="721241"/>
            <a:ext cx="6453218" cy="44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B75AA1-D762-4F1F-B2AA-3E1623C31427}"/>
              </a:ext>
            </a:extLst>
          </p:cNvPr>
          <p:cNvSpPr txBox="1"/>
          <p:nvPr/>
        </p:nvSpPr>
        <p:spPr>
          <a:xfrm>
            <a:off x="7236575" y="4422772"/>
            <a:ext cx="1895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D3C3F"/>
                </a:solidFill>
                <a:effectLst/>
                <a:latin typeface="DIN"/>
              </a:rPr>
              <a:t> 7,630,848 </a:t>
            </a:r>
            <a:r>
              <a:rPr lang="en-US" b="0" i="0" dirty="0">
                <a:solidFill>
                  <a:srgbClr val="3D3C3F"/>
                </a:solidFill>
                <a:effectLst/>
                <a:latin typeface="DIN"/>
              </a:rPr>
              <a:t>cores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C8972C71-4FBB-44B0-9B0A-015AC09C63DC}"/>
              </a:ext>
            </a:extLst>
          </p:cNvPr>
          <p:cNvGrpSpPr/>
          <p:nvPr/>
        </p:nvGrpSpPr>
        <p:grpSpPr>
          <a:xfrm>
            <a:off x="3664344" y="1870021"/>
            <a:ext cx="3868920" cy="1038600"/>
            <a:chOff x="3664344" y="1870021"/>
            <a:chExt cx="3868920" cy="10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B682BC88-15C4-4199-BA0B-C07BB9F28646}"/>
                    </a:ext>
                  </a:extLst>
                </p14:cNvPr>
                <p14:cNvContentPartPr/>
                <p14:nvPr/>
              </p14:nvContentPartPr>
              <p14:xfrm>
                <a:off x="4861344" y="2435221"/>
                <a:ext cx="966960" cy="342720"/>
              </p14:xfrm>
            </p:contentPart>
          </mc:Choice>
          <mc:Fallback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B682BC88-15C4-4199-BA0B-C07BB9F286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3704" y="2417221"/>
                  <a:ext cx="10026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87C8026B-B837-4CBA-B1AF-9558917A58A3}"/>
                    </a:ext>
                  </a:extLst>
                </p14:cNvPr>
                <p14:cNvContentPartPr/>
                <p14:nvPr/>
              </p14:nvContentPartPr>
              <p14:xfrm>
                <a:off x="5859264" y="2390581"/>
                <a:ext cx="129600" cy="22572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87C8026B-B837-4CBA-B1AF-9558917A58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41624" y="2372941"/>
                  <a:ext cx="1652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F2452DF3-3F1F-4058-B10F-7DB82F498A00}"/>
                    </a:ext>
                  </a:extLst>
                </p14:cNvPr>
                <p14:cNvContentPartPr/>
                <p14:nvPr/>
              </p14:nvContentPartPr>
              <p14:xfrm>
                <a:off x="4750464" y="2518021"/>
                <a:ext cx="195840" cy="39060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F2452DF3-3F1F-4058-B10F-7DB82F498A0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32824" y="2500021"/>
                  <a:ext cx="23148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0436B381-EB65-4B66-BBFD-794784486797}"/>
                    </a:ext>
                  </a:extLst>
                </p14:cNvPr>
                <p14:cNvContentPartPr/>
                <p14:nvPr/>
              </p14:nvContentPartPr>
              <p14:xfrm>
                <a:off x="4300464" y="2534581"/>
                <a:ext cx="448920" cy="2685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0436B381-EB65-4B66-BBFD-7947844867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2464" y="2516581"/>
                  <a:ext cx="484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34A4BEE2-E96E-404F-9E93-375D1EDF1BDB}"/>
                    </a:ext>
                  </a:extLst>
                </p14:cNvPr>
                <p14:cNvContentPartPr/>
                <p14:nvPr/>
              </p14:nvContentPartPr>
              <p14:xfrm>
                <a:off x="4193544" y="2511181"/>
                <a:ext cx="231120" cy="25632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34A4BEE2-E96E-404F-9E93-375D1EDF1BD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75544" y="2493181"/>
                  <a:ext cx="266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90D2BF4E-AE23-41BE-B732-EA580CC52357}"/>
                    </a:ext>
                  </a:extLst>
                </p14:cNvPr>
                <p14:cNvContentPartPr/>
                <p14:nvPr/>
              </p14:nvContentPartPr>
              <p14:xfrm>
                <a:off x="4571544" y="2673541"/>
                <a:ext cx="212760" cy="19872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90D2BF4E-AE23-41BE-B732-EA580CC5235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53544" y="2655541"/>
                  <a:ext cx="248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2AA1FBE1-35EB-41FB-9670-E4CDD5BABE4A}"/>
                    </a:ext>
                  </a:extLst>
                </p14:cNvPr>
                <p14:cNvContentPartPr/>
                <p14:nvPr/>
              </p14:nvContentPartPr>
              <p14:xfrm>
                <a:off x="6099384" y="2466181"/>
                <a:ext cx="506880" cy="15300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2AA1FBE1-35EB-41FB-9670-E4CDD5BABE4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1744" y="2448541"/>
                  <a:ext cx="542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419F15BE-C117-4204-899B-A701427F6642}"/>
                    </a:ext>
                  </a:extLst>
                </p14:cNvPr>
                <p14:cNvContentPartPr/>
                <p14:nvPr/>
              </p14:nvContentPartPr>
              <p14:xfrm>
                <a:off x="6623184" y="2426941"/>
                <a:ext cx="79920" cy="16884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419F15BE-C117-4204-899B-A701427F66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05184" y="2408941"/>
                  <a:ext cx="115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916C16B-191F-4658-9C47-D14E7B178AE5}"/>
                    </a:ext>
                  </a:extLst>
                </p14:cNvPr>
                <p14:cNvContentPartPr/>
                <p14:nvPr/>
              </p14:nvContentPartPr>
              <p14:xfrm>
                <a:off x="6003624" y="2478421"/>
                <a:ext cx="222840" cy="22320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916C16B-191F-4658-9C47-D14E7B178A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85984" y="2460421"/>
                  <a:ext cx="258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A26149A8-308B-4B2B-9812-3F48C1FC7D92}"/>
                    </a:ext>
                  </a:extLst>
                </p14:cNvPr>
                <p14:cNvContentPartPr/>
                <p14:nvPr/>
              </p14:nvContentPartPr>
              <p14:xfrm>
                <a:off x="6765024" y="2397781"/>
                <a:ext cx="395280" cy="17568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A26149A8-308B-4B2B-9812-3F48C1FC7D9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47384" y="2380141"/>
                  <a:ext cx="430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D4FFCC64-92D2-4927-A965-973BB583DC62}"/>
                    </a:ext>
                  </a:extLst>
                </p14:cNvPr>
                <p14:cNvContentPartPr/>
                <p14:nvPr/>
              </p14:nvContentPartPr>
              <p14:xfrm>
                <a:off x="7134744" y="2397061"/>
                <a:ext cx="160560" cy="14616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D4FFCC64-92D2-4927-A965-973BB583DC6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16744" y="2379061"/>
                  <a:ext cx="19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C373FAA-5E32-4E9A-9DF3-37F4DEB381D2}"/>
                    </a:ext>
                  </a:extLst>
                </p14:cNvPr>
                <p14:cNvContentPartPr/>
                <p14:nvPr/>
              </p14:nvContentPartPr>
              <p14:xfrm>
                <a:off x="6723264" y="2334061"/>
                <a:ext cx="160200" cy="26964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C373FAA-5E32-4E9A-9DF3-37F4DEB381D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05624" y="2316421"/>
                  <a:ext cx="195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3503309-45A8-482E-8021-44559A012343}"/>
                    </a:ext>
                  </a:extLst>
                </p14:cNvPr>
                <p14:cNvContentPartPr/>
                <p14:nvPr/>
              </p14:nvContentPartPr>
              <p14:xfrm>
                <a:off x="5083104" y="1870021"/>
                <a:ext cx="2450160" cy="93996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3503309-45A8-482E-8021-44559A0123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65104" y="1852381"/>
                  <a:ext cx="248580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0D9D357C-3479-4068-84D8-42E157BF41F3}"/>
                    </a:ext>
                  </a:extLst>
                </p14:cNvPr>
                <p14:cNvContentPartPr/>
                <p14:nvPr/>
              </p14:nvContentPartPr>
              <p14:xfrm>
                <a:off x="7354344" y="2344141"/>
                <a:ext cx="178560" cy="17892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0D9D357C-3479-4068-84D8-42E157BF41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36704" y="2326141"/>
                  <a:ext cx="214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D23197F2-CC31-49A0-BE18-67481DF150FC}"/>
                    </a:ext>
                  </a:extLst>
                </p14:cNvPr>
                <p14:cNvContentPartPr/>
                <p14:nvPr/>
              </p14:nvContentPartPr>
              <p14:xfrm>
                <a:off x="5028744" y="2681101"/>
                <a:ext cx="173160" cy="18360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D23197F2-CC31-49A0-BE18-67481DF150F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010744" y="2663101"/>
                  <a:ext cx="208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DFC85A48-B93D-417D-A674-6442EA2C2B18}"/>
                    </a:ext>
                  </a:extLst>
                </p14:cNvPr>
                <p14:cNvContentPartPr/>
                <p14:nvPr/>
              </p14:nvContentPartPr>
              <p14:xfrm>
                <a:off x="3778824" y="2101501"/>
                <a:ext cx="1207440" cy="43488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DFC85A48-B93D-417D-A674-6442EA2C2B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60824" y="2083501"/>
                  <a:ext cx="12430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B1B88C19-7038-4AE9-A6EE-DD788E0575A8}"/>
                    </a:ext>
                  </a:extLst>
                </p14:cNvPr>
                <p14:cNvContentPartPr/>
                <p14:nvPr/>
              </p14:nvContentPartPr>
              <p14:xfrm>
                <a:off x="3664344" y="2238301"/>
                <a:ext cx="185400" cy="24336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B1B88C19-7038-4AE9-A6EE-DD788E0575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6704" y="2220301"/>
                  <a:ext cx="22104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A1C22CFD-8B56-43AD-BB4D-29426F2BE8E1}"/>
                    </a:ext>
                  </a:extLst>
                </p14:cNvPr>
                <p14:cNvContentPartPr/>
                <p14:nvPr/>
              </p14:nvContentPartPr>
              <p14:xfrm>
                <a:off x="4772784" y="2375101"/>
                <a:ext cx="241200" cy="15480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A1C22CFD-8B56-43AD-BB4D-29426F2BE8E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55144" y="2357101"/>
                  <a:ext cx="276840" cy="19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76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6332B-B824-4153-A64E-D2589ED842DA}"/>
              </a:ext>
            </a:extLst>
          </p:cNvPr>
          <p:cNvSpPr txBox="1"/>
          <p:nvPr/>
        </p:nvSpPr>
        <p:spPr>
          <a:xfrm>
            <a:off x="428551" y="1605282"/>
            <a:ext cx="76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1992 – Discussions began on the standardization of the messaging protocol. </a:t>
            </a:r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7EDF41-1ACB-475E-9AB8-0DB50B2AA2FB}"/>
              </a:ext>
            </a:extLst>
          </p:cNvPr>
          <p:cNvSpPr txBox="1"/>
          <p:nvPr/>
        </p:nvSpPr>
        <p:spPr>
          <a:xfrm>
            <a:off x="428551" y="892032"/>
            <a:ext cx="7643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manufacturer used its own messaging system that was incompatible with the others.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0C356-778E-46D0-AB6D-F73FE5720DE5}"/>
              </a:ext>
            </a:extLst>
          </p:cNvPr>
          <p:cNvSpPr txBox="1"/>
          <p:nvPr/>
        </p:nvSpPr>
        <p:spPr>
          <a:xfrm>
            <a:off x="428551" y="2164362"/>
            <a:ext cx="76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 Forum approved the final MPI 1.0 standard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478FEA-86FD-410A-BDA1-C9E7A9B20585}"/>
              </a:ext>
            </a:extLst>
          </p:cNvPr>
          <p:cNvSpPr txBox="1"/>
          <p:nvPr/>
        </p:nvSpPr>
        <p:spPr>
          <a:xfrm>
            <a:off x="2960970" y="3502651"/>
            <a:ext cx="3222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Application </a:t>
            </a:r>
            <a:r>
              <a:rPr lang="ru-RU" dirty="0" err="1"/>
              <a:t>independence</a:t>
            </a:r>
            <a:r>
              <a:rPr lang="ru-RU" dirty="0"/>
              <a:t> </a:t>
            </a:r>
          </a:p>
          <a:p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dirty="0" err="1"/>
              <a:t>computer</a:t>
            </a:r>
            <a:r>
              <a:rPr lang="ru-RU" dirty="0"/>
              <a:t> </a:t>
            </a:r>
            <a:r>
              <a:rPr lang="ru-RU" dirty="0" err="1"/>
              <a:t>architecture</a:t>
            </a:r>
            <a:r>
              <a:rPr lang="ru-RU" dirty="0"/>
              <a:t>.</a:t>
            </a:r>
          </a:p>
        </p:txBody>
      </p:sp>
      <p:pic>
        <p:nvPicPr>
          <p:cNvPr id="4104" name="Picture 8" descr="Исходный код Windows стал доступен хакерам: Интернет и СМИ: Lenta.ru">
            <a:extLst>
              <a:ext uri="{FF2B5EF4-FFF2-40B4-BE49-F238E27FC236}">
                <a16:creationId xmlns:a16="http://schemas.microsoft.com/office/drawing/2014/main" id="{B97FC76E-32C0-4BD0-AFE8-03B39E00D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61" y="2953037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Суперкомпьютер — Национальная библиотека им. Н. Э. Баумана">
            <a:extLst>
              <a:ext uri="{FF2B5EF4-FFF2-40B4-BE49-F238E27FC236}">
                <a16:creationId xmlns:a16="http://schemas.microsoft.com/office/drawing/2014/main" id="{0E96850D-4F42-42B4-AD88-5AB265A4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226" y="2830486"/>
            <a:ext cx="3061977" cy="202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5D4A6EA-E029-4969-B8D3-7BED20A7605C}"/>
              </a:ext>
            </a:extLst>
          </p:cNvPr>
          <p:cNvCxnSpPr/>
          <p:nvPr/>
        </p:nvCxnSpPr>
        <p:spPr>
          <a:xfrm>
            <a:off x="3121773" y="3232433"/>
            <a:ext cx="2539353" cy="0"/>
          </a:xfrm>
          <a:prstGeom prst="straightConnector1">
            <a:avLst/>
          </a:prstGeom>
          <a:ln w="76200">
            <a:solidFill>
              <a:srgbClr val="00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7181BE1-3A33-408E-96CF-4BBEB869505D}"/>
              </a:ext>
            </a:extLst>
          </p:cNvPr>
          <p:cNvSpPr txBox="1"/>
          <p:nvPr/>
        </p:nvSpPr>
        <p:spPr>
          <a:xfrm>
            <a:off x="5966896" y="2165144"/>
            <a:ext cx="2915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https://www.mpi-forum.org/</a:t>
            </a:r>
          </a:p>
        </p:txBody>
      </p:sp>
    </p:spTree>
    <p:extLst>
      <p:ext uri="{BB962C8B-B14F-4D97-AF65-F5344CB8AC3E}">
        <p14:creationId xmlns:p14="http://schemas.microsoft.com/office/powerpoint/2010/main" val="311161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01924" y="23344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parallel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11232-482E-4F3A-BE79-762AF1666C1A}"/>
              </a:ext>
            </a:extLst>
          </p:cNvPr>
          <p:cNvSpPr txBox="1"/>
          <p:nvPr/>
        </p:nvSpPr>
        <p:spPr>
          <a:xfrm>
            <a:off x="3357654" y="8176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num_threads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1D211-B6D1-4627-974E-597F95359E88}"/>
              </a:ext>
            </a:extLst>
          </p:cNvPr>
          <p:cNvSpPr txBox="1"/>
          <p:nvPr/>
        </p:nvSpPr>
        <p:spPr>
          <a:xfrm>
            <a:off x="3357654" y="13267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if()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600E8-CD7F-472E-9754-677F86A7FA87}"/>
              </a:ext>
            </a:extLst>
          </p:cNvPr>
          <p:cNvSpPr txBox="1"/>
          <p:nvPr/>
        </p:nvSpPr>
        <p:spPr>
          <a:xfrm>
            <a:off x="3357654" y="18358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shared()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03715-306B-4C76-85A0-3244C1B297D9}"/>
              </a:ext>
            </a:extLst>
          </p:cNvPr>
          <p:cNvSpPr txBox="1"/>
          <p:nvPr/>
        </p:nvSpPr>
        <p:spPr>
          <a:xfrm>
            <a:off x="3357654" y="23485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private()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298F2-58C0-4AB4-83CF-43F432E64E29}"/>
              </a:ext>
            </a:extLst>
          </p:cNvPr>
          <p:cNvSpPr txBox="1"/>
          <p:nvPr/>
        </p:nvSpPr>
        <p:spPr>
          <a:xfrm>
            <a:off x="3357654" y="28612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f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irstprivate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69BA9-AB80-46B4-BE20-E269685708FF}"/>
              </a:ext>
            </a:extLst>
          </p:cNvPr>
          <p:cNvSpPr txBox="1"/>
          <p:nvPr/>
        </p:nvSpPr>
        <p:spPr>
          <a:xfrm>
            <a:off x="3357654" y="337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lastprivate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B3CB1-55FA-4691-B5C3-43A5B50E3DC8}"/>
              </a:ext>
            </a:extLst>
          </p:cNvPr>
          <p:cNvSpPr txBox="1"/>
          <p:nvPr/>
        </p:nvSpPr>
        <p:spPr>
          <a:xfrm>
            <a:off x="3357654" y="38867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reduction()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54B629EE-8D2B-4A0E-ABF2-BD289D6062A1}"/>
              </a:ext>
            </a:extLst>
          </p:cNvPr>
          <p:cNvSpPr/>
          <p:nvPr/>
        </p:nvSpPr>
        <p:spPr>
          <a:xfrm>
            <a:off x="3046059" y="722201"/>
            <a:ext cx="209671" cy="3593791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785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0C356-778E-46D0-AB6D-F73FE5720DE5}"/>
              </a:ext>
            </a:extLst>
          </p:cNvPr>
          <p:cNvSpPr txBox="1"/>
          <p:nvPr/>
        </p:nvSpPr>
        <p:spPr>
          <a:xfrm>
            <a:off x="375660" y="836444"/>
            <a:ext cx="76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C8CC03-CCEC-483A-B62C-220EAD9BB33E}"/>
              </a:ext>
            </a:extLst>
          </p:cNvPr>
          <p:cNvSpPr txBox="1"/>
          <p:nvPr/>
        </p:nvSpPr>
        <p:spPr>
          <a:xfrm>
            <a:off x="375660" y="1494105"/>
            <a:ext cx="84887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MPI standard includes point-to-point message-passing, collective communications, group and communicator concepts, process topologies, environmental management, process creation and management, one-sided communications, extended collective operations, external interfaces, I/O, some miscellaneous topics, and multiple tool interfaces. Language bindings for C and Fortran are defined.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588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D0C356-778E-46D0-AB6D-F73FE5720DE5}"/>
              </a:ext>
            </a:extLst>
          </p:cNvPr>
          <p:cNvSpPr txBox="1"/>
          <p:nvPr/>
        </p:nvSpPr>
        <p:spPr>
          <a:xfrm>
            <a:off x="375660" y="836444"/>
            <a:ext cx="7643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Realizations:</a:t>
            </a:r>
            <a:endParaRPr lang="ru-RU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C8CC03-CCEC-483A-B62C-220EAD9BB33E}"/>
              </a:ext>
            </a:extLst>
          </p:cNvPr>
          <p:cNvSpPr txBox="1"/>
          <p:nvPr/>
        </p:nvSpPr>
        <p:spPr>
          <a:xfrm>
            <a:off x="375660" y="1494105"/>
            <a:ext cx="84887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MPICH from Argonne National Laboratory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LAM/MPI from Ohio Supercomputer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MPI (not to be confused with OpenMP) was formed by the merging FT-MPI, LA-MPI, LAM/MPI, and PACX-MPI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MESH-MPI from MESH-Technologies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384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F13ADA77-1D75-4EA3-B9B4-7E7B9B695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8"/>
          <a:stretch/>
        </p:blipFill>
        <p:spPr bwMode="auto">
          <a:xfrm>
            <a:off x="114574" y="673944"/>
            <a:ext cx="4204908" cy="31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98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F13ADA77-1D75-4EA3-B9B4-7E7B9B695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78"/>
          <a:stretch/>
        </p:blipFill>
        <p:spPr bwMode="auto">
          <a:xfrm>
            <a:off x="114574" y="673944"/>
            <a:ext cx="4204908" cy="31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1E2DF93-38D0-4938-9300-3D323BA03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039" y="830936"/>
            <a:ext cx="3051943" cy="28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21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5364" name="Picture 4" descr="Платформа Sun Constellation для HPC">
            <a:extLst>
              <a:ext uri="{FF2B5EF4-FFF2-40B4-BE49-F238E27FC236}">
                <a16:creationId xmlns:a16="http://schemas.microsoft.com/office/drawing/2014/main" id="{820857FD-BFE8-4490-B410-374A6EE12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2" y="705185"/>
            <a:ext cx="4160422" cy="20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P представила новые HPC решения, апгрейд платформы Apollo и ПО ANSYS для  промышленных предприятий">
            <a:extLst>
              <a:ext uri="{FF2B5EF4-FFF2-40B4-BE49-F238E27FC236}">
                <a16:creationId xmlns:a16="http://schemas.microsoft.com/office/drawing/2014/main" id="{FE345A99-E7B9-4C6A-88A5-ED94C2D15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071" y="1107974"/>
            <a:ext cx="5512941" cy="36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95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EDED1-71CC-4876-9898-67B502E99F71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pic>
        <p:nvPicPr>
          <p:cNvPr id="9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5AE6296-CDE0-4C52-8CB2-EFCF95D1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5" y="1191321"/>
            <a:ext cx="2088278" cy="13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B3E079E-A8A0-4028-98B9-A401F5C5D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30919" y="2672278"/>
            <a:ext cx="1689091" cy="23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760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EDED1-71CC-4876-9898-67B502E99F71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pic>
        <p:nvPicPr>
          <p:cNvPr id="9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5AE6296-CDE0-4C52-8CB2-EFCF95D1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5" y="1191321"/>
            <a:ext cx="2088278" cy="13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Небоскрёб — Википедия">
            <a:extLst>
              <a:ext uri="{FF2B5EF4-FFF2-40B4-BE49-F238E27FC236}">
                <a16:creationId xmlns:a16="http://schemas.microsoft.com/office/drawing/2014/main" id="{A39E4095-7CBF-47A5-8170-791EC4CC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8" y="1054384"/>
            <a:ext cx="2667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5855D8A2-F4C2-4230-9B96-72612A103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30919" y="2672278"/>
            <a:ext cx="1689091" cy="23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8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EDED1-71CC-4876-9898-67B502E99F71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task is to build a house</a:t>
            </a:r>
            <a:endParaRPr lang="ru-RU" dirty="0"/>
          </a:p>
        </p:txBody>
      </p:sp>
      <p:pic>
        <p:nvPicPr>
          <p:cNvPr id="9" name="Picture 10" descr="How Much Does It Cost to Build a House? [2021 £/m2 Building Prices] |  Urbanist Architecture - London Architects">
            <a:extLst>
              <a:ext uri="{FF2B5EF4-FFF2-40B4-BE49-F238E27FC236}">
                <a16:creationId xmlns:a16="http://schemas.microsoft.com/office/drawing/2014/main" id="{E5AE6296-CDE0-4C52-8CB2-EFCF95D1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5" y="1191321"/>
            <a:ext cx="2088278" cy="139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Небоскрёб — Википедия">
            <a:extLst>
              <a:ext uri="{FF2B5EF4-FFF2-40B4-BE49-F238E27FC236}">
                <a16:creationId xmlns:a16="http://schemas.microsoft.com/office/drawing/2014/main" id="{A39E4095-7CBF-47A5-8170-791EC4CC1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38" y="1054384"/>
            <a:ext cx="2667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B3E079E-A8A0-4028-98B9-A401F5C5D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49B8A275-51A1-4AD7-BE50-7E9CD5C95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E543ACA-3636-4C5C-97EB-1E06396ACD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14BF541-79DD-4ABB-9A84-A8DF7919E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43AA7CD-407E-452D-84C0-67D8CC27E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D1F23F0-63EE-4C75-A6E8-BEB749534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89472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D300A1D8-181B-4942-B399-E9F970539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7748A842-C100-4584-BB3B-BD8607F2E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49AD53F-1957-43FF-B74F-45630D702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BB08DFD0-D5AA-4620-B52A-22E2A794D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2B42BAF-F74D-4C6D-BCC0-3FE0E7810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5FC56C5A-812D-4F63-AA07-C1E4AF4B5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153538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8C532DB2-0FE5-468F-9B8A-8343D0093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0EA9D1E-6942-472F-85BF-880A422C7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5BF29B8B-BC9C-4835-B557-4D49B0308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2B3ACC99-B822-4D24-AC73-50CFFE6A6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2A9C69C0-7562-44B4-8AF7-66337B4B7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473A9916-C89E-4730-B299-5B3FC3AD6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221780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17B20A16-16E7-4AB5-A597-9E3AB2466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CB00CDA7-2D08-4AD7-9C9B-8D7616D2C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5E1AC552-1114-414D-AE2D-57CAC77BD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6BE220A-C59A-45EC-935A-B952F3AF2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C964E578-A5C3-41EA-8EC5-38F17BB18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8508A486-5626-46E4-BDC6-C998A9652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2858468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C1167477-811F-480C-9221-083759F6C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4E02419A-8F2A-4BAC-BCF4-051556B10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7B66CB9B-D331-4781-B45A-E05B897DF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96CD1F29-987F-472B-AB70-93FE1FC43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0EF4FC71-8D5E-4AC4-9E2B-EC7B910EA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63A78EE2-0766-44A0-B996-CCA6B06E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3540886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>
            <a:extLst>
              <a:ext uri="{FF2B5EF4-FFF2-40B4-BE49-F238E27FC236}">
                <a16:creationId xmlns:a16="http://schemas.microsoft.com/office/drawing/2014/main" id="{5189261D-5C23-4303-9FD9-BC63ADE8C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598159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86FFFF1A-B062-49BF-8FAE-FB591A94B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183020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3A11D01C-3D36-4965-8196-B0FC3F0AC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67881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D6C1D01-343B-4C86-B8E1-A4CEA9966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52742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4179F62B-98A0-43A0-82FF-4E5AC8DEA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937603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>
            <a:extLst>
              <a:ext uri="{FF2B5EF4-FFF2-40B4-BE49-F238E27FC236}">
                <a16:creationId xmlns:a16="http://schemas.microsoft.com/office/drawing/2014/main" id="{00E995CA-D8D6-4BDD-AE45-E2D1581AA9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519245" y="4181549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>
            <a:extLst>
              <a:ext uri="{FF2B5EF4-FFF2-40B4-BE49-F238E27FC236}">
                <a16:creationId xmlns:a16="http://schemas.microsoft.com/office/drawing/2014/main" id="{5855D8A2-F4C2-4230-9B96-72612A103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30919" y="2672278"/>
            <a:ext cx="1689091" cy="23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78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C3EB3F4-EFA2-4631-A10D-8198E489F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"/>
          <a:stretch/>
        </p:blipFill>
        <p:spPr bwMode="auto">
          <a:xfrm>
            <a:off x="70314" y="658135"/>
            <a:ext cx="7186645" cy="35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53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B9426-C18D-4B3A-B7C8-0379EC3B4395}"/>
              </a:ext>
            </a:extLst>
          </p:cNvPr>
          <p:cNvSpPr txBox="1"/>
          <p:nvPr/>
        </p:nvSpPr>
        <p:spPr>
          <a:xfrm>
            <a:off x="381625" y="36452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#include “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mpi.h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524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01924" y="23344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single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03715-306B-4C76-85A0-3244C1B297D9}"/>
              </a:ext>
            </a:extLst>
          </p:cNvPr>
          <p:cNvSpPr txBox="1"/>
          <p:nvPr/>
        </p:nvSpPr>
        <p:spPr>
          <a:xfrm>
            <a:off x="3357654" y="15914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private()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298F2-58C0-4AB4-83CF-43F432E64E29}"/>
              </a:ext>
            </a:extLst>
          </p:cNvPr>
          <p:cNvSpPr txBox="1"/>
          <p:nvPr/>
        </p:nvSpPr>
        <p:spPr>
          <a:xfrm>
            <a:off x="3357654" y="21041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f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irstprivate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69BA9-AB80-46B4-BE20-E269685708FF}"/>
              </a:ext>
            </a:extLst>
          </p:cNvPr>
          <p:cNvSpPr txBox="1"/>
          <p:nvPr/>
        </p:nvSpPr>
        <p:spPr>
          <a:xfrm>
            <a:off x="3357654" y="261685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Copyprivate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B3CB1-55FA-4691-B5C3-43A5B50E3DC8}"/>
              </a:ext>
            </a:extLst>
          </p:cNvPr>
          <p:cNvSpPr txBox="1"/>
          <p:nvPr/>
        </p:nvSpPr>
        <p:spPr>
          <a:xfrm>
            <a:off x="3357654" y="31295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nowait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54B629EE-8D2B-4A0E-ABF2-BD289D6062A1}"/>
              </a:ext>
            </a:extLst>
          </p:cNvPr>
          <p:cNvSpPr/>
          <p:nvPr/>
        </p:nvSpPr>
        <p:spPr>
          <a:xfrm>
            <a:off x="3022763" y="1457953"/>
            <a:ext cx="198022" cy="2122285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1CE27-A64B-4DB6-B867-D368934F2CE1}"/>
              </a:ext>
            </a:extLst>
          </p:cNvPr>
          <p:cNvSpPr txBox="1"/>
          <p:nvPr/>
        </p:nvSpPr>
        <p:spPr>
          <a:xfrm>
            <a:off x="6089205" y="2334430"/>
            <a:ext cx="2757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master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9167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B9426-C18D-4B3A-B7C8-0379EC3B4395}"/>
              </a:ext>
            </a:extLst>
          </p:cNvPr>
          <p:cNvSpPr txBox="1"/>
          <p:nvPr/>
        </p:nvSpPr>
        <p:spPr>
          <a:xfrm>
            <a:off x="381625" y="36452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#include “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mpi.h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”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943B3-D4FF-40DD-837B-63204509C698}"/>
              </a:ext>
            </a:extLst>
          </p:cNvPr>
          <p:cNvSpPr txBox="1"/>
          <p:nvPr/>
        </p:nvSpPr>
        <p:spPr>
          <a:xfrm>
            <a:off x="381625" y="4052952"/>
            <a:ext cx="473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296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B9426-C18D-4B3A-B7C8-0379EC3B4395}"/>
              </a:ext>
            </a:extLst>
          </p:cNvPr>
          <p:cNvSpPr txBox="1"/>
          <p:nvPr/>
        </p:nvSpPr>
        <p:spPr>
          <a:xfrm>
            <a:off x="381625" y="364522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#include “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mpi.h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”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943B3-D4FF-40DD-837B-63204509C698}"/>
              </a:ext>
            </a:extLst>
          </p:cNvPr>
          <p:cNvSpPr txBox="1"/>
          <p:nvPr/>
        </p:nvSpPr>
        <p:spPr>
          <a:xfrm>
            <a:off x="381625" y="4052952"/>
            <a:ext cx="473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MPI_Init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(&amp;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argc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,&amp;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argv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EE07-117D-484D-ABF4-8B6658F63A34}"/>
              </a:ext>
            </a:extLst>
          </p:cNvPr>
          <p:cNvSpPr txBox="1"/>
          <p:nvPr/>
        </p:nvSpPr>
        <p:spPr>
          <a:xfrm>
            <a:off x="3554360" y="4014555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Initialization</a:t>
            </a:r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AAA88BF-A64E-41A0-B7ED-CDE9FBD55532}"/>
              </a:ext>
            </a:extLst>
          </p:cNvPr>
          <p:cNvGrpSpPr/>
          <p:nvPr/>
        </p:nvGrpSpPr>
        <p:grpSpPr>
          <a:xfrm>
            <a:off x="1646544" y="1601821"/>
            <a:ext cx="2161440" cy="880560"/>
            <a:chOff x="1646544" y="1601821"/>
            <a:chExt cx="216144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FA760C3A-97FA-493C-AC54-485DF1D2AA86}"/>
                    </a:ext>
                  </a:extLst>
                </p14:cNvPr>
                <p14:cNvContentPartPr/>
                <p14:nvPr/>
              </p14:nvContentPartPr>
              <p14:xfrm>
                <a:off x="1929864" y="2181421"/>
                <a:ext cx="1552320" cy="30096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FA760C3A-97FA-493C-AC54-485DF1D2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2224" y="2163421"/>
                  <a:ext cx="1587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170333C3-A4D8-4F3A-85F8-7D839C1BE45C}"/>
                    </a:ext>
                  </a:extLst>
                </p14:cNvPr>
                <p14:cNvContentPartPr/>
                <p14:nvPr/>
              </p14:nvContentPartPr>
              <p14:xfrm>
                <a:off x="2734464" y="1952101"/>
                <a:ext cx="42120" cy="17532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170333C3-A4D8-4F3A-85F8-7D839C1BE4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6464" y="1934101"/>
                  <a:ext cx="77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AC7612E8-30CE-4606-9917-265C0FB86C17}"/>
                    </a:ext>
                  </a:extLst>
                </p14:cNvPr>
                <p14:cNvContentPartPr/>
                <p14:nvPr/>
              </p14:nvContentPartPr>
              <p14:xfrm>
                <a:off x="2808984" y="1980901"/>
                <a:ext cx="45720" cy="11952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AC7612E8-30CE-4606-9917-265C0FB86C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0984" y="1962901"/>
                  <a:ext cx="8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EEC3E18-1C93-4E81-A9AB-9C997061677F}"/>
                    </a:ext>
                  </a:extLst>
                </p14:cNvPr>
                <p14:cNvContentPartPr/>
                <p14:nvPr/>
              </p14:nvContentPartPr>
              <p14:xfrm>
                <a:off x="1646544" y="1601821"/>
                <a:ext cx="2161440" cy="3715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EEC3E18-1C93-4E81-A9AB-9C99706167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28904" y="1583821"/>
                  <a:ext cx="2197080" cy="40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2FAF6D0-69D2-4D02-A53E-E13D6EF7DC1F}"/>
                  </a:ext>
                </a:extLst>
              </p14:cNvPr>
              <p14:cNvContentPartPr/>
              <p14:nvPr/>
            </p14:nvContentPartPr>
            <p14:xfrm>
              <a:off x="1116720" y="2224800"/>
              <a:ext cx="327600" cy="349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2FAF6D0-69D2-4D02-A53E-E13D6EF7DC1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7360" y="2215440"/>
                <a:ext cx="346320" cy="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007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943B3-D4FF-40DD-837B-63204509C698}"/>
              </a:ext>
            </a:extLst>
          </p:cNvPr>
          <p:cNvSpPr txBox="1"/>
          <p:nvPr/>
        </p:nvSpPr>
        <p:spPr>
          <a:xfrm>
            <a:off x="381625" y="3696152"/>
            <a:ext cx="473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MPI_Init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(&amp;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argc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,&amp;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argv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EE07-117D-484D-ABF4-8B6658F63A34}"/>
              </a:ext>
            </a:extLst>
          </p:cNvPr>
          <p:cNvSpPr txBox="1"/>
          <p:nvPr/>
        </p:nvSpPr>
        <p:spPr>
          <a:xfrm>
            <a:off x="3554360" y="3657755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Initialization</a:t>
            </a:r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AAA88BF-A64E-41A0-B7ED-CDE9FBD55532}"/>
              </a:ext>
            </a:extLst>
          </p:cNvPr>
          <p:cNvGrpSpPr/>
          <p:nvPr/>
        </p:nvGrpSpPr>
        <p:grpSpPr>
          <a:xfrm>
            <a:off x="1646544" y="1601821"/>
            <a:ext cx="2161440" cy="880560"/>
            <a:chOff x="1646544" y="1601821"/>
            <a:chExt cx="2161440" cy="88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FA760C3A-97FA-493C-AC54-485DF1D2AA86}"/>
                    </a:ext>
                  </a:extLst>
                </p14:cNvPr>
                <p14:cNvContentPartPr/>
                <p14:nvPr/>
              </p14:nvContentPartPr>
              <p14:xfrm>
                <a:off x="1929864" y="2181421"/>
                <a:ext cx="1552320" cy="30096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FA760C3A-97FA-493C-AC54-485DF1D2AA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2224" y="2163421"/>
                  <a:ext cx="15879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170333C3-A4D8-4F3A-85F8-7D839C1BE45C}"/>
                    </a:ext>
                  </a:extLst>
                </p14:cNvPr>
                <p14:cNvContentPartPr/>
                <p14:nvPr/>
              </p14:nvContentPartPr>
              <p14:xfrm>
                <a:off x="2734464" y="1952101"/>
                <a:ext cx="42120" cy="17532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170333C3-A4D8-4F3A-85F8-7D839C1BE4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6464" y="1934101"/>
                  <a:ext cx="77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AC7612E8-30CE-4606-9917-265C0FB86C17}"/>
                    </a:ext>
                  </a:extLst>
                </p14:cNvPr>
                <p14:cNvContentPartPr/>
                <p14:nvPr/>
              </p14:nvContentPartPr>
              <p14:xfrm>
                <a:off x="2808984" y="1980901"/>
                <a:ext cx="45720" cy="11952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AC7612E8-30CE-4606-9917-265C0FB86C1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0984" y="1962901"/>
                  <a:ext cx="8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2EEC3E18-1C93-4E81-A9AB-9C997061677F}"/>
                    </a:ext>
                  </a:extLst>
                </p14:cNvPr>
                <p14:cNvContentPartPr/>
                <p14:nvPr/>
              </p14:nvContentPartPr>
              <p14:xfrm>
                <a:off x="1646544" y="1601821"/>
                <a:ext cx="2161440" cy="3715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2EEC3E18-1C93-4E81-A9AB-9C99706167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28904" y="1583821"/>
                  <a:ext cx="2197080" cy="40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38A70B-0E47-46F2-829A-A3246B79BBB7}"/>
              </a:ext>
            </a:extLst>
          </p:cNvPr>
          <p:cNvSpPr txBox="1"/>
          <p:nvPr/>
        </p:nvSpPr>
        <p:spPr>
          <a:xfrm>
            <a:off x="864895" y="4458448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 Communicator</a:t>
            </a:r>
            <a:endParaRPr lang="ru-RU" dirty="0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4F567AF7-7722-4AE9-A428-76B938B68B7C}"/>
              </a:ext>
            </a:extLst>
          </p:cNvPr>
          <p:cNvGrpSpPr/>
          <p:nvPr/>
        </p:nvGrpSpPr>
        <p:grpSpPr>
          <a:xfrm>
            <a:off x="1365024" y="4077181"/>
            <a:ext cx="162720" cy="430560"/>
            <a:chOff x="1365024" y="4077181"/>
            <a:chExt cx="16272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6DF79712-D767-4E71-ABCD-9384A7C89F10}"/>
                    </a:ext>
                  </a:extLst>
                </p14:cNvPr>
                <p14:cNvContentPartPr/>
                <p14:nvPr/>
              </p14:nvContentPartPr>
              <p14:xfrm>
                <a:off x="1365024" y="4077181"/>
                <a:ext cx="130680" cy="35820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6DF79712-D767-4E71-ABCD-9384A7C89F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47024" y="4059541"/>
                  <a:ext cx="1663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D56B8773-CA83-4312-BE9C-7517F00DEA1D}"/>
                    </a:ext>
                  </a:extLst>
                </p14:cNvPr>
                <p14:cNvContentPartPr/>
                <p14:nvPr/>
              </p14:nvContentPartPr>
              <p14:xfrm>
                <a:off x="1391664" y="4332781"/>
                <a:ext cx="136080" cy="17496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D56B8773-CA83-4312-BE9C-7517F00DEA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4024" y="4315141"/>
                  <a:ext cx="171720" cy="21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E5ABA1-95E6-4A37-AABE-1EE10ED486D2}"/>
              </a:ext>
            </a:extLst>
          </p:cNvPr>
          <p:cNvSpPr txBox="1"/>
          <p:nvPr/>
        </p:nvSpPr>
        <p:spPr>
          <a:xfrm>
            <a:off x="2907760" y="4458448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MPI_COMM_WORLD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05CD1B-4C92-473D-A969-8CA3FAE28960}"/>
              </a:ext>
            </a:extLst>
          </p:cNvPr>
          <p:cNvSpPr txBox="1"/>
          <p:nvPr/>
        </p:nvSpPr>
        <p:spPr>
          <a:xfrm>
            <a:off x="5384477" y="4256281"/>
            <a:ext cx="3677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communicator is an object describing a group of processes.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91C64536-111D-433D-908E-D6B9C6B3F21B}"/>
                  </a:ext>
                </a:extLst>
              </p14:cNvPr>
              <p14:cNvContentPartPr/>
              <p14:nvPr/>
            </p14:nvContentPartPr>
            <p14:xfrm>
              <a:off x="2911320" y="4327560"/>
              <a:ext cx="2176560" cy="49464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91C64536-111D-433D-908E-D6B9C6B3F2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1960" y="4318200"/>
                <a:ext cx="219528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452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E5ABA1-95E6-4A37-AABE-1EE10ED486D2}"/>
              </a:ext>
            </a:extLst>
          </p:cNvPr>
          <p:cNvSpPr txBox="1"/>
          <p:nvPr/>
        </p:nvSpPr>
        <p:spPr>
          <a:xfrm>
            <a:off x="1533568" y="1080410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MPI_COMM_WORLD</a:t>
            </a:r>
            <a:endParaRPr lang="ru-RU" dirty="0"/>
          </a:p>
        </p:txBody>
      </p:sp>
      <p:pic>
        <p:nvPicPr>
          <p:cNvPr id="61" name="Picture 6">
            <a:extLst>
              <a:ext uri="{FF2B5EF4-FFF2-40B4-BE49-F238E27FC236}">
                <a16:creationId xmlns:a16="http://schemas.microsoft.com/office/drawing/2014/main" id="{30E86801-6AC4-4B45-AF3A-27A86576D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30628664-404F-4F4C-A82C-CF3CC95A6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FEC9F0D3-EE31-4695-8AEE-D3B74050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5EEE363A-D2C1-4869-8FD8-128C96BE6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id="{992BF8BE-C1AB-45F4-B164-82F806160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B3CB607F-42EB-4355-9065-7A97C4B8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>
            <a:extLst>
              <a:ext uri="{FF2B5EF4-FFF2-40B4-BE49-F238E27FC236}">
                <a16:creationId xmlns:a16="http://schemas.microsoft.com/office/drawing/2014/main" id="{20C4BB57-EA0C-482C-A2F4-D7C262F28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54FBFEAE-BE5D-4852-8232-C3132535A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00345B80-C67F-4868-8A05-E5D6B217E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>
            <a:extLst>
              <a:ext uri="{FF2B5EF4-FFF2-40B4-BE49-F238E27FC236}">
                <a16:creationId xmlns:a16="http://schemas.microsoft.com/office/drawing/2014/main" id="{25989F6F-E916-4503-A4ED-2CC31F56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144FDF20-249C-4024-9530-C84CE4EC9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594E7AD-99C2-4812-AFC7-FE941F212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C2FF5365-93B2-4278-9FE4-D1F4C3109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65E3932-E16B-4C5F-B63B-60C31040F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DFAD58AB-4630-4A3B-8199-9CC29C148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45AE512D-F09F-44D2-9973-AF4B830D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BD5F6038-BC49-443A-95BD-258EB1536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>
            <a:extLst>
              <a:ext uri="{FF2B5EF4-FFF2-40B4-BE49-F238E27FC236}">
                <a16:creationId xmlns:a16="http://schemas.microsoft.com/office/drawing/2014/main" id="{CADE01FD-6016-41D2-BB59-8E1F03C7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>
            <a:extLst>
              <a:ext uri="{FF2B5EF4-FFF2-40B4-BE49-F238E27FC236}">
                <a16:creationId xmlns:a16="http://schemas.microsoft.com/office/drawing/2014/main" id="{E532DBC6-59C4-4F32-97DC-85F87DC3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1EC5BF92-1EA4-448C-95C7-EF0E467F8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>
            <a:extLst>
              <a:ext uri="{FF2B5EF4-FFF2-40B4-BE49-F238E27FC236}">
                <a16:creationId xmlns:a16="http://schemas.microsoft.com/office/drawing/2014/main" id="{C25C6C0A-2B16-4C07-8E21-0DCD30AE6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A9C211D7-63C7-4070-95A5-6BC35C471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889AFD19-BE68-434F-8F04-752280B02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>
            <a:extLst>
              <a:ext uri="{FF2B5EF4-FFF2-40B4-BE49-F238E27FC236}">
                <a16:creationId xmlns:a16="http://schemas.microsoft.com/office/drawing/2014/main" id="{C4BBE053-ACF3-46F2-89B7-8E28D59CD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7D1F8C3F-ECA1-4776-9EC2-B35D26211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>
            <a:extLst>
              <a:ext uri="{FF2B5EF4-FFF2-40B4-BE49-F238E27FC236}">
                <a16:creationId xmlns:a16="http://schemas.microsoft.com/office/drawing/2014/main" id="{7EEEF122-ABE3-4572-9739-C51BEBF3B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>
            <a:extLst>
              <a:ext uri="{FF2B5EF4-FFF2-40B4-BE49-F238E27FC236}">
                <a16:creationId xmlns:a16="http://schemas.microsoft.com/office/drawing/2014/main" id="{E7783690-8104-444B-BFE6-83DB97E75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>
            <a:extLst>
              <a:ext uri="{FF2B5EF4-FFF2-40B4-BE49-F238E27FC236}">
                <a16:creationId xmlns:a16="http://schemas.microsoft.com/office/drawing/2014/main" id="{0F542721-1E05-4555-B578-64902B268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98BDFC36-23A0-4780-A8E1-A5E1DAD9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id="{49C79AA9-46F0-4BF4-B6C7-36AB83CB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>
            <a:extLst>
              <a:ext uri="{FF2B5EF4-FFF2-40B4-BE49-F238E27FC236}">
                <a16:creationId xmlns:a16="http://schemas.microsoft.com/office/drawing/2014/main" id="{979AEC15-B863-4400-901E-F94686C94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>
            <a:extLst>
              <a:ext uri="{FF2B5EF4-FFF2-40B4-BE49-F238E27FC236}">
                <a16:creationId xmlns:a16="http://schemas.microsoft.com/office/drawing/2014/main" id="{5DA73210-500D-491D-B7A0-B9A15FE7F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A657E40C-A0EA-4C6F-85F2-58BE3DDF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>
            <a:extLst>
              <a:ext uri="{FF2B5EF4-FFF2-40B4-BE49-F238E27FC236}">
                <a16:creationId xmlns:a16="http://schemas.microsoft.com/office/drawing/2014/main" id="{7F97C2D7-2590-4606-A19B-69A75AFB5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>
            <a:extLst>
              <a:ext uri="{FF2B5EF4-FFF2-40B4-BE49-F238E27FC236}">
                <a16:creationId xmlns:a16="http://schemas.microsoft.com/office/drawing/2014/main" id="{A718884D-663E-45E9-B7D0-DB4535492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>
            <a:extLst>
              <a:ext uri="{FF2B5EF4-FFF2-40B4-BE49-F238E27FC236}">
                <a16:creationId xmlns:a16="http://schemas.microsoft.com/office/drawing/2014/main" id="{CACF4B20-1599-46C5-9B52-5BA2C09F3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1646631-4251-4E08-BF89-E2848396A542}"/>
                  </a:ext>
                </a:extLst>
              </p14:cNvPr>
              <p14:cNvContentPartPr/>
              <p14:nvPr/>
            </p14:nvContentPartPr>
            <p14:xfrm>
              <a:off x="1357104" y="449821"/>
              <a:ext cx="7183440" cy="46548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1646631-4251-4E08-BF89-E2848396A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104" y="432181"/>
                <a:ext cx="7219080" cy="46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086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E5ABA1-95E6-4A37-AABE-1EE10ED486D2}"/>
              </a:ext>
            </a:extLst>
          </p:cNvPr>
          <p:cNvSpPr txBox="1"/>
          <p:nvPr/>
        </p:nvSpPr>
        <p:spPr>
          <a:xfrm>
            <a:off x="1533568" y="1080410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MPI_COMM_WORLD</a:t>
            </a:r>
            <a:endParaRPr lang="ru-RU" dirty="0"/>
          </a:p>
        </p:txBody>
      </p:sp>
      <p:pic>
        <p:nvPicPr>
          <p:cNvPr id="61" name="Picture 6">
            <a:extLst>
              <a:ext uri="{FF2B5EF4-FFF2-40B4-BE49-F238E27FC236}">
                <a16:creationId xmlns:a16="http://schemas.microsoft.com/office/drawing/2014/main" id="{30E86801-6AC4-4B45-AF3A-27A86576D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30628664-404F-4F4C-A82C-CF3CC95A6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FEC9F0D3-EE31-4695-8AEE-D3B74050F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5EEE363A-D2C1-4869-8FD8-128C96BE6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>
            <a:extLst>
              <a:ext uri="{FF2B5EF4-FFF2-40B4-BE49-F238E27FC236}">
                <a16:creationId xmlns:a16="http://schemas.microsoft.com/office/drawing/2014/main" id="{992BF8BE-C1AB-45F4-B164-82F806160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>
            <a:extLst>
              <a:ext uri="{FF2B5EF4-FFF2-40B4-BE49-F238E27FC236}">
                <a16:creationId xmlns:a16="http://schemas.microsoft.com/office/drawing/2014/main" id="{B3CB607F-42EB-4355-9065-7A97C4B86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92967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>
            <a:extLst>
              <a:ext uri="{FF2B5EF4-FFF2-40B4-BE49-F238E27FC236}">
                <a16:creationId xmlns:a16="http://schemas.microsoft.com/office/drawing/2014/main" id="{20C4BB57-EA0C-482C-A2F4-D7C262F28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>
            <a:extLst>
              <a:ext uri="{FF2B5EF4-FFF2-40B4-BE49-F238E27FC236}">
                <a16:creationId xmlns:a16="http://schemas.microsoft.com/office/drawing/2014/main" id="{54FBFEAE-BE5D-4852-8232-C3132535A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>
            <a:extLst>
              <a:ext uri="{FF2B5EF4-FFF2-40B4-BE49-F238E27FC236}">
                <a16:creationId xmlns:a16="http://schemas.microsoft.com/office/drawing/2014/main" id="{00345B80-C67F-4868-8A05-E5D6B217E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>
            <a:extLst>
              <a:ext uri="{FF2B5EF4-FFF2-40B4-BE49-F238E27FC236}">
                <a16:creationId xmlns:a16="http://schemas.microsoft.com/office/drawing/2014/main" id="{25989F6F-E916-4503-A4ED-2CC31F56F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144FDF20-249C-4024-9530-C84CE4EC9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D594E7AD-99C2-4812-AFC7-FE941F212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157033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>
            <a:extLst>
              <a:ext uri="{FF2B5EF4-FFF2-40B4-BE49-F238E27FC236}">
                <a16:creationId xmlns:a16="http://schemas.microsoft.com/office/drawing/2014/main" id="{C2FF5365-93B2-4278-9FE4-D1F4C3109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>
            <a:extLst>
              <a:ext uri="{FF2B5EF4-FFF2-40B4-BE49-F238E27FC236}">
                <a16:creationId xmlns:a16="http://schemas.microsoft.com/office/drawing/2014/main" id="{F65E3932-E16B-4C5F-B63B-60C31040F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DFAD58AB-4630-4A3B-8199-9CC29C148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6">
            <a:extLst>
              <a:ext uri="{FF2B5EF4-FFF2-40B4-BE49-F238E27FC236}">
                <a16:creationId xmlns:a16="http://schemas.microsoft.com/office/drawing/2014/main" id="{45AE512D-F09F-44D2-9973-AF4B830D1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>
            <a:extLst>
              <a:ext uri="{FF2B5EF4-FFF2-40B4-BE49-F238E27FC236}">
                <a16:creationId xmlns:a16="http://schemas.microsoft.com/office/drawing/2014/main" id="{BD5F6038-BC49-443A-95BD-258EB1536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>
            <a:extLst>
              <a:ext uri="{FF2B5EF4-FFF2-40B4-BE49-F238E27FC236}">
                <a16:creationId xmlns:a16="http://schemas.microsoft.com/office/drawing/2014/main" id="{CADE01FD-6016-41D2-BB59-8E1F03C7D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2252751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>
            <a:extLst>
              <a:ext uri="{FF2B5EF4-FFF2-40B4-BE49-F238E27FC236}">
                <a16:creationId xmlns:a16="http://schemas.microsoft.com/office/drawing/2014/main" id="{E532DBC6-59C4-4F32-97DC-85F87DC3C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1EC5BF92-1EA4-448C-95C7-EF0E467F8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>
            <a:extLst>
              <a:ext uri="{FF2B5EF4-FFF2-40B4-BE49-F238E27FC236}">
                <a16:creationId xmlns:a16="http://schemas.microsoft.com/office/drawing/2014/main" id="{C25C6C0A-2B16-4C07-8E21-0DCD30AE6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>
            <a:extLst>
              <a:ext uri="{FF2B5EF4-FFF2-40B4-BE49-F238E27FC236}">
                <a16:creationId xmlns:a16="http://schemas.microsoft.com/office/drawing/2014/main" id="{A9C211D7-63C7-4070-95A5-6BC35C471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889AFD19-BE68-434F-8F04-752280B02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>
            <a:extLst>
              <a:ext uri="{FF2B5EF4-FFF2-40B4-BE49-F238E27FC236}">
                <a16:creationId xmlns:a16="http://schemas.microsoft.com/office/drawing/2014/main" id="{C4BBE053-ACF3-46F2-89B7-8E28D59CD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2893414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7D1F8C3F-ECA1-4776-9EC2-B35D26211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>
            <a:extLst>
              <a:ext uri="{FF2B5EF4-FFF2-40B4-BE49-F238E27FC236}">
                <a16:creationId xmlns:a16="http://schemas.microsoft.com/office/drawing/2014/main" id="{7EEEF122-ABE3-4572-9739-C51BEBF3B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>
            <a:extLst>
              <a:ext uri="{FF2B5EF4-FFF2-40B4-BE49-F238E27FC236}">
                <a16:creationId xmlns:a16="http://schemas.microsoft.com/office/drawing/2014/main" id="{E7783690-8104-444B-BFE6-83DB97E75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>
            <a:extLst>
              <a:ext uri="{FF2B5EF4-FFF2-40B4-BE49-F238E27FC236}">
                <a16:creationId xmlns:a16="http://schemas.microsoft.com/office/drawing/2014/main" id="{0F542721-1E05-4555-B578-64902B2688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>
            <a:extLst>
              <a:ext uri="{FF2B5EF4-FFF2-40B4-BE49-F238E27FC236}">
                <a16:creationId xmlns:a16="http://schemas.microsoft.com/office/drawing/2014/main" id="{98BDFC36-23A0-4780-A8E1-A5E1DAD9F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>
            <a:extLst>
              <a:ext uri="{FF2B5EF4-FFF2-40B4-BE49-F238E27FC236}">
                <a16:creationId xmlns:a16="http://schemas.microsoft.com/office/drawing/2014/main" id="{49C79AA9-46F0-4BF4-B6C7-36AB83CB5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3575832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6">
            <a:extLst>
              <a:ext uri="{FF2B5EF4-FFF2-40B4-BE49-F238E27FC236}">
                <a16:creationId xmlns:a16="http://schemas.microsoft.com/office/drawing/2014/main" id="{979AEC15-B863-4400-901E-F94686C94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456615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6">
            <a:extLst>
              <a:ext uri="{FF2B5EF4-FFF2-40B4-BE49-F238E27FC236}">
                <a16:creationId xmlns:a16="http://schemas.microsoft.com/office/drawing/2014/main" id="{5DA73210-500D-491D-B7A0-B9A15FE7F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041476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6">
            <a:extLst>
              <a:ext uri="{FF2B5EF4-FFF2-40B4-BE49-F238E27FC236}">
                <a16:creationId xmlns:a16="http://schemas.microsoft.com/office/drawing/2014/main" id="{A657E40C-A0EA-4C6F-85F2-58BE3DDF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5626337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>
            <a:extLst>
              <a:ext uri="{FF2B5EF4-FFF2-40B4-BE49-F238E27FC236}">
                <a16:creationId xmlns:a16="http://schemas.microsoft.com/office/drawing/2014/main" id="{7F97C2D7-2590-4606-A19B-69A75AFB5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211198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6">
            <a:extLst>
              <a:ext uri="{FF2B5EF4-FFF2-40B4-BE49-F238E27FC236}">
                <a16:creationId xmlns:a16="http://schemas.microsoft.com/office/drawing/2014/main" id="{A718884D-663E-45E9-B7D0-DB4535492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6796059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>
            <a:extLst>
              <a:ext uri="{FF2B5EF4-FFF2-40B4-BE49-F238E27FC236}">
                <a16:creationId xmlns:a16="http://schemas.microsoft.com/office/drawing/2014/main" id="{CACF4B20-1599-46C5-9B52-5BA2C09F3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7377701" y="4216495"/>
            <a:ext cx="503081" cy="70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F1646631-4251-4E08-BF89-E2848396A542}"/>
                  </a:ext>
                </a:extLst>
              </p14:cNvPr>
              <p14:cNvContentPartPr/>
              <p14:nvPr/>
            </p14:nvContentPartPr>
            <p14:xfrm>
              <a:off x="1357104" y="449821"/>
              <a:ext cx="7183440" cy="46548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F1646631-4251-4E08-BF89-E2848396A5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104" y="432181"/>
                <a:ext cx="7219080" cy="46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6AA42B5-20D4-49C8-AC3A-C0CE7B612BDE}"/>
                  </a:ext>
                </a:extLst>
              </p14:cNvPr>
              <p14:cNvContentPartPr/>
              <p14:nvPr/>
            </p14:nvContentPartPr>
            <p14:xfrm>
              <a:off x="4114344" y="738181"/>
              <a:ext cx="2089080" cy="89856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6AA42B5-20D4-49C8-AC3A-C0CE7B612B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6704" y="720541"/>
                <a:ext cx="212472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A8838C81-4929-4E16-823E-3AEEF2388996}"/>
                  </a:ext>
                </a:extLst>
              </p14:cNvPr>
              <p14:cNvContentPartPr/>
              <p14:nvPr/>
            </p14:nvContentPartPr>
            <p14:xfrm>
              <a:off x="5552544" y="790021"/>
              <a:ext cx="1262520" cy="222336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A8838C81-4929-4E16-823E-3AEEF23889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4904" y="772381"/>
                <a:ext cx="1298160" cy="22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E78E6E0B-067B-47B0-9268-5FC23FBBE06D}"/>
              </a:ext>
            </a:extLst>
          </p:cNvPr>
          <p:cNvGrpSpPr/>
          <p:nvPr/>
        </p:nvGrpSpPr>
        <p:grpSpPr>
          <a:xfrm>
            <a:off x="6250944" y="617941"/>
            <a:ext cx="644760" cy="227880"/>
            <a:chOff x="6250944" y="617941"/>
            <a:chExt cx="644760" cy="22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804B17D2-6345-47CB-BF1B-C7CEDC5F3035}"/>
                    </a:ext>
                  </a:extLst>
                </p14:cNvPr>
                <p14:cNvContentPartPr/>
                <p14:nvPr/>
              </p14:nvContentPartPr>
              <p14:xfrm>
                <a:off x="6250944" y="617941"/>
                <a:ext cx="114840" cy="13752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804B17D2-6345-47CB-BF1B-C7CEDC5F30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32944" y="599941"/>
                  <a:ext cx="150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E851671-7573-4498-8787-A0439700862D}"/>
                    </a:ext>
                  </a:extLst>
                </p14:cNvPr>
                <p14:cNvContentPartPr/>
                <p14:nvPr/>
              </p14:nvContentPartPr>
              <p14:xfrm>
                <a:off x="6405384" y="658621"/>
                <a:ext cx="99360" cy="9900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E851671-7573-4498-8787-A043970086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387384" y="640621"/>
                  <a:ext cx="135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9" name="Рукописный ввод 98">
                  <a:extLst>
                    <a:ext uri="{FF2B5EF4-FFF2-40B4-BE49-F238E27FC236}">
                      <a16:creationId xmlns:a16="http://schemas.microsoft.com/office/drawing/2014/main" id="{1D84F352-EA8F-4A33-A5E6-6579429C0A45}"/>
                    </a:ext>
                  </a:extLst>
                </p14:cNvPr>
                <p14:cNvContentPartPr/>
                <p14:nvPr/>
              </p14:nvContentPartPr>
              <p14:xfrm>
                <a:off x="6554784" y="643861"/>
                <a:ext cx="137880" cy="95040"/>
              </p14:xfrm>
            </p:contentPart>
          </mc:Choice>
          <mc:Fallback>
            <p:pic>
              <p:nvPicPr>
                <p:cNvPr id="99" name="Рукописный ввод 98">
                  <a:extLst>
                    <a:ext uri="{FF2B5EF4-FFF2-40B4-BE49-F238E27FC236}">
                      <a16:creationId xmlns:a16="http://schemas.microsoft.com/office/drawing/2014/main" id="{1D84F352-EA8F-4A33-A5E6-6579429C0A4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36784" y="626221"/>
                  <a:ext cx="17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0" name="Рукописный ввод 99">
                  <a:extLst>
                    <a:ext uri="{FF2B5EF4-FFF2-40B4-BE49-F238E27FC236}">
                      <a16:creationId xmlns:a16="http://schemas.microsoft.com/office/drawing/2014/main" id="{1E2EF93D-2648-49DB-BA29-BF83443D77CF}"/>
                    </a:ext>
                  </a:extLst>
                </p14:cNvPr>
                <p14:cNvContentPartPr/>
                <p14:nvPr/>
              </p14:nvContentPartPr>
              <p14:xfrm>
                <a:off x="6738384" y="639541"/>
                <a:ext cx="157320" cy="206280"/>
              </p14:xfrm>
            </p:contentPart>
          </mc:Choice>
          <mc:Fallback>
            <p:pic>
              <p:nvPicPr>
                <p:cNvPr id="100" name="Рукописный ввод 99">
                  <a:extLst>
                    <a:ext uri="{FF2B5EF4-FFF2-40B4-BE49-F238E27FC236}">
                      <a16:creationId xmlns:a16="http://schemas.microsoft.com/office/drawing/2014/main" id="{1E2EF93D-2648-49DB-BA29-BF83443D77C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20384" y="621541"/>
                  <a:ext cx="19296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53A57D33-DB99-41DC-8E6A-5ADCD5D45E95}"/>
              </a:ext>
            </a:extLst>
          </p:cNvPr>
          <p:cNvGrpSpPr/>
          <p:nvPr/>
        </p:nvGrpSpPr>
        <p:grpSpPr>
          <a:xfrm>
            <a:off x="3477864" y="1464661"/>
            <a:ext cx="624240" cy="333000"/>
            <a:chOff x="3477864" y="1464661"/>
            <a:chExt cx="62424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18C817E1-16BF-4E2C-8B8B-5273A6F4257B}"/>
                    </a:ext>
                  </a:extLst>
                </p14:cNvPr>
                <p14:cNvContentPartPr/>
                <p14:nvPr/>
              </p14:nvContentPartPr>
              <p14:xfrm>
                <a:off x="3477864" y="1681741"/>
                <a:ext cx="169560" cy="11592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18C817E1-16BF-4E2C-8B8B-5273A6F425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0224" y="1663741"/>
                  <a:ext cx="205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E82423E2-8A09-455E-BB78-AC2839110AF4}"/>
                    </a:ext>
                  </a:extLst>
                </p14:cNvPr>
                <p14:cNvContentPartPr/>
                <p14:nvPr/>
              </p14:nvContentPartPr>
              <p14:xfrm>
                <a:off x="3707184" y="1663741"/>
                <a:ext cx="74880" cy="12708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E82423E2-8A09-455E-BB78-AC2839110A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9544" y="1645741"/>
                  <a:ext cx="110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04" name="Рукописный ввод 103">
                  <a:extLst>
                    <a:ext uri="{FF2B5EF4-FFF2-40B4-BE49-F238E27FC236}">
                      <a16:creationId xmlns:a16="http://schemas.microsoft.com/office/drawing/2014/main" id="{FC8672BC-CD1B-425D-A664-E65C6F1CB288}"/>
                    </a:ext>
                  </a:extLst>
                </p14:cNvPr>
                <p14:cNvContentPartPr/>
                <p14:nvPr/>
              </p14:nvContentPartPr>
              <p14:xfrm>
                <a:off x="3822744" y="1464661"/>
                <a:ext cx="32040" cy="260640"/>
              </p14:xfrm>
            </p:contentPart>
          </mc:Choice>
          <mc:Fallback>
            <p:pic>
              <p:nvPicPr>
                <p:cNvPr id="104" name="Рукописный ввод 103">
                  <a:extLst>
                    <a:ext uri="{FF2B5EF4-FFF2-40B4-BE49-F238E27FC236}">
                      <a16:creationId xmlns:a16="http://schemas.microsoft.com/office/drawing/2014/main" id="{FC8672BC-CD1B-425D-A664-E65C6F1CB28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04744" y="1446661"/>
                  <a:ext cx="67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D14D2878-11AC-45C7-8741-5CF23AD7855F}"/>
                    </a:ext>
                  </a:extLst>
                </p14:cNvPr>
                <p14:cNvContentPartPr/>
                <p14:nvPr/>
              </p14:nvContentPartPr>
              <p14:xfrm>
                <a:off x="3869184" y="1495261"/>
                <a:ext cx="41040" cy="20484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D14D2878-11AC-45C7-8741-5CF23AD7855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51544" y="1477261"/>
                  <a:ext cx="76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7" name="Рукописный ввод 106">
                  <a:extLst>
                    <a:ext uri="{FF2B5EF4-FFF2-40B4-BE49-F238E27FC236}">
                      <a16:creationId xmlns:a16="http://schemas.microsoft.com/office/drawing/2014/main" id="{9F1A2FA2-D82E-44F3-903C-2CD7D88A2606}"/>
                    </a:ext>
                  </a:extLst>
                </p14:cNvPr>
                <p14:cNvContentPartPr/>
                <p14:nvPr/>
              </p14:nvContentPartPr>
              <p14:xfrm>
                <a:off x="3938664" y="1582741"/>
                <a:ext cx="163440" cy="171720"/>
              </p14:xfrm>
            </p:contentPart>
          </mc:Choice>
          <mc:Fallback>
            <p:pic>
              <p:nvPicPr>
                <p:cNvPr id="107" name="Рукописный ввод 106">
                  <a:extLst>
                    <a:ext uri="{FF2B5EF4-FFF2-40B4-BE49-F238E27FC236}">
                      <a16:creationId xmlns:a16="http://schemas.microsoft.com/office/drawing/2014/main" id="{9F1A2FA2-D82E-44F3-903C-2CD7D88A260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20664" y="1564741"/>
                  <a:ext cx="199080" cy="20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030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EE07-117D-484D-ABF4-8B6658F63A34}"/>
              </a:ext>
            </a:extLst>
          </p:cNvPr>
          <p:cNvSpPr txBox="1"/>
          <p:nvPr/>
        </p:nvSpPr>
        <p:spPr>
          <a:xfrm>
            <a:off x="3482184" y="3657755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number of processes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E6F49-15F1-44DE-9F8E-D00DE248622C}"/>
              </a:ext>
            </a:extLst>
          </p:cNvPr>
          <p:cNvSpPr txBox="1"/>
          <p:nvPr/>
        </p:nvSpPr>
        <p:spPr>
          <a:xfrm>
            <a:off x="381625" y="3696152"/>
            <a:ext cx="473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MPI_Comm_size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(,)</a:t>
            </a:r>
          </a:p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MPI_Comm_rank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(,)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79B7D6-2FEF-42D5-BC30-836478C70F56}"/>
              </a:ext>
            </a:extLst>
          </p:cNvPr>
          <p:cNvSpPr txBox="1"/>
          <p:nvPr/>
        </p:nvSpPr>
        <p:spPr>
          <a:xfrm>
            <a:off x="3482184" y="3973151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process number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098220BD-4F1D-498E-845E-809F397F67F1}"/>
                  </a:ext>
                </a:extLst>
              </p14:cNvPr>
              <p14:cNvContentPartPr/>
              <p14:nvPr/>
            </p14:nvContentPartPr>
            <p14:xfrm>
              <a:off x="1037784" y="2365741"/>
              <a:ext cx="3837600" cy="50472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098220BD-4F1D-498E-845E-809F397F67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144" y="2348101"/>
                <a:ext cx="3873240" cy="54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B4504B0-02FD-431E-B567-3195F8F6399E}"/>
              </a:ext>
            </a:extLst>
          </p:cNvPr>
          <p:cNvGrpSpPr/>
          <p:nvPr/>
        </p:nvGrpSpPr>
        <p:grpSpPr>
          <a:xfrm>
            <a:off x="1574904" y="1919341"/>
            <a:ext cx="3222360" cy="529560"/>
            <a:chOff x="1574904" y="1919341"/>
            <a:chExt cx="3222360" cy="52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4C698803-5417-4832-A8F8-400CF17901C2}"/>
                    </a:ext>
                  </a:extLst>
                </p14:cNvPr>
                <p14:cNvContentPartPr/>
                <p14:nvPr/>
              </p14:nvContentPartPr>
              <p14:xfrm>
                <a:off x="1574904" y="1939141"/>
                <a:ext cx="1179720" cy="38664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4C698803-5417-4832-A8F8-400CF17901C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6904" y="1921501"/>
                  <a:ext cx="12153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88BB4778-8155-4BDD-A72E-37E00186DC03}"/>
                    </a:ext>
                  </a:extLst>
                </p14:cNvPr>
                <p14:cNvContentPartPr/>
                <p14:nvPr/>
              </p14:nvContentPartPr>
              <p14:xfrm>
                <a:off x="2678304" y="1919341"/>
                <a:ext cx="2118960" cy="45396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88BB4778-8155-4BDD-A72E-37E00186DC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60304" y="1901341"/>
                  <a:ext cx="215460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027E7EDE-B303-4033-9779-71B43F377B49}"/>
                    </a:ext>
                  </a:extLst>
                </p14:cNvPr>
                <p14:cNvContentPartPr/>
                <p14:nvPr/>
              </p14:nvContentPartPr>
              <p14:xfrm>
                <a:off x="4423584" y="2200501"/>
                <a:ext cx="318240" cy="24840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027E7EDE-B303-4033-9779-71B43F377B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05944" y="2182501"/>
                  <a:ext cx="353880" cy="28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1B67D87-1416-4047-803E-E995BDD1D09A}"/>
                  </a:ext>
                </a:extLst>
              </p14:cNvPr>
              <p14:cNvContentPartPr/>
              <p14:nvPr/>
            </p14:nvContentPartPr>
            <p14:xfrm>
              <a:off x="1644840" y="821880"/>
              <a:ext cx="5456520" cy="143388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1B67D87-1416-4047-803E-E995BDD1D0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5480" y="812520"/>
                <a:ext cx="5475240" cy="14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510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EE07-117D-484D-ABF4-8B6658F63A34}"/>
              </a:ext>
            </a:extLst>
          </p:cNvPr>
          <p:cNvSpPr txBox="1"/>
          <p:nvPr/>
        </p:nvSpPr>
        <p:spPr>
          <a:xfrm>
            <a:off x="3482184" y="3657755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number of processes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E6F49-15F1-44DE-9F8E-D00DE248622C}"/>
              </a:ext>
            </a:extLst>
          </p:cNvPr>
          <p:cNvSpPr txBox="1"/>
          <p:nvPr/>
        </p:nvSpPr>
        <p:spPr>
          <a:xfrm>
            <a:off x="381625" y="3696152"/>
            <a:ext cx="473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MPI_Comm_size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(,)</a:t>
            </a:r>
          </a:p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MPI_Comm_rank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(,)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79B7D6-2FEF-42D5-BC30-836478C70F56}"/>
              </a:ext>
            </a:extLst>
          </p:cNvPr>
          <p:cNvSpPr txBox="1"/>
          <p:nvPr/>
        </p:nvSpPr>
        <p:spPr>
          <a:xfrm>
            <a:off x="3482184" y="3973151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process number</a:t>
            </a:r>
            <a:endParaRPr lang="ru-RU" dirty="0"/>
          </a:p>
        </p:txBody>
      </p:sp>
      <p:pic>
        <p:nvPicPr>
          <p:cNvPr id="19460" name="Picture 4" descr="Один день из жизни офицера российской армии">
            <a:extLst>
              <a:ext uri="{FF2B5EF4-FFF2-40B4-BE49-F238E27FC236}">
                <a16:creationId xmlns:a16="http://schemas.microsoft.com/office/drawing/2014/main" id="{C43653B5-8143-4397-ADFD-D6F9A0F2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43" y="605356"/>
            <a:ext cx="4534927" cy="30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D4F973A-22B6-4C3D-8EF5-98BF84F1550B}"/>
              </a:ext>
            </a:extLst>
          </p:cNvPr>
          <p:cNvGrpSpPr/>
          <p:nvPr/>
        </p:nvGrpSpPr>
        <p:grpSpPr>
          <a:xfrm>
            <a:off x="3061704" y="611821"/>
            <a:ext cx="2156760" cy="1027440"/>
            <a:chOff x="3061704" y="611821"/>
            <a:chExt cx="2156760" cy="10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9F0A8DAC-E6ED-43BF-9BBA-7BB95026689A}"/>
                    </a:ext>
                  </a:extLst>
                </p14:cNvPr>
                <p14:cNvContentPartPr/>
                <p14:nvPr/>
              </p14:nvContentPartPr>
              <p14:xfrm>
                <a:off x="3061704" y="1239301"/>
                <a:ext cx="125280" cy="338760"/>
              </p14:xfrm>
            </p:contentPart>
          </mc:Choice>
          <mc:Fallback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9F0A8DAC-E6ED-43BF-9BBA-7BB95026689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3704" y="1221301"/>
                  <a:ext cx="1609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47E82C01-F5A9-4A90-89C7-6C45D6B5FA36}"/>
                    </a:ext>
                  </a:extLst>
                </p14:cNvPr>
                <p14:cNvContentPartPr/>
                <p14:nvPr/>
              </p14:nvContentPartPr>
              <p14:xfrm>
                <a:off x="3082944" y="744301"/>
                <a:ext cx="61200" cy="37044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47E82C01-F5A9-4A90-89C7-6C45D6B5FA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65304" y="726661"/>
                  <a:ext cx="968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995F248D-F769-4018-82E6-07101AEEC437}"/>
                    </a:ext>
                  </a:extLst>
                </p14:cNvPr>
                <p14:cNvContentPartPr/>
                <p14:nvPr/>
              </p14:nvContentPartPr>
              <p14:xfrm>
                <a:off x="3065304" y="980461"/>
                <a:ext cx="101160" cy="8784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995F248D-F769-4018-82E6-07101AEEC4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7664" y="962461"/>
                  <a:ext cx="136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3CFCD24-9A98-462D-9CF1-4B4FA9BA1DC3}"/>
                    </a:ext>
                  </a:extLst>
                </p14:cNvPr>
                <p14:cNvContentPartPr/>
                <p14:nvPr/>
              </p14:nvContentPartPr>
              <p14:xfrm>
                <a:off x="3201744" y="826021"/>
                <a:ext cx="50040" cy="13824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3CFCD24-9A98-462D-9CF1-4B4FA9BA1D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84104" y="808381"/>
                  <a:ext cx="85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C0614B9-81F4-4017-8AB2-73948BF013A7}"/>
                    </a:ext>
                  </a:extLst>
                </p14:cNvPr>
                <p14:cNvContentPartPr/>
                <p14:nvPr/>
              </p14:nvContentPartPr>
              <p14:xfrm>
                <a:off x="3301104" y="782821"/>
                <a:ext cx="111600" cy="9288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C0614B9-81F4-4017-8AB2-73948BF013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83464" y="764821"/>
                  <a:ext cx="147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A30650F-DDB5-41D0-A3CF-26828ADA53FB}"/>
                    </a:ext>
                  </a:extLst>
                </p14:cNvPr>
                <p14:cNvContentPartPr/>
                <p14:nvPr/>
              </p14:nvContentPartPr>
              <p14:xfrm>
                <a:off x="3448704" y="692461"/>
                <a:ext cx="91080" cy="17388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A30650F-DDB5-41D0-A3CF-26828ADA53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31064" y="674821"/>
                  <a:ext cx="1267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AEB43594-611B-4F56-A5CE-E6AA8ABA5723}"/>
                    </a:ext>
                  </a:extLst>
                </p14:cNvPr>
                <p14:cNvContentPartPr/>
                <p14:nvPr/>
              </p14:nvContentPartPr>
              <p14:xfrm>
                <a:off x="3572184" y="616141"/>
                <a:ext cx="182880" cy="2721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AEB43594-611B-4F56-A5CE-E6AA8ABA572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54544" y="598501"/>
                  <a:ext cx="218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0CC2AE18-C201-4965-9842-DFCA1A9F94A8}"/>
                    </a:ext>
                  </a:extLst>
                </p14:cNvPr>
                <p14:cNvContentPartPr/>
                <p14:nvPr/>
              </p14:nvContentPartPr>
              <p14:xfrm>
                <a:off x="3504864" y="1217341"/>
                <a:ext cx="289080" cy="3081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0CC2AE18-C201-4965-9842-DFCA1A9F94A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87224" y="1199341"/>
                  <a:ext cx="3247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92EDED57-CAD7-40C4-8812-D572E8CE8EC5}"/>
                    </a:ext>
                  </a:extLst>
                </p14:cNvPr>
                <p14:cNvContentPartPr/>
                <p14:nvPr/>
              </p14:nvContentPartPr>
              <p14:xfrm>
                <a:off x="3984744" y="840781"/>
                <a:ext cx="329760" cy="22104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92EDED57-CAD7-40C4-8812-D572E8CE8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66744" y="823141"/>
                  <a:ext cx="365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2CA06CCC-26CD-4008-945E-EEB350FD1548}"/>
                    </a:ext>
                  </a:extLst>
                </p14:cNvPr>
                <p14:cNvContentPartPr/>
                <p14:nvPr/>
              </p14:nvContentPartPr>
              <p14:xfrm>
                <a:off x="4287144" y="845461"/>
                <a:ext cx="226440" cy="12672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2CA06CCC-26CD-4008-945E-EEB350FD15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69504" y="827461"/>
                  <a:ext cx="262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3D625171-815E-4D16-A224-D0059CEB2930}"/>
                    </a:ext>
                  </a:extLst>
                </p14:cNvPr>
                <p14:cNvContentPartPr/>
                <p14:nvPr/>
              </p14:nvContentPartPr>
              <p14:xfrm>
                <a:off x="4548144" y="826021"/>
                <a:ext cx="135720" cy="10152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3D625171-815E-4D16-A224-D0059CEB293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0504" y="808381"/>
                  <a:ext cx="171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BA16E1F4-8016-4346-87AA-FDB4B11AB61C}"/>
                    </a:ext>
                  </a:extLst>
                </p14:cNvPr>
                <p14:cNvContentPartPr/>
                <p14:nvPr/>
              </p14:nvContentPartPr>
              <p14:xfrm>
                <a:off x="4751544" y="611821"/>
                <a:ext cx="126360" cy="37476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BA16E1F4-8016-4346-87AA-FDB4B11AB6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33904" y="594181"/>
                  <a:ext cx="1620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0F661ABF-CA55-4F34-A445-DFC5806B82D6}"/>
                    </a:ext>
                  </a:extLst>
                </p14:cNvPr>
                <p14:cNvContentPartPr/>
                <p14:nvPr/>
              </p14:nvContentPartPr>
              <p14:xfrm>
                <a:off x="3749304" y="1291861"/>
                <a:ext cx="694080" cy="34740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0F661ABF-CA55-4F34-A445-DFC5806B82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31664" y="1273861"/>
                  <a:ext cx="72972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38DFD010-AC31-44B5-AC2C-3424341C3B02}"/>
                    </a:ext>
                  </a:extLst>
                </p14:cNvPr>
                <p14:cNvContentPartPr/>
                <p14:nvPr/>
              </p14:nvContentPartPr>
              <p14:xfrm>
                <a:off x="4660464" y="1143901"/>
                <a:ext cx="35640" cy="34092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38DFD010-AC31-44B5-AC2C-3424341C3B0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42464" y="1126261"/>
                  <a:ext cx="712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76D53E4A-841F-4ECF-86B2-7DEE3478FB39}"/>
                    </a:ext>
                  </a:extLst>
                </p14:cNvPr>
                <p14:cNvContentPartPr/>
                <p14:nvPr/>
              </p14:nvContentPartPr>
              <p14:xfrm>
                <a:off x="4554984" y="1164781"/>
                <a:ext cx="265320" cy="32220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76D53E4A-841F-4ECF-86B2-7DEE3478FB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37344" y="1146781"/>
                  <a:ext cx="300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175A1949-1F8C-44DB-BD7E-18994A15B921}"/>
                    </a:ext>
                  </a:extLst>
                </p14:cNvPr>
                <p14:cNvContentPartPr/>
                <p14:nvPr/>
              </p14:nvContentPartPr>
              <p14:xfrm>
                <a:off x="4893384" y="1340461"/>
                <a:ext cx="17640" cy="11664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175A1949-1F8C-44DB-BD7E-18994A15B92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75384" y="1322821"/>
                  <a:ext cx="53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93F5CCBF-72F3-42F9-AC0A-579CCF375F9A}"/>
                    </a:ext>
                  </a:extLst>
                </p14:cNvPr>
                <p14:cNvContentPartPr/>
                <p14:nvPr/>
              </p14:nvContentPartPr>
              <p14:xfrm>
                <a:off x="4906344" y="1307341"/>
                <a:ext cx="9000" cy="1512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93F5CCBF-72F3-42F9-AC0A-579CCF375F9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88344" y="1289701"/>
                  <a:ext cx="446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555EE3CF-184A-4BF3-8020-272585E34C44}"/>
                    </a:ext>
                  </a:extLst>
                </p14:cNvPr>
                <p14:cNvContentPartPr/>
                <p14:nvPr/>
              </p14:nvContentPartPr>
              <p14:xfrm>
                <a:off x="4973304" y="1074781"/>
                <a:ext cx="245160" cy="39528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555EE3CF-184A-4BF3-8020-272585E34C4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55304" y="1056781"/>
                  <a:ext cx="28080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0FB1C801-5BB1-4492-A666-0DFC1A475011}"/>
              </a:ext>
            </a:extLst>
          </p:cNvPr>
          <p:cNvGrpSpPr/>
          <p:nvPr/>
        </p:nvGrpSpPr>
        <p:grpSpPr>
          <a:xfrm>
            <a:off x="5332224" y="1489861"/>
            <a:ext cx="302040" cy="49680"/>
            <a:chOff x="5332224" y="1489861"/>
            <a:chExt cx="302040" cy="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687C14AA-EE17-40EB-8EC9-9AA959A97EAF}"/>
                    </a:ext>
                  </a:extLst>
                </p14:cNvPr>
                <p14:cNvContentPartPr/>
                <p14:nvPr/>
              </p14:nvContentPartPr>
              <p14:xfrm>
                <a:off x="5332224" y="1524781"/>
                <a:ext cx="45720" cy="1476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687C14AA-EE17-40EB-8EC9-9AA959A97EA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14224" y="1506781"/>
                  <a:ext cx="81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88F51D8F-93B5-46F4-AE92-A39B1448414B}"/>
                    </a:ext>
                  </a:extLst>
                </p14:cNvPr>
                <p14:cNvContentPartPr/>
                <p14:nvPr/>
              </p14:nvContentPartPr>
              <p14:xfrm>
                <a:off x="5501064" y="1489861"/>
                <a:ext cx="133200" cy="2736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88F51D8F-93B5-46F4-AE92-A39B1448414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83424" y="1472221"/>
                  <a:ext cx="168840" cy="6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D14EB17-1573-4B0B-856F-C25C8EC29049}"/>
              </a:ext>
            </a:extLst>
          </p:cNvPr>
          <p:cNvSpPr txBox="1"/>
          <p:nvPr/>
        </p:nvSpPr>
        <p:spPr>
          <a:xfrm>
            <a:off x="1656986" y="20258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roll</a:t>
            </a:r>
            <a:r>
              <a:rPr lang="ru-RU" dirty="0"/>
              <a:t> </a:t>
            </a:r>
            <a:r>
              <a:rPr lang="ru-RU" dirty="0" err="1"/>
              <a:t>call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29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0A609-C031-426A-BEBE-B47DC527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5" y="1090548"/>
            <a:ext cx="7670478" cy="2486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program: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7EE07-117D-484D-ABF4-8B6658F63A34}"/>
              </a:ext>
            </a:extLst>
          </p:cNvPr>
          <p:cNvSpPr txBox="1"/>
          <p:nvPr/>
        </p:nvSpPr>
        <p:spPr>
          <a:xfrm>
            <a:off x="3482184" y="3657755"/>
            <a:ext cx="365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End of parallel part of the program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CE6F49-15F1-44DE-9F8E-D00DE248622C}"/>
              </a:ext>
            </a:extLst>
          </p:cNvPr>
          <p:cNvSpPr txBox="1"/>
          <p:nvPr/>
        </p:nvSpPr>
        <p:spPr>
          <a:xfrm>
            <a:off x="381625" y="3696152"/>
            <a:ext cx="473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MPI_</a:t>
            </a:r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Finalize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1ECD911-ACB2-47CE-8530-5549D233F159}"/>
                  </a:ext>
                </a:extLst>
              </p14:cNvPr>
              <p14:cNvContentPartPr/>
              <p14:nvPr/>
            </p14:nvContentPartPr>
            <p14:xfrm>
              <a:off x="1044984" y="2866861"/>
              <a:ext cx="1775160" cy="3769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1ECD911-ACB2-47CE-8530-5549D233F1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344" y="2848861"/>
                <a:ext cx="18108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2DEFA6B3-422E-4E64-AD0D-910D2A09A0DF}"/>
                  </a:ext>
                </a:extLst>
              </p14:cNvPr>
              <p14:cNvContentPartPr/>
              <p14:nvPr/>
            </p14:nvContentPartPr>
            <p14:xfrm>
              <a:off x="1025640" y="1621800"/>
              <a:ext cx="5401800" cy="162612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2DEFA6B3-422E-4E64-AD0D-910D2A09A0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6280" y="1612440"/>
                <a:ext cx="5420520" cy="16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341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Message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6E7CC-DACB-463D-A116-DF2A1AA4B6FC}"/>
              </a:ext>
            </a:extLst>
          </p:cNvPr>
          <p:cNvSpPr txBox="1"/>
          <p:nvPr/>
        </p:nvSpPr>
        <p:spPr>
          <a:xfrm>
            <a:off x="835913" y="1078016"/>
            <a:ext cx="2798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Data</a:t>
            </a:r>
          </a:p>
          <a:p>
            <a:r>
              <a:rPr lang="ru-RU" dirty="0"/>
              <a:t>-</a:t>
            </a:r>
            <a:r>
              <a:rPr lang="en-US" dirty="0"/>
              <a:t>Service information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7262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381625" y="685052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Message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6E7CC-DACB-463D-A116-DF2A1AA4B6FC}"/>
              </a:ext>
            </a:extLst>
          </p:cNvPr>
          <p:cNvSpPr txBox="1"/>
          <p:nvPr/>
        </p:nvSpPr>
        <p:spPr>
          <a:xfrm>
            <a:off x="835913" y="1078016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</a:t>
            </a:r>
            <a:r>
              <a:rPr lang="en-US" dirty="0"/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6AD9D1-4A6D-443B-8558-4B9DCE3581B8}"/>
              </a:ext>
            </a:extLst>
          </p:cNvPr>
          <p:cNvSpPr txBox="1"/>
          <p:nvPr/>
        </p:nvSpPr>
        <p:spPr>
          <a:xfrm>
            <a:off x="1268429" y="1470980"/>
            <a:ext cx="3823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-address of first element </a:t>
            </a:r>
          </a:p>
          <a:p>
            <a:r>
              <a:rPr lang="en-US" dirty="0"/>
              <a:t>-number of transferred elements</a:t>
            </a:r>
          </a:p>
          <a:p>
            <a:r>
              <a:rPr lang="en-US" dirty="0"/>
              <a:t>-type of transferred elements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CE48C-A7C3-4E91-9F6E-7E02D7D9C2C5}"/>
              </a:ext>
            </a:extLst>
          </p:cNvPr>
          <p:cNvSpPr txBox="1"/>
          <p:nvPr/>
        </p:nvSpPr>
        <p:spPr>
          <a:xfrm>
            <a:off x="2286000" y="24179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a[00], 3,MPI_INT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0805F5-F607-441D-96C9-EA31D3551DCF}"/>
                  </a:ext>
                </a:extLst>
              </p:cNvPr>
              <p:cNvSpPr txBox="1"/>
              <p:nvPr/>
            </p:nvSpPr>
            <p:spPr>
              <a:xfrm>
                <a:off x="4918899" y="1104924"/>
                <a:ext cx="45865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ru-R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i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ru-RU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0805F5-F607-441D-96C9-EA31D3551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99" y="1104924"/>
                <a:ext cx="4586560" cy="369332"/>
              </a:xfrm>
              <a:prstGeom prst="rect">
                <a:avLst/>
              </a:prstGeom>
              <a:blipFill>
                <a:blip r:embed="rId2"/>
                <a:stretch>
                  <a:fillRect l="-532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FF993F3-47F5-49DF-83A9-260E39E893AE}"/>
                  </a:ext>
                </a:extLst>
              </p14:cNvPr>
              <p14:cNvContentPartPr/>
              <p14:nvPr/>
            </p14:nvContentPartPr>
            <p14:xfrm>
              <a:off x="4884744" y="1028341"/>
              <a:ext cx="1433520" cy="64980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FF993F3-47F5-49DF-83A9-260E39E893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7104" y="1010701"/>
                <a:ext cx="1469160" cy="68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AAF95FAA-A8E7-4A12-9F12-778171EE6566}"/>
              </a:ext>
            </a:extLst>
          </p:cNvPr>
          <p:cNvGrpSpPr/>
          <p:nvPr/>
        </p:nvGrpSpPr>
        <p:grpSpPr>
          <a:xfrm>
            <a:off x="3569304" y="2834101"/>
            <a:ext cx="363240" cy="507600"/>
            <a:chOff x="3569304" y="2834101"/>
            <a:chExt cx="363240" cy="50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31E8776-7255-45B0-AB3A-F31BE0D84412}"/>
                    </a:ext>
                  </a:extLst>
                </p14:cNvPr>
                <p14:cNvContentPartPr/>
                <p14:nvPr/>
              </p14:nvContentPartPr>
              <p14:xfrm>
                <a:off x="3652464" y="2834101"/>
                <a:ext cx="15480" cy="2055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31E8776-7255-45B0-AB3A-F31BE0D8441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34824" y="2816101"/>
                  <a:ext cx="511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CFB88C18-F7E8-4239-A26A-D02960997870}"/>
                    </a:ext>
                  </a:extLst>
                </p14:cNvPr>
                <p14:cNvContentPartPr/>
                <p14:nvPr/>
              </p14:nvContentPartPr>
              <p14:xfrm>
                <a:off x="3708984" y="2843101"/>
                <a:ext cx="28800" cy="18828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CFB88C18-F7E8-4239-A26A-D029609978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91344" y="2825101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40E4A25F-64AB-4E83-BA84-6AEAC26DFCE1}"/>
                    </a:ext>
                  </a:extLst>
                </p14:cNvPr>
                <p14:cNvContentPartPr/>
                <p14:nvPr/>
              </p14:nvContentPartPr>
              <p14:xfrm>
                <a:off x="3569304" y="3229741"/>
                <a:ext cx="11880" cy="1119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40E4A25F-64AB-4E83-BA84-6AEAC26DFC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51664" y="3212101"/>
                  <a:ext cx="47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52C36778-03F7-452E-B8A6-A006598326FE}"/>
                    </a:ext>
                  </a:extLst>
                </p14:cNvPr>
                <p14:cNvContentPartPr/>
                <p14:nvPr/>
              </p14:nvContentPartPr>
              <p14:xfrm>
                <a:off x="3582984" y="3157021"/>
                <a:ext cx="7560" cy="576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52C36778-03F7-452E-B8A6-A006598326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4984" y="3139381"/>
                  <a:ext cx="43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6F9783E-4218-4A7F-937B-75EBA0550803}"/>
                    </a:ext>
                  </a:extLst>
                </p14:cNvPr>
                <p14:cNvContentPartPr/>
                <p14:nvPr/>
              </p14:nvContentPartPr>
              <p14:xfrm>
                <a:off x="3662904" y="3217861"/>
                <a:ext cx="99000" cy="1036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6F9783E-4218-4A7F-937B-75EBA05508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44904" y="3199861"/>
                  <a:ext cx="134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9DA18004-CD3F-4808-A801-F4F7A3415469}"/>
                    </a:ext>
                  </a:extLst>
                </p14:cNvPr>
                <p14:cNvContentPartPr/>
                <p14:nvPr/>
              </p14:nvContentPartPr>
              <p14:xfrm>
                <a:off x="3892224" y="3073861"/>
                <a:ext cx="10800" cy="22968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9DA18004-CD3F-4808-A801-F4F7A34154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74224" y="3056221"/>
                  <a:ext cx="46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06DD2A2A-C6D0-4DB2-99E4-524B90FC516B}"/>
                    </a:ext>
                  </a:extLst>
                </p14:cNvPr>
                <p14:cNvContentPartPr/>
                <p14:nvPr/>
              </p14:nvContentPartPr>
              <p14:xfrm>
                <a:off x="3855144" y="3226501"/>
                <a:ext cx="77400" cy="1188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06DD2A2A-C6D0-4DB2-99E4-524B90FC51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37144" y="3208861"/>
                  <a:ext cx="113040" cy="4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7492090E-3C07-4898-9C42-C289DDB4EE4B}"/>
                  </a:ext>
                </a:extLst>
              </p14:cNvPr>
              <p14:cNvContentPartPr/>
              <p14:nvPr/>
            </p14:nvContentPartPr>
            <p14:xfrm>
              <a:off x="2111400" y="2073960"/>
              <a:ext cx="3590280" cy="21290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7492090E-3C07-4898-9C42-C289DDB4EE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02040" y="2064600"/>
                <a:ext cx="360900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816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297034" y="26347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03715-306B-4C76-85A0-3244C1B297D9}"/>
              </a:ext>
            </a:extLst>
          </p:cNvPr>
          <p:cNvSpPr txBox="1"/>
          <p:nvPr/>
        </p:nvSpPr>
        <p:spPr>
          <a:xfrm>
            <a:off x="3357654" y="8808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private()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D298F2-58C0-4AB4-83CF-43F432E64E29}"/>
              </a:ext>
            </a:extLst>
          </p:cNvPr>
          <p:cNvSpPr txBox="1"/>
          <p:nvPr/>
        </p:nvSpPr>
        <p:spPr>
          <a:xfrm>
            <a:off x="3357654" y="13935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f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irstprivate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169BA9-AB80-46B4-BE20-E269685708FF}"/>
              </a:ext>
            </a:extLst>
          </p:cNvPr>
          <p:cNvSpPr txBox="1"/>
          <p:nvPr/>
        </p:nvSpPr>
        <p:spPr>
          <a:xfrm>
            <a:off x="3357654" y="19063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lastprivate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B3CB1-55FA-4691-B5C3-43A5B50E3DC8}"/>
              </a:ext>
            </a:extLst>
          </p:cNvPr>
          <p:cNvSpPr txBox="1"/>
          <p:nvPr/>
        </p:nvSpPr>
        <p:spPr>
          <a:xfrm>
            <a:off x="3357654" y="24190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reduction()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Левая фигурная скобка 26">
            <a:extLst>
              <a:ext uri="{FF2B5EF4-FFF2-40B4-BE49-F238E27FC236}">
                <a16:creationId xmlns:a16="http://schemas.microsoft.com/office/drawing/2014/main" id="{54B629EE-8D2B-4A0E-ABF2-BD289D6062A1}"/>
              </a:ext>
            </a:extLst>
          </p:cNvPr>
          <p:cNvSpPr/>
          <p:nvPr/>
        </p:nvSpPr>
        <p:spPr>
          <a:xfrm>
            <a:off x="3022762" y="949345"/>
            <a:ext cx="279562" cy="3750787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A6B1C-05C7-48CA-AE28-FA47155F4552}"/>
              </a:ext>
            </a:extLst>
          </p:cNvPr>
          <p:cNvSpPr txBox="1"/>
          <p:nvPr/>
        </p:nvSpPr>
        <p:spPr>
          <a:xfrm>
            <a:off x="3357654" y="29317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schedule()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5662B-0C1A-41CD-A975-294F068AB26F}"/>
              </a:ext>
            </a:extLst>
          </p:cNvPr>
          <p:cNvSpPr txBox="1"/>
          <p:nvPr/>
        </p:nvSpPr>
        <p:spPr>
          <a:xfrm>
            <a:off x="3357654" y="341200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collapse()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1D74C-68F1-4E29-AC4E-2AA4A915EA2D}"/>
              </a:ext>
            </a:extLst>
          </p:cNvPr>
          <p:cNvSpPr txBox="1"/>
          <p:nvPr/>
        </p:nvSpPr>
        <p:spPr>
          <a:xfrm>
            <a:off x="3357654" y="38936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ordered()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3357654" y="43753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nowait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82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113712" y="672785"/>
            <a:ext cx="27985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MPI_Send</a:t>
            </a:r>
            <a:endParaRPr lang="en-US" dirty="0"/>
          </a:p>
          <a:p>
            <a:r>
              <a:rPr lang="en-US" dirty="0"/>
              <a:t>(void* 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int count, </a:t>
            </a:r>
          </a:p>
          <a:p>
            <a:r>
              <a:rPr lang="en-US" dirty="0" err="1"/>
              <a:t>MPI_Datatype</a:t>
            </a:r>
            <a:r>
              <a:rPr lang="en-US" dirty="0"/>
              <a:t> datatype, </a:t>
            </a:r>
          </a:p>
          <a:p>
            <a:r>
              <a:rPr lang="en-US" dirty="0"/>
              <a:t>int </a:t>
            </a:r>
            <a:r>
              <a:rPr lang="en-US" dirty="0" err="1"/>
              <a:t>dest</a:t>
            </a:r>
            <a:r>
              <a:rPr lang="en-US" dirty="0"/>
              <a:t>,</a:t>
            </a:r>
          </a:p>
          <a:p>
            <a:r>
              <a:rPr lang="en-US" dirty="0"/>
              <a:t>int tag, </a:t>
            </a:r>
          </a:p>
          <a:p>
            <a:r>
              <a:rPr lang="en-US" dirty="0" err="1"/>
              <a:t>MPI_Comm</a:t>
            </a:r>
            <a:r>
              <a:rPr lang="en-US" dirty="0"/>
              <a:t> comm)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740945-2FD0-4CEE-9ACE-B9B9D4E4109B}"/>
              </a:ext>
            </a:extLst>
          </p:cNvPr>
          <p:cNvSpPr txBox="1"/>
          <p:nvPr/>
        </p:nvSpPr>
        <p:spPr>
          <a:xfrm>
            <a:off x="2667489" y="925648"/>
            <a:ext cx="77636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address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beginning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transferred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receiving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en-US" dirty="0"/>
              <a:t>(in </a:t>
            </a:r>
            <a:r>
              <a:rPr lang="ru-RU" dirty="0" err="1"/>
              <a:t>communicator</a:t>
            </a:r>
            <a:r>
              <a:rPr lang="ru-RU" dirty="0"/>
              <a:t> </a:t>
            </a:r>
            <a:r>
              <a:rPr lang="ru-RU" dirty="0" err="1"/>
              <a:t>comm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(</a:t>
            </a:r>
            <a:r>
              <a:rPr lang="en-US" dirty="0"/>
              <a:t>name</a:t>
            </a:r>
            <a:r>
              <a:rPr lang="ru-RU" dirty="0"/>
              <a:t>);</a:t>
            </a:r>
          </a:p>
          <a:p>
            <a:r>
              <a:rPr lang="ru-RU" dirty="0" err="1"/>
              <a:t>communicator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14:cNvPr>
              <p14:cNvContentPartPr/>
              <p14:nvPr/>
            </p14:nvContentPartPr>
            <p14:xfrm>
              <a:off x="1326543" y="1083314"/>
              <a:ext cx="1224000" cy="60120"/>
            </p14:xfrm>
          </p:contentPart>
        </mc:Choice>
        <mc:Fallback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543" y="1065674"/>
                <a:ext cx="12596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215D4F7-23A3-4758-BA31-60AAF47F31D3}"/>
              </a:ext>
            </a:extLst>
          </p:cNvPr>
          <p:cNvGrpSpPr/>
          <p:nvPr/>
        </p:nvGrpSpPr>
        <p:grpSpPr>
          <a:xfrm>
            <a:off x="1189383" y="1335314"/>
            <a:ext cx="1306800" cy="77040"/>
            <a:chOff x="1457296" y="2931764"/>
            <a:chExt cx="130680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14:cNvPr>
                <p14:cNvContentPartPr/>
                <p14:nvPr/>
              </p14:nvContentPartPr>
              <p14:xfrm>
                <a:off x="1459816" y="3005564"/>
                <a:ext cx="17280" cy="32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1816" y="2987924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14:cNvPr>
                <p14:cNvContentPartPr/>
                <p14:nvPr/>
              </p14:nvContentPartPr>
              <p14:xfrm>
                <a:off x="1457296" y="2931764"/>
                <a:ext cx="1306800" cy="640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656" y="2914124"/>
                  <a:ext cx="134244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14:cNvPr>
              <p14:cNvContentPartPr/>
              <p14:nvPr/>
            </p14:nvContentPartPr>
            <p14:xfrm>
              <a:off x="2558463" y="1701434"/>
              <a:ext cx="149760" cy="972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0823" y="1683434"/>
                <a:ext cx="185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14:cNvPr>
              <p14:cNvContentPartPr/>
              <p14:nvPr/>
            </p14:nvContentPartPr>
            <p14:xfrm>
              <a:off x="1047903" y="1927514"/>
              <a:ext cx="1664280" cy="6336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903" y="1909514"/>
                <a:ext cx="1699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14:cNvPr>
              <p14:cNvContentPartPr/>
              <p14:nvPr/>
            </p14:nvContentPartPr>
            <p14:xfrm>
              <a:off x="953583" y="2219114"/>
              <a:ext cx="1726200" cy="6336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583" y="2201114"/>
                <a:ext cx="17618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14:cNvPr>
              <p14:cNvContentPartPr/>
              <p14:nvPr/>
            </p14:nvContentPartPr>
            <p14:xfrm>
              <a:off x="2052663" y="2534834"/>
              <a:ext cx="649080" cy="1548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5023" y="2517194"/>
                <a:ext cx="684720" cy="511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6">
            <a:extLst>
              <a:ext uri="{FF2B5EF4-FFF2-40B4-BE49-F238E27FC236}">
                <a16:creationId xmlns:a16="http://schemas.microsoft.com/office/drawing/2014/main" id="{AA62F660-E27B-4C0C-939A-856285C0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2285407" y="3057507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D3E8EB69-4157-473B-A00F-85A811323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535196" y="3057507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EC6F229-10D0-4253-82BF-BF80646AF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8006724" y="3057507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4B6A65A-FC99-473D-9F62-97516B3DB6A9}"/>
              </a:ext>
            </a:extLst>
          </p:cNvPr>
          <p:cNvGrpSpPr/>
          <p:nvPr/>
        </p:nvGrpSpPr>
        <p:grpSpPr>
          <a:xfrm>
            <a:off x="3345375" y="3359341"/>
            <a:ext cx="1361520" cy="266760"/>
            <a:chOff x="1872264" y="3359341"/>
            <a:chExt cx="13615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414D020A-9A4A-4A08-8A0B-D70F869295A0}"/>
                    </a:ext>
                  </a:extLst>
                </p14:cNvPr>
                <p14:cNvContentPartPr/>
                <p14:nvPr/>
              </p14:nvContentPartPr>
              <p14:xfrm>
                <a:off x="1872264" y="3476701"/>
                <a:ext cx="148680" cy="149400"/>
              </p14:xfrm>
            </p:contentPart>
          </mc:Choice>
          <mc:Fallback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414D020A-9A4A-4A08-8A0B-D70F869295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54624" y="3458701"/>
                  <a:ext cx="18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A4959BFC-F584-4709-AE2B-42304D7C9319}"/>
                    </a:ext>
                  </a:extLst>
                </p14:cNvPr>
                <p14:cNvContentPartPr/>
                <p14:nvPr/>
              </p14:nvContentPartPr>
              <p14:xfrm>
                <a:off x="1889904" y="3446101"/>
                <a:ext cx="146880" cy="14652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A4959BFC-F584-4709-AE2B-42304D7C93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72264" y="3428461"/>
                  <a:ext cx="182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BC755CE8-AA8E-4D9D-8E00-F1AA6E7A1A93}"/>
                    </a:ext>
                  </a:extLst>
                </p14:cNvPr>
                <p14:cNvContentPartPr/>
                <p14:nvPr/>
              </p14:nvContentPartPr>
              <p14:xfrm>
                <a:off x="2055504" y="3360421"/>
                <a:ext cx="1146960" cy="17748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BC755CE8-AA8E-4D9D-8E00-F1AA6E7A1A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37504" y="3342781"/>
                  <a:ext cx="118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05C6055C-1CE3-4DE8-9855-B7328B512A9B}"/>
                    </a:ext>
                  </a:extLst>
                </p14:cNvPr>
                <p14:cNvContentPartPr/>
                <p14:nvPr/>
              </p14:nvContentPartPr>
              <p14:xfrm>
                <a:off x="3107064" y="3359341"/>
                <a:ext cx="126720" cy="23220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05C6055C-1CE3-4DE8-9855-B7328B512A9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9064" y="3341341"/>
                  <a:ext cx="16236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FD0DD46-F56B-4B4E-A083-6BF54175213F}"/>
              </a:ext>
            </a:extLst>
          </p:cNvPr>
          <p:cNvGrpSpPr/>
          <p:nvPr/>
        </p:nvGrpSpPr>
        <p:grpSpPr>
          <a:xfrm>
            <a:off x="3095355" y="2860021"/>
            <a:ext cx="729720" cy="247680"/>
            <a:chOff x="1758504" y="2860021"/>
            <a:chExt cx="7297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FAEB76DD-4681-45CA-A0C4-B45BD10B6F9F}"/>
                    </a:ext>
                  </a:extLst>
                </p14:cNvPr>
                <p14:cNvContentPartPr/>
                <p14:nvPr/>
              </p14:nvContentPartPr>
              <p14:xfrm>
                <a:off x="1758504" y="2898181"/>
                <a:ext cx="118080" cy="20952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FAEB76DD-4681-45CA-A0C4-B45BD10B6F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0864" y="2880541"/>
                  <a:ext cx="153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BC26E60D-2E60-44D9-BC3F-6B5CADA661AB}"/>
                    </a:ext>
                  </a:extLst>
                </p14:cNvPr>
                <p14:cNvContentPartPr/>
                <p14:nvPr/>
              </p14:nvContentPartPr>
              <p14:xfrm>
                <a:off x="1913664" y="2936701"/>
                <a:ext cx="189720" cy="13608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BC26E60D-2E60-44D9-BC3F-6B5CADA661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96024" y="2918701"/>
                  <a:ext cx="22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700AB4C8-85B8-4EE4-996E-EF35A3B25D6A}"/>
                    </a:ext>
                  </a:extLst>
                </p14:cNvPr>
                <p14:cNvContentPartPr/>
                <p14:nvPr/>
              </p14:nvContentPartPr>
              <p14:xfrm>
                <a:off x="2140824" y="2958301"/>
                <a:ext cx="156960" cy="9432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700AB4C8-85B8-4EE4-996E-EF35A3B25D6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22824" y="2940301"/>
                  <a:ext cx="192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B57C6A94-AE5E-435F-8E29-3D5ADCDEADB2}"/>
                    </a:ext>
                  </a:extLst>
                </p14:cNvPr>
                <p14:cNvContentPartPr/>
                <p14:nvPr/>
              </p14:nvContentPartPr>
              <p14:xfrm>
                <a:off x="2400024" y="2860021"/>
                <a:ext cx="88200" cy="16884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B57C6A94-AE5E-435F-8E29-3D5ADCDEADB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2384" y="2842021"/>
                  <a:ext cx="1238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124CEF5-FD2A-4778-B2D3-A3A981D88D49}"/>
              </a:ext>
            </a:extLst>
          </p:cNvPr>
          <p:cNvGrpSpPr/>
          <p:nvPr/>
        </p:nvGrpSpPr>
        <p:grpSpPr>
          <a:xfrm>
            <a:off x="4334835" y="2804581"/>
            <a:ext cx="1038960" cy="252360"/>
            <a:chOff x="2997984" y="2804581"/>
            <a:chExt cx="1038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1EAF2749-C334-4C69-8C7D-4D2740CB8A5B}"/>
                    </a:ext>
                  </a:extLst>
                </p14:cNvPr>
                <p14:cNvContentPartPr/>
                <p14:nvPr/>
              </p14:nvContentPartPr>
              <p14:xfrm>
                <a:off x="2997984" y="2825461"/>
                <a:ext cx="124200" cy="16560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1EAF2749-C334-4C69-8C7D-4D2740CB8A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79984" y="2807461"/>
                  <a:ext cx="15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680FE8D5-8A03-4AAF-8D0C-D35A1C5C7038}"/>
                    </a:ext>
                  </a:extLst>
                </p14:cNvPr>
                <p14:cNvContentPartPr/>
                <p14:nvPr/>
              </p14:nvContentPartPr>
              <p14:xfrm>
                <a:off x="3181944" y="2860381"/>
                <a:ext cx="169560" cy="15984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680FE8D5-8A03-4AAF-8D0C-D35A1C5C70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64304" y="2842381"/>
                  <a:ext cx="20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EF9EDFD5-6775-4562-87DC-4B98838FCE56}"/>
                    </a:ext>
                  </a:extLst>
                </p14:cNvPr>
                <p14:cNvContentPartPr/>
                <p14:nvPr/>
              </p14:nvContentPartPr>
              <p14:xfrm>
                <a:off x="3383544" y="2904661"/>
                <a:ext cx="189000" cy="11916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EF9EDFD5-6775-4562-87DC-4B98838FCE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65904" y="2887021"/>
                  <a:ext cx="22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2C41748B-67C0-461C-9360-7CB275FBCD53}"/>
                    </a:ext>
                  </a:extLst>
                </p14:cNvPr>
                <p14:cNvContentPartPr/>
                <p14:nvPr/>
              </p14:nvContentPartPr>
              <p14:xfrm>
                <a:off x="3552024" y="2804581"/>
                <a:ext cx="11880" cy="324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2C41748B-67C0-461C-9360-7CB275FBCD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34384" y="2786581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68B51962-F45C-4856-88B8-07A34EED8F2A}"/>
                    </a:ext>
                  </a:extLst>
                </p14:cNvPr>
                <p14:cNvContentPartPr/>
                <p14:nvPr/>
              </p14:nvContentPartPr>
              <p14:xfrm>
                <a:off x="3631584" y="2862181"/>
                <a:ext cx="120960" cy="15588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68B51962-F45C-4856-88B8-07A34EED8F2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613584" y="2844541"/>
                  <a:ext cx="156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28795F95-D736-4E4F-9C41-99A135ACB913}"/>
                    </a:ext>
                  </a:extLst>
                </p14:cNvPr>
                <p14:cNvContentPartPr/>
                <p14:nvPr/>
              </p14:nvContentPartPr>
              <p14:xfrm>
                <a:off x="3805104" y="2869381"/>
                <a:ext cx="231840" cy="1875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28795F95-D736-4E4F-9C41-99A135ACB91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87104" y="2851381"/>
                  <a:ext cx="267480" cy="223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818" name="Picture 2" descr="USPS Tips And Tricks - 14 Things Your Mailman Wishes You Knew - Bob Vila">
            <a:extLst>
              <a:ext uri="{FF2B5EF4-FFF2-40B4-BE49-F238E27FC236}">
                <a16:creationId xmlns:a16="http://schemas.microsoft.com/office/drawing/2014/main" id="{690FCC29-CAAD-499F-B1D6-748E87A1B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59" y="3150980"/>
            <a:ext cx="2113665" cy="15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This Is What It&amp;#39;s Like to Be a Mail Carrier, According to Postal Workers">
            <a:extLst>
              <a:ext uri="{FF2B5EF4-FFF2-40B4-BE49-F238E27FC236}">
                <a16:creationId xmlns:a16="http://schemas.microsoft.com/office/drawing/2014/main" id="{FFAB5EF3-C12B-43FC-9B3B-B04C3201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" y="3150414"/>
            <a:ext cx="2314244" cy="154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5BC523A-EC60-4A26-9861-E5FC15D23949}"/>
              </a:ext>
            </a:extLst>
          </p:cNvPr>
          <p:cNvSpPr txBox="1"/>
          <p:nvPr/>
        </p:nvSpPr>
        <p:spPr>
          <a:xfrm>
            <a:off x="2766008" y="4607438"/>
            <a:ext cx="52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Point-to-Point Communication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D6F3E859-3E80-4DEB-928E-EACEACAD4B4F}"/>
                  </a:ext>
                </a:extLst>
              </p14:cNvPr>
              <p14:cNvContentPartPr/>
              <p14:nvPr/>
            </p14:nvContentPartPr>
            <p14:xfrm>
              <a:off x="2541240" y="945000"/>
              <a:ext cx="816480" cy="169992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D6F3E859-3E80-4DEB-928E-EACEACAD4B4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31880" y="935640"/>
                <a:ext cx="835200" cy="171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152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113712" y="672785"/>
            <a:ext cx="27985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MPI_Send</a:t>
            </a:r>
            <a:endParaRPr lang="en-US" dirty="0"/>
          </a:p>
          <a:p>
            <a:r>
              <a:rPr lang="en-US" dirty="0"/>
              <a:t>(void* 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int count, </a:t>
            </a:r>
          </a:p>
          <a:p>
            <a:r>
              <a:rPr lang="en-US" dirty="0" err="1"/>
              <a:t>MPI_Datatype</a:t>
            </a:r>
            <a:r>
              <a:rPr lang="en-US" dirty="0"/>
              <a:t> datatype, </a:t>
            </a:r>
          </a:p>
          <a:p>
            <a:r>
              <a:rPr lang="en-US" dirty="0"/>
              <a:t>int </a:t>
            </a:r>
            <a:r>
              <a:rPr lang="en-US" dirty="0" err="1"/>
              <a:t>dest</a:t>
            </a:r>
            <a:r>
              <a:rPr lang="en-US" dirty="0"/>
              <a:t>,</a:t>
            </a:r>
          </a:p>
          <a:p>
            <a:r>
              <a:rPr lang="en-US" dirty="0"/>
              <a:t>int tag, </a:t>
            </a:r>
          </a:p>
          <a:p>
            <a:r>
              <a:rPr lang="en-US" dirty="0" err="1"/>
              <a:t>MPI_Comm</a:t>
            </a:r>
            <a:r>
              <a:rPr lang="en-US" dirty="0"/>
              <a:t> comm)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740945-2FD0-4CEE-9ACE-B9B9D4E4109B}"/>
              </a:ext>
            </a:extLst>
          </p:cNvPr>
          <p:cNvSpPr txBox="1"/>
          <p:nvPr/>
        </p:nvSpPr>
        <p:spPr>
          <a:xfrm>
            <a:off x="2667489" y="925648"/>
            <a:ext cx="77636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address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beginning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transferred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receiving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en-US" dirty="0"/>
              <a:t>(in </a:t>
            </a:r>
            <a:r>
              <a:rPr lang="ru-RU" dirty="0" err="1"/>
              <a:t>communicator</a:t>
            </a:r>
            <a:r>
              <a:rPr lang="ru-RU" dirty="0"/>
              <a:t> </a:t>
            </a:r>
            <a:r>
              <a:rPr lang="ru-RU" dirty="0" err="1"/>
              <a:t>comm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(</a:t>
            </a:r>
            <a:r>
              <a:rPr lang="en-US" dirty="0"/>
              <a:t>name</a:t>
            </a:r>
            <a:r>
              <a:rPr lang="ru-RU" dirty="0"/>
              <a:t>);</a:t>
            </a:r>
          </a:p>
          <a:p>
            <a:r>
              <a:rPr lang="ru-RU" dirty="0" err="1"/>
              <a:t>communicator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14:cNvPr>
              <p14:cNvContentPartPr/>
              <p14:nvPr/>
            </p14:nvContentPartPr>
            <p14:xfrm>
              <a:off x="1326543" y="1083314"/>
              <a:ext cx="1224000" cy="60120"/>
            </p14:xfrm>
          </p:contentPart>
        </mc:Choice>
        <mc:Fallback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543" y="1065674"/>
                <a:ext cx="12596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215D4F7-23A3-4758-BA31-60AAF47F31D3}"/>
              </a:ext>
            </a:extLst>
          </p:cNvPr>
          <p:cNvGrpSpPr/>
          <p:nvPr/>
        </p:nvGrpSpPr>
        <p:grpSpPr>
          <a:xfrm>
            <a:off x="1189383" y="1335314"/>
            <a:ext cx="1306800" cy="77040"/>
            <a:chOff x="1457296" y="2931764"/>
            <a:chExt cx="130680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14:cNvPr>
                <p14:cNvContentPartPr/>
                <p14:nvPr/>
              </p14:nvContentPartPr>
              <p14:xfrm>
                <a:off x="1459816" y="3005564"/>
                <a:ext cx="17280" cy="32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1816" y="2987924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14:cNvPr>
                <p14:cNvContentPartPr/>
                <p14:nvPr/>
              </p14:nvContentPartPr>
              <p14:xfrm>
                <a:off x="1457296" y="2931764"/>
                <a:ext cx="1306800" cy="640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656" y="2914124"/>
                  <a:ext cx="134244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14:cNvPr>
              <p14:cNvContentPartPr/>
              <p14:nvPr/>
            </p14:nvContentPartPr>
            <p14:xfrm>
              <a:off x="2558463" y="1701434"/>
              <a:ext cx="149760" cy="972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0823" y="1683434"/>
                <a:ext cx="185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14:cNvPr>
              <p14:cNvContentPartPr/>
              <p14:nvPr/>
            </p14:nvContentPartPr>
            <p14:xfrm>
              <a:off x="1047903" y="1927514"/>
              <a:ext cx="1664280" cy="6336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903" y="1909514"/>
                <a:ext cx="1699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14:cNvPr>
              <p14:cNvContentPartPr/>
              <p14:nvPr/>
            </p14:nvContentPartPr>
            <p14:xfrm>
              <a:off x="953583" y="2219114"/>
              <a:ext cx="1726200" cy="6336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583" y="2201114"/>
                <a:ext cx="17618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14:cNvPr>
              <p14:cNvContentPartPr/>
              <p14:nvPr/>
            </p14:nvContentPartPr>
            <p14:xfrm>
              <a:off x="2052663" y="2534834"/>
              <a:ext cx="649080" cy="1548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5023" y="2517194"/>
                <a:ext cx="684720" cy="51120"/>
              </a:xfrm>
              <a:prstGeom prst="rect">
                <a:avLst/>
              </a:prstGeom>
            </p:spPr>
          </p:pic>
        </mc:Fallback>
      </mc:AlternateContent>
      <p:pic>
        <p:nvPicPr>
          <p:cNvPr id="33794" name="Picture 2" descr="Cornell Virtual Workshop: What is Point-to-Point?">
            <a:extLst>
              <a:ext uri="{FF2B5EF4-FFF2-40B4-BE49-F238E27FC236}">
                <a16:creationId xmlns:a16="http://schemas.microsoft.com/office/drawing/2014/main" id="{93EB7C89-2608-41E6-B5F1-6F0F91DA5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91" y="2793905"/>
            <a:ext cx="5148596" cy="2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650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113712" y="672785"/>
            <a:ext cx="27985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MPI_Send</a:t>
            </a:r>
            <a:endParaRPr lang="en-US" dirty="0"/>
          </a:p>
          <a:p>
            <a:r>
              <a:rPr lang="en-US" dirty="0"/>
              <a:t>(void* 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int count, </a:t>
            </a:r>
          </a:p>
          <a:p>
            <a:r>
              <a:rPr lang="en-US" dirty="0" err="1"/>
              <a:t>MPI_Datatype</a:t>
            </a:r>
            <a:r>
              <a:rPr lang="en-US" dirty="0"/>
              <a:t> datatype, </a:t>
            </a:r>
          </a:p>
          <a:p>
            <a:r>
              <a:rPr lang="en-US" dirty="0"/>
              <a:t>int </a:t>
            </a:r>
            <a:r>
              <a:rPr lang="en-US" dirty="0" err="1"/>
              <a:t>dest</a:t>
            </a:r>
            <a:r>
              <a:rPr lang="en-US" dirty="0"/>
              <a:t>,</a:t>
            </a:r>
          </a:p>
          <a:p>
            <a:r>
              <a:rPr lang="en-US" dirty="0"/>
              <a:t>int tag, </a:t>
            </a:r>
          </a:p>
          <a:p>
            <a:r>
              <a:rPr lang="en-US" dirty="0" err="1"/>
              <a:t>MPI_Comm</a:t>
            </a:r>
            <a:r>
              <a:rPr lang="en-US" dirty="0"/>
              <a:t> comm)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740945-2FD0-4CEE-9ACE-B9B9D4E4109B}"/>
              </a:ext>
            </a:extLst>
          </p:cNvPr>
          <p:cNvSpPr txBox="1"/>
          <p:nvPr/>
        </p:nvSpPr>
        <p:spPr>
          <a:xfrm>
            <a:off x="2667489" y="925648"/>
            <a:ext cx="77636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address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beginning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transferred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receiving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en-US" dirty="0"/>
              <a:t>(in </a:t>
            </a:r>
            <a:r>
              <a:rPr lang="ru-RU" dirty="0" err="1"/>
              <a:t>communicator</a:t>
            </a:r>
            <a:r>
              <a:rPr lang="ru-RU" dirty="0"/>
              <a:t> </a:t>
            </a:r>
            <a:r>
              <a:rPr lang="ru-RU" dirty="0" err="1"/>
              <a:t>comm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(</a:t>
            </a:r>
            <a:r>
              <a:rPr lang="en-US" dirty="0"/>
              <a:t>name</a:t>
            </a:r>
            <a:r>
              <a:rPr lang="ru-RU" dirty="0"/>
              <a:t>);</a:t>
            </a:r>
          </a:p>
          <a:p>
            <a:r>
              <a:rPr lang="ru-RU" dirty="0" err="1"/>
              <a:t>communicator</a:t>
            </a:r>
            <a:r>
              <a:rPr lang="ru-RU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14:cNvPr>
              <p14:cNvContentPartPr/>
              <p14:nvPr/>
            </p14:nvContentPartPr>
            <p14:xfrm>
              <a:off x="1326543" y="1083314"/>
              <a:ext cx="1224000" cy="60120"/>
            </p14:xfrm>
          </p:contentPart>
        </mc:Choice>
        <mc:Fallback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01408911-A5DE-4441-B1D7-A4B34A4D8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8543" y="1065674"/>
                <a:ext cx="1259640" cy="9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9215D4F7-23A3-4758-BA31-60AAF47F31D3}"/>
              </a:ext>
            </a:extLst>
          </p:cNvPr>
          <p:cNvGrpSpPr/>
          <p:nvPr/>
        </p:nvGrpSpPr>
        <p:grpSpPr>
          <a:xfrm>
            <a:off x="1189383" y="1335314"/>
            <a:ext cx="1306800" cy="77040"/>
            <a:chOff x="1457296" y="2931764"/>
            <a:chExt cx="1306800" cy="7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14:cNvPr>
                <p14:cNvContentPartPr/>
                <p14:nvPr/>
              </p14:nvContentPartPr>
              <p14:xfrm>
                <a:off x="1459816" y="3005564"/>
                <a:ext cx="17280" cy="324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1F7716F-F14F-42DD-B257-D17A29A958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1816" y="2987924"/>
                  <a:ext cx="52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14:cNvPr>
                <p14:cNvContentPartPr/>
                <p14:nvPr/>
              </p14:nvContentPartPr>
              <p14:xfrm>
                <a:off x="1457296" y="2931764"/>
                <a:ext cx="1306800" cy="6408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729A057-20D7-4F6D-8843-C719652743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9656" y="2914124"/>
                  <a:ext cx="134244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14:cNvPr>
              <p14:cNvContentPartPr/>
              <p14:nvPr/>
            </p14:nvContentPartPr>
            <p14:xfrm>
              <a:off x="2558463" y="1701434"/>
              <a:ext cx="149760" cy="972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A9CBDA97-EFBD-499E-8578-D10D86075F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0823" y="1683434"/>
                <a:ext cx="1854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14:cNvPr>
              <p14:cNvContentPartPr/>
              <p14:nvPr/>
            </p14:nvContentPartPr>
            <p14:xfrm>
              <a:off x="1047903" y="1927514"/>
              <a:ext cx="1664280" cy="6336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611880A4-9236-4372-9FF0-2C75EBC899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903" y="1909514"/>
                <a:ext cx="16999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14:cNvPr>
              <p14:cNvContentPartPr/>
              <p14:nvPr/>
            </p14:nvContentPartPr>
            <p14:xfrm>
              <a:off x="953583" y="2219114"/>
              <a:ext cx="1726200" cy="63360"/>
            </p14:xfrm>
          </p:contentPart>
        </mc:Choice>
        <mc:Fallback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B488E226-5AAB-4AC2-B753-A05E840D5D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583" y="2201114"/>
                <a:ext cx="17618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14:cNvPr>
              <p14:cNvContentPartPr/>
              <p14:nvPr/>
            </p14:nvContentPartPr>
            <p14:xfrm>
              <a:off x="2052663" y="2534834"/>
              <a:ext cx="649080" cy="15480"/>
            </p14:xfrm>
          </p:contentPart>
        </mc:Choice>
        <mc:Fallback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A52A835F-692B-4C2F-82FF-7C4AE7A114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5023" y="2517194"/>
                <a:ext cx="684720" cy="5112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1E58401-3838-47E7-AE9E-5DAA2A6F772E}"/>
              </a:ext>
            </a:extLst>
          </p:cNvPr>
          <p:cNvSpPr txBox="1"/>
          <p:nvPr/>
        </p:nvSpPr>
        <p:spPr>
          <a:xfrm>
            <a:off x="232967" y="4371983"/>
            <a:ext cx="5840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MPI_Send</a:t>
            </a:r>
            <a:r>
              <a:rPr lang="en-US" dirty="0"/>
              <a:t> (&amp;a[0],  3, </a:t>
            </a:r>
            <a:r>
              <a:rPr lang="en-US" dirty="0" err="1"/>
              <a:t>MPI_Int</a:t>
            </a:r>
            <a:r>
              <a:rPr lang="en-US" dirty="0"/>
              <a:t>, 1, 1, </a:t>
            </a:r>
            <a:r>
              <a:rPr lang="en-US" dirty="0" err="1"/>
              <a:t>MPI_Comm_world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D60083-6541-474D-A975-1970696405C7}"/>
              </a:ext>
            </a:extLst>
          </p:cNvPr>
          <p:cNvSpPr txBox="1"/>
          <p:nvPr/>
        </p:nvSpPr>
        <p:spPr>
          <a:xfrm>
            <a:off x="374067" y="3929228"/>
            <a:ext cx="523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D26CDA05-8DB6-4B98-AF99-DC05460541CE}"/>
                  </a:ext>
                </a:extLst>
              </p14:cNvPr>
              <p14:cNvContentPartPr/>
              <p14:nvPr/>
            </p14:nvContentPartPr>
            <p14:xfrm>
              <a:off x="3050640" y="4220280"/>
              <a:ext cx="366120" cy="384120"/>
            </p14:xfrm>
          </p:contentPart>
        </mc:Choice>
        <mc:Fallback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D26CDA05-8DB6-4B98-AF99-DC05460541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1280" y="4210920"/>
                <a:ext cx="384840" cy="40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70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8846C-302D-4D79-9171-6DC7832CB2BB}"/>
              </a:ext>
            </a:extLst>
          </p:cNvPr>
          <p:cNvSpPr txBox="1"/>
          <p:nvPr/>
        </p:nvSpPr>
        <p:spPr>
          <a:xfrm>
            <a:off x="148379" y="643207"/>
            <a:ext cx="2798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MPI_Recv</a:t>
            </a:r>
            <a:r>
              <a:rPr lang="en-US" dirty="0"/>
              <a:t>(</a:t>
            </a:r>
          </a:p>
          <a:p>
            <a:r>
              <a:rPr lang="en-US" dirty="0"/>
              <a:t>void* 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int count, </a:t>
            </a:r>
          </a:p>
          <a:p>
            <a:r>
              <a:rPr lang="en-US" dirty="0" err="1"/>
              <a:t>MPI_Datatype</a:t>
            </a:r>
            <a:r>
              <a:rPr lang="en-US" dirty="0"/>
              <a:t> datatype, </a:t>
            </a:r>
          </a:p>
          <a:p>
            <a:r>
              <a:rPr lang="en-US" dirty="0"/>
              <a:t>int source,</a:t>
            </a:r>
          </a:p>
          <a:p>
            <a:r>
              <a:rPr lang="en-US" dirty="0"/>
              <a:t>int tag, </a:t>
            </a:r>
          </a:p>
          <a:p>
            <a:r>
              <a:rPr lang="en-US" dirty="0" err="1"/>
              <a:t>MPI_Comm</a:t>
            </a:r>
            <a:r>
              <a:rPr lang="en-US" dirty="0"/>
              <a:t> comm, </a:t>
            </a:r>
            <a:r>
              <a:rPr lang="en-US" dirty="0" err="1"/>
              <a:t>MPI_Status</a:t>
            </a:r>
            <a:r>
              <a:rPr lang="en-US" dirty="0"/>
              <a:t> *status)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740945-2FD0-4CEE-9ACE-B9B9D4E4109B}"/>
              </a:ext>
            </a:extLst>
          </p:cNvPr>
          <p:cNvSpPr txBox="1"/>
          <p:nvPr/>
        </p:nvSpPr>
        <p:spPr>
          <a:xfrm>
            <a:off x="2533534" y="885789"/>
            <a:ext cx="65289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address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beginning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en-US" dirty="0" err="1"/>
              <a:t>recived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en-US" dirty="0" err="1"/>
              <a:t>recive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;</a:t>
            </a:r>
          </a:p>
          <a:p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en-US" dirty="0"/>
              <a:t>sending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en-US" dirty="0"/>
              <a:t>(in </a:t>
            </a:r>
            <a:r>
              <a:rPr lang="ru-RU" dirty="0" err="1"/>
              <a:t>communicator</a:t>
            </a:r>
            <a:r>
              <a:rPr lang="ru-RU" dirty="0"/>
              <a:t> </a:t>
            </a:r>
            <a:r>
              <a:rPr lang="ru-RU" dirty="0" err="1"/>
              <a:t>comm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(</a:t>
            </a:r>
            <a:r>
              <a:rPr lang="en-US" dirty="0"/>
              <a:t>name</a:t>
            </a:r>
            <a:r>
              <a:rPr lang="ru-RU" dirty="0"/>
              <a:t>);</a:t>
            </a:r>
          </a:p>
          <a:p>
            <a:r>
              <a:rPr lang="en-US" dirty="0"/>
              <a:t>c</a:t>
            </a:r>
            <a:r>
              <a:rPr lang="ru-RU" dirty="0" err="1"/>
              <a:t>ommunicator</a:t>
            </a:r>
            <a:r>
              <a:rPr lang="en-US" dirty="0"/>
              <a:t>;</a:t>
            </a:r>
          </a:p>
          <a:p>
            <a:r>
              <a:rPr lang="en-US" dirty="0"/>
              <a:t>message attributes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E58401-3838-47E7-AE9E-5DAA2A6F772E}"/>
              </a:ext>
            </a:extLst>
          </p:cNvPr>
          <p:cNvSpPr txBox="1"/>
          <p:nvPr/>
        </p:nvSpPr>
        <p:spPr>
          <a:xfrm>
            <a:off x="232967" y="4371983"/>
            <a:ext cx="6528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MPI_Recv</a:t>
            </a:r>
            <a:r>
              <a:rPr lang="en-US" dirty="0"/>
              <a:t> (&amp;b[0],  3, </a:t>
            </a:r>
            <a:r>
              <a:rPr lang="en-US" dirty="0" err="1"/>
              <a:t>MPI_Int</a:t>
            </a:r>
            <a:r>
              <a:rPr lang="en-US" dirty="0"/>
              <a:t>, 1, 1, </a:t>
            </a:r>
            <a:r>
              <a:rPr lang="en-US" dirty="0" err="1"/>
              <a:t>MPI_Comm_world,&amp;status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D60083-6541-474D-A975-1970696405C7}"/>
              </a:ext>
            </a:extLst>
          </p:cNvPr>
          <p:cNvSpPr txBox="1"/>
          <p:nvPr/>
        </p:nvSpPr>
        <p:spPr>
          <a:xfrm>
            <a:off x="374067" y="3929228"/>
            <a:ext cx="5238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ECF3892-A416-4120-BFD6-196AA042995C}"/>
                  </a:ext>
                </a:extLst>
              </p14:cNvPr>
              <p14:cNvContentPartPr/>
              <p14:nvPr/>
            </p14:nvContentPartPr>
            <p14:xfrm>
              <a:off x="2462400" y="941760"/>
              <a:ext cx="202680" cy="10497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ECF3892-A416-4120-BFD6-196AA04299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3040" y="932400"/>
                <a:ext cx="221400" cy="10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767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BAE457-BA00-407D-AC36-96E73D02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6" y="879455"/>
            <a:ext cx="6277348" cy="42523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FCC42C16-83C8-49CB-9033-A2AEB6FBB703}"/>
                  </a:ext>
                </a:extLst>
              </p14:cNvPr>
              <p14:cNvContentPartPr/>
              <p14:nvPr/>
            </p14:nvContentPartPr>
            <p14:xfrm>
              <a:off x="838704" y="2450341"/>
              <a:ext cx="4303080" cy="20412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FCC42C16-83C8-49CB-9033-A2AEB6FBB7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704" y="2432701"/>
                <a:ext cx="43387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B127B216-2CD7-4E3D-9E0C-E331BB22703C}"/>
                  </a:ext>
                </a:extLst>
              </p14:cNvPr>
              <p14:cNvContentPartPr/>
              <p14:nvPr/>
            </p14:nvContentPartPr>
            <p14:xfrm>
              <a:off x="794784" y="3692341"/>
              <a:ext cx="5788080" cy="110880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B127B216-2CD7-4E3D-9E0C-E331BB2270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784" y="3674341"/>
                <a:ext cx="5823720" cy="114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D7A9A129-7E62-4F4D-90F9-714D26756BF2}"/>
              </a:ext>
            </a:extLst>
          </p:cNvPr>
          <p:cNvGrpSpPr/>
          <p:nvPr/>
        </p:nvGrpSpPr>
        <p:grpSpPr>
          <a:xfrm>
            <a:off x="802704" y="982621"/>
            <a:ext cx="6964200" cy="2751840"/>
            <a:chOff x="802704" y="982621"/>
            <a:chExt cx="6964200" cy="275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DF166F0B-8C4A-4751-AF8B-F717AD3004A8}"/>
                    </a:ext>
                  </a:extLst>
                </p14:cNvPr>
                <p14:cNvContentPartPr/>
                <p14:nvPr/>
              </p14:nvContentPartPr>
              <p14:xfrm>
                <a:off x="802704" y="2603341"/>
                <a:ext cx="4965120" cy="113112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DF166F0B-8C4A-4751-AF8B-F717AD3004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5064" y="2585341"/>
                  <a:ext cx="5000760" cy="11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D101D17-204A-4E67-953D-42E7670F2BC5}"/>
                    </a:ext>
                  </a:extLst>
                </p14:cNvPr>
                <p14:cNvContentPartPr/>
                <p14:nvPr/>
              </p14:nvContentPartPr>
              <p14:xfrm>
                <a:off x="5010384" y="2466901"/>
                <a:ext cx="836640" cy="11487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CD101D17-204A-4E67-953D-42E7670F2B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92384" y="2449261"/>
                  <a:ext cx="872280" cy="11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C0D76042-A48D-4188-87EC-DBE6BD2765CA}"/>
                    </a:ext>
                  </a:extLst>
                </p14:cNvPr>
                <p14:cNvContentPartPr/>
                <p14:nvPr/>
              </p14:nvContentPartPr>
              <p14:xfrm>
                <a:off x="7315104" y="982621"/>
                <a:ext cx="33840" cy="55152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C0D76042-A48D-4188-87EC-DBE6BD2765C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97464" y="964621"/>
                  <a:ext cx="694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EA4698BA-7EA8-4FBA-9018-F20F056A7F2B}"/>
                    </a:ext>
                  </a:extLst>
                </p14:cNvPr>
                <p14:cNvContentPartPr/>
                <p14:nvPr/>
              </p14:nvContentPartPr>
              <p14:xfrm>
                <a:off x="7038264" y="1601461"/>
                <a:ext cx="528120" cy="1260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EA4698BA-7EA8-4FBA-9018-F20F056A7F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20264" y="1583821"/>
                  <a:ext cx="5637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6B4F86A6-373B-40F9-B5BB-2FDB63EAB7EC}"/>
                    </a:ext>
                  </a:extLst>
                </p14:cNvPr>
                <p14:cNvContentPartPr/>
                <p14:nvPr/>
              </p14:nvContentPartPr>
              <p14:xfrm>
                <a:off x="7023864" y="1656901"/>
                <a:ext cx="119880" cy="104868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6B4F86A6-373B-40F9-B5BB-2FDB63EAB7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06224" y="1638901"/>
                  <a:ext cx="15552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0845D08E-7734-48C6-B102-86B02791EBB0}"/>
                    </a:ext>
                  </a:extLst>
                </p14:cNvPr>
                <p14:cNvContentPartPr/>
                <p14:nvPr/>
              </p14:nvContentPartPr>
              <p14:xfrm>
                <a:off x="7612824" y="1621621"/>
                <a:ext cx="109080" cy="101160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0845D08E-7734-48C6-B102-86B02791EBB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94824" y="1603981"/>
                  <a:ext cx="14472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3F00EA1C-DDBA-4556-B155-8DB26FC09603}"/>
                    </a:ext>
                  </a:extLst>
                </p14:cNvPr>
                <p14:cNvContentPartPr/>
                <p14:nvPr/>
              </p14:nvContentPartPr>
              <p14:xfrm>
                <a:off x="7194504" y="2792701"/>
                <a:ext cx="561600" cy="2520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3F00EA1C-DDBA-4556-B155-8DB26FC096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76504" y="2775061"/>
                  <a:ext cx="597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B048C931-F17B-45D3-8699-29EBD49EC75F}"/>
                    </a:ext>
                  </a:extLst>
                </p14:cNvPr>
                <p14:cNvContentPartPr/>
                <p14:nvPr/>
              </p14:nvContentPartPr>
              <p14:xfrm>
                <a:off x="7707144" y="2642581"/>
                <a:ext cx="59760" cy="15732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B048C931-F17B-45D3-8699-29EBD49EC7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89144" y="2624941"/>
                  <a:ext cx="95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BE69FAFD-68FC-475D-A003-9F3C8DDF5F00}"/>
                    </a:ext>
                  </a:extLst>
                </p14:cNvPr>
                <p14:cNvContentPartPr/>
                <p14:nvPr/>
              </p14:nvContentPartPr>
              <p14:xfrm>
                <a:off x="7425984" y="2856061"/>
                <a:ext cx="75600" cy="58428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BE69FAFD-68FC-475D-A003-9F3C8DDF5F0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08344" y="2838061"/>
                  <a:ext cx="1112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01D63526-80FA-4818-A980-487C4E3331E1}"/>
                    </a:ext>
                  </a:extLst>
                </p14:cNvPr>
                <p14:cNvContentPartPr/>
                <p14:nvPr/>
              </p14:nvContentPartPr>
              <p14:xfrm>
                <a:off x="5797344" y="2278981"/>
                <a:ext cx="1064160" cy="62856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01D63526-80FA-4818-A980-487C4E3331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79704" y="2260981"/>
                  <a:ext cx="1099800" cy="66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E6B283B2-BCC2-4363-8EBF-CD0D77C2AE1A}"/>
                    </a:ext>
                  </a:extLst>
                </p14:cNvPr>
                <p14:cNvContentPartPr/>
                <p14:nvPr/>
              </p14:nvContentPartPr>
              <p14:xfrm>
                <a:off x="7115304" y="1719181"/>
                <a:ext cx="194400" cy="21420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E6B283B2-BCC2-4363-8EBF-CD0D77C2AE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97664" y="1701541"/>
                  <a:ext cx="2300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4E709ED2-2315-4E57-8867-93ABA0F9FAF2}"/>
                    </a:ext>
                  </a:extLst>
                </p14:cNvPr>
                <p14:cNvContentPartPr/>
                <p14:nvPr/>
              </p14:nvContentPartPr>
              <p14:xfrm>
                <a:off x="7096224" y="1807021"/>
                <a:ext cx="298080" cy="34344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4E709ED2-2315-4E57-8867-93ABA0F9FAF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78224" y="1789021"/>
                  <a:ext cx="3337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29548AED-D544-4051-8A45-998AC3C61544}"/>
                    </a:ext>
                  </a:extLst>
                </p14:cNvPr>
                <p14:cNvContentPartPr/>
                <p14:nvPr/>
              </p14:nvContentPartPr>
              <p14:xfrm>
                <a:off x="7136544" y="2042101"/>
                <a:ext cx="331920" cy="44064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29548AED-D544-4051-8A45-998AC3C615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18544" y="2024101"/>
                  <a:ext cx="36756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396E41F9-1FAF-444A-B49F-189F4BC47489}"/>
                    </a:ext>
                  </a:extLst>
                </p14:cNvPr>
                <p14:cNvContentPartPr/>
                <p14:nvPr/>
              </p14:nvContentPartPr>
              <p14:xfrm>
                <a:off x="7334184" y="2327941"/>
                <a:ext cx="310680" cy="38412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96E41F9-1FAF-444A-B49F-189F4BC474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316184" y="2310301"/>
                  <a:ext cx="34632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EAAEA33F-82D0-4136-98A8-405BC1D64CAF}"/>
              </a:ext>
            </a:extLst>
          </p:cNvPr>
          <p:cNvGrpSpPr/>
          <p:nvPr/>
        </p:nvGrpSpPr>
        <p:grpSpPr>
          <a:xfrm>
            <a:off x="8268384" y="2384461"/>
            <a:ext cx="735840" cy="2615760"/>
            <a:chOff x="8268384" y="931501"/>
            <a:chExt cx="735840" cy="26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1CCC04C-63FC-4DBF-81DE-75984537A77D}"/>
                    </a:ext>
                  </a:extLst>
                </p14:cNvPr>
                <p14:cNvContentPartPr/>
                <p14:nvPr/>
              </p14:nvContentPartPr>
              <p14:xfrm>
                <a:off x="8559624" y="931501"/>
                <a:ext cx="39240" cy="44136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1CCC04C-63FC-4DBF-81DE-75984537A7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41984" y="913501"/>
                  <a:ext cx="7488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0059A6E1-397B-49FA-94CA-6A991D3CB352}"/>
                    </a:ext>
                  </a:extLst>
                </p14:cNvPr>
                <p14:cNvContentPartPr/>
                <p14:nvPr/>
              </p14:nvContentPartPr>
              <p14:xfrm>
                <a:off x="8268384" y="1438741"/>
                <a:ext cx="640080" cy="5184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0059A6E1-397B-49FA-94CA-6A991D3CB3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50384" y="1421101"/>
                  <a:ext cx="675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0866F638-70B6-4A1A-88FC-E529BD337FE2}"/>
                    </a:ext>
                  </a:extLst>
                </p14:cNvPr>
                <p14:cNvContentPartPr/>
                <p14:nvPr/>
              </p14:nvContentPartPr>
              <p14:xfrm>
                <a:off x="8273424" y="1509301"/>
                <a:ext cx="693720" cy="132156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0866F638-70B6-4A1A-88FC-E529BD337FE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255784" y="1491301"/>
                  <a:ext cx="72936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31724A58-D7C0-4754-94C1-4B763E1E52EC}"/>
                    </a:ext>
                  </a:extLst>
                </p14:cNvPr>
                <p14:cNvContentPartPr/>
                <p14:nvPr/>
              </p14:nvContentPartPr>
              <p14:xfrm>
                <a:off x="8856984" y="1526221"/>
                <a:ext cx="147240" cy="127764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31724A58-D7C0-4754-94C1-4B763E1E52E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838984" y="1508221"/>
                  <a:ext cx="182880" cy="13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07311E03-5988-4429-9B86-0610BF2C8A10}"/>
                    </a:ext>
                  </a:extLst>
                </p14:cNvPr>
                <p14:cNvContentPartPr/>
                <p14:nvPr/>
              </p14:nvContentPartPr>
              <p14:xfrm>
                <a:off x="8670144" y="2830501"/>
                <a:ext cx="32040" cy="71676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07311E03-5988-4429-9B86-0610BF2C8A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52144" y="2812501"/>
                  <a:ext cx="67680" cy="75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1E3F3C94-997D-4D75-8280-0C7B619D8FCB}"/>
                    </a:ext>
                  </a:extLst>
                </p14:cNvPr>
                <p14:cNvContentPartPr/>
                <p14:nvPr/>
              </p14:nvContentPartPr>
              <p14:xfrm>
                <a:off x="8421384" y="1475101"/>
                <a:ext cx="104040" cy="21708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1E3F3C94-997D-4D75-8280-0C7B619D8FC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03744" y="1457101"/>
                  <a:ext cx="139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EFBF967D-ECFF-4886-B718-44093A3E8A82}"/>
                    </a:ext>
                  </a:extLst>
                </p14:cNvPr>
                <p14:cNvContentPartPr/>
                <p14:nvPr/>
              </p14:nvContentPartPr>
              <p14:xfrm>
                <a:off x="8396184" y="1621261"/>
                <a:ext cx="316800" cy="56268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EFBF967D-ECFF-4886-B718-44093A3E8A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78544" y="1603621"/>
                  <a:ext cx="35244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50CF25F3-770A-4F08-BB9F-9E2AA97274B4}"/>
                    </a:ext>
                  </a:extLst>
                </p14:cNvPr>
                <p14:cNvContentPartPr/>
                <p14:nvPr/>
              </p14:nvContentPartPr>
              <p14:xfrm>
                <a:off x="8516064" y="2099341"/>
                <a:ext cx="338760" cy="54252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50CF25F3-770A-4F08-BB9F-9E2AA97274B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98064" y="2081341"/>
                  <a:ext cx="374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6C29F31D-3C71-4979-A744-81B002FEF137}"/>
                    </a:ext>
                  </a:extLst>
                </p14:cNvPr>
                <p14:cNvContentPartPr/>
                <p14:nvPr/>
              </p14:nvContentPartPr>
              <p14:xfrm>
                <a:off x="8821344" y="2463301"/>
                <a:ext cx="141840" cy="209880"/>
              </p14:xfrm>
            </p:contentPart>
          </mc:Choice>
          <mc:Fallback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6C29F31D-3C71-4979-A744-81B002FEF1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03344" y="2445661"/>
                  <a:ext cx="17748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BEBDF59-BF42-43BB-B612-7CA9A904A101}"/>
                  </a:ext>
                </a:extLst>
              </p14:cNvPr>
              <p14:cNvContentPartPr/>
              <p14:nvPr/>
            </p14:nvContentPartPr>
            <p14:xfrm>
              <a:off x="7208544" y="2799541"/>
              <a:ext cx="478800" cy="1188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BEBDF59-BF42-43BB-B612-7CA9A904A10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190544" y="2781541"/>
                <a:ext cx="514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41149EEC-ADBD-4CE4-8800-E3E095B78878}"/>
                  </a:ext>
                </a:extLst>
              </p14:cNvPr>
              <p14:cNvContentPartPr/>
              <p14:nvPr/>
            </p14:nvContentPartPr>
            <p14:xfrm>
              <a:off x="7436784" y="2824381"/>
              <a:ext cx="5040" cy="21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41149EEC-ADBD-4CE4-8800-E3E095B7887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418784" y="2806381"/>
                <a:ext cx="406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584AFBB-27A0-48E6-A66B-CAE7AFA0E63E}"/>
              </a:ext>
            </a:extLst>
          </p:cNvPr>
          <p:cNvGrpSpPr/>
          <p:nvPr/>
        </p:nvGrpSpPr>
        <p:grpSpPr>
          <a:xfrm>
            <a:off x="7757544" y="2311741"/>
            <a:ext cx="767880" cy="529920"/>
            <a:chOff x="7757544" y="2311741"/>
            <a:chExt cx="767880" cy="52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E3644F75-D5B1-4116-83FD-82B3C2048DD9}"/>
                    </a:ext>
                  </a:extLst>
                </p14:cNvPr>
                <p14:cNvContentPartPr/>
                <p14:nvPr/>
              </p14:nvContentPartPr>
              <p14:xfrm>
                <a:off x="7757544" y="2784061"/>
                <a:ext cx="696600" cy="38880"/>
              </p14:xfrm>
            </p:contentPart>
          </mc:Choice>
          <mc:Fallback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E3644F75-D5B1-4116-83FD-82B3C2048DD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39904" y="2766421"/>
                  <a:ext cx="732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3B9E2670-9802-473F-832C-17D13F475BF6}"/>
                    </a:ext>
                  </a:extLst>
                </p14:cNvPr>
                <p14:cNvContentPartPr/>
                <p14:nvPr/>
              </p14:nvContentPartPr>
              <p14:xfrm>
                <a:off x="8380344" y="2725021"/>
                <a:ext cx="145080" cy="11664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3B9E2670-9802-473F-832C-17D13F475BF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62344" y="2707381"/>
                  <a:ext cx="180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ECAC9D85-3075-4D84-A6E1-156EA5D87E6D}"/>
                    </a:ext>
                  </a:extLst>
                </p14:cNvPr>
                <p14:cNvContentPartPr/>
                <p14:nvPr/>
              </p14:nvContentPartPr>
              <p14:xfrm>
                <a:off x="7917384" y="2489941"/>
                <a:ext cx="78480" cy="14616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ECAC9D85-3075-4D84-A6E1-156EA5D87E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99744" y="2471941"/>
                  <a:ext cx="114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DCB5F15-D1EB-413D-8DA7-9FE175EAA361}"/>
                    </a:ext>
                  </a:extLst>
                </p14:cNvPr>
                <p14:cNvContentPartPr/>
                <p14:nvPr/>
              </p14:nvContentPartPr>
              <p14:xfrm>
                <a:off x="8077584" y="2507941"/>
                <a:ext cx="113760" cy="13032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DCB5F15-D1EB-413D-8DA7-9FE175EAA3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59944" y="2489941"/>
                  <a:ext cx="149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633339D8-467C-4DDC-B68A-0F9298B1BAF0}"/>
                    </a:ext>
                  </a:extLst>
                </p14:cNvPr>
                <p14:cNvContentPartPr/>
                <p14:nvPr/>
              </p14:nvContentPartPr>
              <p14:xfrm>
                <a:off x="8219064" y="2513701"/>
                <a:ext cx="105480" cy="8244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633339D8-467C-4DDC-B68A-0F9298B1BAF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01064" y="2495701"/>
                  <a:ext cx="1411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9D78A05C-E349-40F4-9027-0CEC94E57C96}"/>
                    </a:ext>
                  </a:extLst>
                </p14:cNvPr>
                <p14:cNvContentPartPr/>
                <p14:nvPr/>
              </p14:nvContentPartPr>
              <p14:xfrm>
                <a:off x="8404824" y="2311741"/>
                <a:ext cx="96840" cy="29628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9D78A05C-E349-40F4-9027-0CEC94E57C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86824" y="2294101"/>
                  <a:ext cx="132480" cy="33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E0E64E92-E70E-4846-B4E1-DCE9F06F6DDE}"/>
                  </a:ext>
                </a:extLst>
              </p14:cNvPr>
              <p14:cNvContentPartPr/>
              <p14:nvPr/>
            </p14:nvContentPartPr>
            <p14:xfrm>
              <a:off x="8471064" y="1033741"/>
              <a:ext cx="128160" cy="143856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E0E64E92-E70E-4846-B4E1-DCE9F06F6DD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453064" y="1015741"/>
                <a:ext cx="163800" cy="147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9B9A532-2DA4-4B51-B8B8-17E1E3CFDD38}"/>
              </a:ext>
            </a:extLst>
          </p:cNvPr>
          <p:cNvGrpSpPr/>
          <p:nvPr/>
        </p:nvGrpSpPr>
        <p:grpSpPr>
          <a:xfrm>
            <a:off x="7613544" y="3009781"/>
            <a:ext cx="644400" cy="176400"/>
            <a:chOff x="7613544" y="3009781"/>
            <a:chExt cx="64440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AC18FA02-8440-423B-A942-79579A938B83}"/>
                    </a:ext>
                  </a:extLst>
                </p14:cNvPr>
                <p14:cNvContentPartPr/>
                <p14:nvPr/>
              </p14:nvContentPartPr>
              <p14:xfrm>
                <a:off x="7613544" y="3009781"/>
                <a:ext cx="235080" cy="17640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AC18FA02-8440-423B-A942-79579A938B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95544" y="2991781"/>
                  <a:ext cx="270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F7A447D5-2AE0-4855-9047-3ECE71E56399}"/>
                    </a:ext>
                  </a:extLst>
                </p14:cNvPr>
                <p14:cNvContentPartPr/>
                <p14:nvPr/>
              </p14:nvContentPartPr>
              <p14:xfrm>
                <a:off x="7866264" y="3048661"/>
                <a:ext cx="135720" cy="1360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F7A447D5-2AE0-4855-9047-3ECE71E563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48624" y="3031021"/>
                  <a:ext cx="171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08823315-A445-4420-8980-CDEC6281D2C4}"/>
                    </a:ext>
                  </a:extLst>
                </p14:cNvPr>
                <p14:cNvContentPartPr/>
                <p14:nvPr/>
              </p14:nvContentPartPr>
              <p14:xfrm>
                <a:off x="7987224" y="3013021"/>
                <a:ext cx="9000" cy="612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08823315-A445-4420-8980-CDEC6281D2C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69584" y="2995381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BF3D8DDB-26D7-4120-8958-77E77BF7ADE6}"/>
                    </a:ext>
                  </a:extLst>
                </p14:cNvPr>
                <p14:cNvContentPartPr/>
                <p14:nvPr/>
              </p14:nvContentPartPr>
              <p14:xfrm>
                <a:off x="8028984" y="3070261"/>
                <a:ext cx="89280" cy="7236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BF3D8DDB-26D7-4120-8958-77E77BF7ADE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10984" y="3052621"/>
                  <a:ext cx="12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F3FA2AE-16CE-44A2-A23A-6F55C9C158A1}"/>
                    </a:ext>
                  </a:extLst>
                </p14:cNvPr>
                <p14:cNvContentPartPr/>
                <p14:nvPr/>
              </p14:nvContentPartPr>
              <p14:xfrm>
                <a:off x="8130864" y="3038941"/>
                <a:ext cx="127080" cy="11700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F3FA2AE-16CE-44A2-A23A-6F55C9C158A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12864" y="3021301"/>
                  <a:ext cx="16272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2281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5377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Basic MPI Point-to-Point Communication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64BC65F-085A-40D2-B803-B37CF109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423"/>
            <a:ext cx="5917341" cy="4019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2" name="Рукописный ввод 61">
                <a:extLst>
                  <a:ext uri="{FF2B5EF4-FFF2-40B4-BE49-F238E27FC236}">
                    <a16:creationId xmlns:a16="http://schemas.microsoft.com/office/drawing/2014/main" id="{560E2474-63B8-409C-BED8-2BE1E6EE4ACD}"/>
                  </a:ext>
                </a:extLst>
              </p14:cNvPr>
              <p14:cNvContentPartPr/>
              <p14:nvPr/>
            </p14:nvContentPartPr>
            <p14:xfrm>
              <a:off x="688584" y="2948941"/>
              <a:ext cx="5211360" cy="1896480"/>
            </p14:xfrm>
          </p:contentPart>
        </mc:Choice>
        <mc:Fallback>
          <p:pic>
            <p:nvPicPr>
              <p:cNvPr id="62" name="Рукописный ввод 61">
                <a:extLst>
                  <a:ext uri="{FF2B5EF4-FFF2-40B4-BE49-F238E27FC236}">
                    <a16:creationId xmlns:a16="http://schemas.microsoft.com/office/drawing/2014/main" id="{560E2474-63B8-409C-BED8-2BE1E6EE4A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84" y="2931301"/>
                <a:ext cx="5247000" cy="19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E677E476-1022-405D-9E81-607D6EF3F57A}"/>
              </a:ext>
            </a:extLst>
          </p:cNvPr>
          <p:cNvGrpSpPr/>
          <p:nvPr/>
        </p:nvGrpSpPr>
        <p:grpSpPr>
          <a:xfrm>
            <a:off x="5466144" y="972181"/>
            <a:ext cx="1151640" cy="4107240"/>
            <a:chOff x="5466144" y="972181"/>
            <a:chExt cx="1151640" cy="41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8DAE14C1-4C34-41CF-AF17-AFA3E2CA5B4B}"/>
                    </a:ext>
                  </a:extLst>
                </p14:cNvPr>
                <p14:cNvContentPartPr/>
                <p14:nvPr/>
              </p14:nvContentPartPr>
              <p14:xfrm>
                <a:off x="5466144" y="972181"/>
                <a:ext cx="251640" cy="172116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8DAE14C1-4C34-41CF-AF17-AFA3E2CA5B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8504" y="954541"/>
                  <a:ext cx="287280" cy="17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415BE314-E0FF-4FFC-9179-F170E409567B}"/>
                    </a:ext>
                  </a:extLst>
                </p14:cNvPr>
                <p14:cNvContentPartPr/>
                <p14:nvPr/>
              </p14:nvContentPartPr>
              <p14:xfrm>
                <a:off x="5758104" y="4732741"/>
                <a:ext cx="148320" cy="34668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415BE314-E0FF-4FFC-9179-F170E40956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0104" y="4714741"/>
                  <a:ext cx="1839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7EEEAC98-1546-4ABB-B4C9-EAC71702FF8F}"/>
                    </a:ext>
                  </a:extLst>
                </p14:cNvPr>
                <p14:cNvContentPartPr/>
                <p14:nvPr/>
              </p14:nvContentPartPr>
              <p14:xfrm>
                <a:off x="5728944" y="1792981"/>
                <a:ext cx="756000" cy="152028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7EEEAC98-1546-4ABB-B4C9-EAC71702FF8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1304" y="1775341"/>
                  <a:ext cx="791640" cy="15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F84ACBBA-6608-420E-B3E4-E1D57897B73B}"/>
                    </a:ext>
                  </a:extLst>
                </p14:cNvPr>
                <p14:cNvContentPartPr/>
                <p14:nvPr/>
              </p14:nvContentPartPr>
              <p14:xfrm>
                <a:off x="5998584" y="3838861"/>
                <a:ext cx="619200" cy="102096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F84ACBBA-6608-420E-B3E4-E1D57897B7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0944" y="3820861"/>
                  <a:ext cx="654840" cy="10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0" name="Рукописный ввод 99">
                <a:extLst>
                  <a:ext uri="{FF2B5EF4-FFF2-40B4-BE49-F238E27FC236}">
                    <a16:creationId xmlns:a16="http://schemas.microsoft.com/office/drawing/2014/main" id="{863A8549-97E4-46EE-9D81-08692A5A3162}"/>
                  </a:ext>
                </a:extLst>
              </p14:cNvPr>
              <p14:cNvContentPartPr/>
              <p14:nvPr/>
            </p14:nvContentPartPr>
            <p14:xfrm>
              <a:off x="8085144" y="2932741"/>
              <a:ext cx="42840" cy="68760"/>
            </p14:xfrm>
          </p:contentPart>
        </mc:Choice>
        <mc:Fallback>
          <p:pic>
            <p:nvPicPr>
              <p:cNvPr id="100" name="Рукописный ввод 99">
                <a:extLst>
                  <a:ext uri="{FF2B5EF4-FFF2-40B4-BE49-F238E27FC236}">
                    <a16:creationId xmlns:a16="http://schemas.microsoft.com/office/drawing/2014/main" id="{863A8549-97E4-46EE-9D81-08692A5A31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67504" y="2914741"/>
                <a:ext cx="7848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FEAC383D-9498-4B5A-AD15-0878362AD75A}"/>
              </a:ext>
            </a:extLst>
          </p:cNvPr>
          <p:cNvGrpSpPr/>
          <p:nvPr/>
        </p:nvGrpSpPr>
        <p:grpSpPr>
          <a:xfrm>
            <a:off x="6592584" y="2158021"/>
            <a:ext cx="1930680" cy="1417680"/>
            <a:chOff x="6592584" y="2158021"/>
            <a:chExt cx="1930680" cy="14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8" name="Рукописный ввод 77">
                  <a:extLst>
                    <a:ext uri="{FF2B5EF4-FFF2-40B4-BE49-F238E27FC236}">
                      <a16:creationId xmlns:a16="http://schemas.microsoft.com/office/drawing/2014/main" id="{D62043BF-3750-4607-9888-9A599F1B35FD}"/>
                    </a:ext>
                  </a:extLst>
                </p14:cNvPr>
                <p14:cNvContentPartPr/>
                <p14:nvPr/>
              </p14:nvContentPartPr>
              <p14:xfrm>
                <a:off x="6663144" y="2573461"/>
                <a:ext cx="186840" cy="155880"/>
              </p14:xfrm>
            </p:contentPart>
          </mc:Choice>
          <mc:Fallback>
            <p:pic>
              <p:nvPicPr>
                <p:cNvPr id="78" name="Рукописный ввод 77">
                  <a:extLst>
                    <a:ext uri="{FF2B5EF4-FFF2-40B4-BE49-F238E27FC236}">
                      <a16:creationId xmlns:a16="http://schemas.microsoft.com/office/drawing/2014/main" id="{D62043BF-3750-4607-9888-9A599F1B35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45144" y="2555821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1A739955-8BAD-4994-86D2-D359C3064429}"/>
                    </a:ext>
                  </a:extLst>
                </p14:cNvPr>
                <p14:cNvContentPartPr/>
                <p14:nvPr/>
              </p14:nvContentPartPr>
              <p14:xfrm>
                <a:off x="6879504" y="2158021"/>
                <a:ext cx="49680" cy="55008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1A739955-8BAD-4994-86D2-D359C306442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61504" y="2140381"/>
                  <a:ext cx="8532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1DA9B279-047F-42AC-9F5B-C54C3C76B781}"/>
                    </a:ext>
                  </a:extLst>
                </p14:cNvPr>
                <p14:cNvContentPartPr/>
                <p14:nvPr/>
              </p14:nvContentPartPr>
              <p14:xfrm>
                <a:off x="7000824" y="2204461"/>
                <a:ext cx="86040" cy="56736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1DA9B279-047F-42AC-9F5B-C54C3C76B7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83184" y="2186821"/>
                  <a:ext cx="12168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2" name="Рукописный ввод 81">
                  <a:extLst>
                    <a:ext uri="{FF2B5EF4-FFF2-40B4-BE49-F238E27FC236}">
                      <a16:creationId xmlns:a16="http://schemas.microsoft.com/office/drawing/2014/main" id="{DBF83609-D395-44C9-BA89-36804D0989BA}"/>
                    </a:ext>
                  </a:extLst>
                </p14:cNvPr>
                <p14:cNvContentPartPr/>
                <p14:nvPr/>
              </p14:nvContentPartPr>
              <p14:xfrm>
                <a:off x="7342104" y="2491021"/>
                <a:ext cx="174600" cy="352440"/>
              </p14:xfrm>
            </p:contentPart>
          </mc:Choice>
          <mc:Fallback>
            <p:pic>
              <p:nvPicPr>
                <p:cNvPr id="82" name="Рукописный ввод 81">
                  <a:extLst>
                    <a:ext uri="{FF2B5EF4-FFF2-40B4-BE49-F238E27FC236}">
                      <a16:creationId xmlns:a16="http://schemas.microsoft.com/office/drawing/2014/main" id="{DBF83609-D395-44C9-BA89-36804D0989B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324104" y="2473021"/>
                  <a:ext cx="2102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DFE6A2B2-A36F-4C2D-B9E5-45F640D4C8FA}"/>
                    </a:ext>
                  </a:extLst>
                </p14:cNvPr>
                <p14:cNvContentPartPr/>
                <p14:nvPr/>
              </p14:nvContentPartPr>
              <p14:xfrm>
                <a:off x="7537944" y="2431621"/>
                <a:ext cx="293040" cy="14184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DFE6A2B2-A36F-4C2D-B9E5-45F640D4C8F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19944" y="2413621"/>
                  <a:ext cx="3286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D3E080BF-3B97-4E98-8076-B37B1D7781C2}"/>
                    </a:ext>
                  </a:extLst>
                </p14:cNvPr>
                <p14:cNvContentPartPr/>
                <p14:nvPr/>
              </p14:nvContentPartPr>
              <p14:xfrm>
                <a:off x="7901904" y="2457541"/>
                <a:ext cx="156960" cy="9288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D3E080BF-3B97-4E98-8076-B37B1D7781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884264" y="2439901"/>
                  <a:ext cx="1926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4F7E9CCB-54C8-4A56-9DBD-25350B3F5028}"/>
                    </a:ext>
                  </a:extLst>
                </p14:cNvPr>
                <p14:cNvContentPartPr/>
                <p14:nvPr/>
              </p14:nvContentPartPr>
              <p14:xfrm>
                <a:off x="8016384" y="2413981"/>
                <a:ext cx="137520" cy="136800"/>
              </p14:xfrm>
            </p:contentPart>
          </mc:Choice>
          <mc:Fallback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4F7E9CCB-54C8-4A56-9DBD-25350B3F50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98384" y="2396341"/>
                  <a:ext cx="173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55C99ABE-3BE6-4A19-83C8-94B096015165}"/>
                    </a:ext>
                  </a:extLst>
                </p14:cNvPr>
                <p14:cNvContentPartPr/>
                <p14:nvPr/>
              </p14:nvContentPartPr>
              <p14:xfrm>
                <a:off x="8230944" y="2376541"/>
                <a:ext cx="82800" cy="16272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55C99ABE-3BE6-4A19-83C8-94B09601516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12944" y="2358901"/>
                  <a:ext cx="118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0183B7C5-B036-4283-B737-315947E504EA}"/>
                    </a:ext>
                  </a:extLst>
                </p14:cNvPr>
                <p14:cNvContentPartPr/>
                <p14:nvPr/>
              </p14:nvContentPartPr>
              <p14:xfrm>
                <a:off x="8424984" y="2393101"/>
                <a:ext cx="74880" cy="19152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0183B7C5-B036-4283-B737-315947E504E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07344" y="2375101"/>
                  <a:ext cx="110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FADA8438-C04A-4D57-B786-1D4C428BF72D}"/>
                    </a:ext>
                  </a:extLst>
                </p14:cNvPr>
                <p14:cNvContentPartPr/>
                <p14:nvPr/>
              </p14:nvContentPartPr>
              <p14:xfrm>
                <a:off x="6592584" y="2985661"/>
                <a:ext cx="212040" cy="13068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FADA8438-C04A-4D57-B786-1D4C428BF72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74944" y="2968021"/>
                  <a:ext cx="247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07B708E0-2798-4FBE-90F9-9FAB246F8CF0}"/>
                    </a:ext>
                  </a:extLst>
                </p14:cNvPr>
                <p14:cNvContentPartPr/>
                <p14:nvPr/>
              </p14:nvContentPartPr>
              <p14:xfrm>
                <a:off x="6782664" y="3025261"/>
                <a:ext cx="124560" cy="12420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07B708E0-2798-4FBE-90F9-9FAB246F8CF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64664" y="3007621"/>
                  <a:ext cx="160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2" name="Рукописный ввод 91">
                  <a:extLst>
                    <a:ext uri="{FF2B5EF4-FFF2-40B4-BE49-F238E27FC236}">
                      <a16:creationId xmlns:a16="http://schemas.microsoft.com/office/drawing/2014/main" id="{947A8EE8-3830-4D75-A665-C4A7836E31C5}"/>
                    </a:ext>
                  </a:extLst>
                </p14:cNvPr>
                <p14:cNvContentPartPr/>
                <p14:nvPr/>
              </p14:nvContentPartPr>
              <p14:xfrm>
                <a:off x="6785544" y="3015541"/>
                <a:ext cx="279000" cy="130320"/>
              </p14:xfrm>
            </p:contentPart>
          </mc:Choice>
          <mc:Fallback>
            <p:pic>
              <p:nvPicPr>
                <p:cNvPr id="92" name="Рукописный ввод 91">
                  <a:extLst>
                    <a:ext uri="{FF2B5EF4-FFF2-40B4-BE49-F238E27FC236}">
                      <a16:creationId xmlns:a16="http://schemas.microsoft.com/office/drawing/2014/main" id="{947A8EE8-3830-4D75-A665-C4A7836E31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67904" y="2997541"/>
                  <a:ext cx="314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AA7EE236-D793-4990-822A-0423BF4EC529}"/>
                    </a:ext>
                  </a:extLst>
                </p14:cNvPr>
                <p14:cNvContentPartPr/>
                <p14:nvPr/>
              </p14:nvContentPartPr>
              <p14:xfrm>
                <a:off x="7153824" y="3001501"/>
                <a:ext cx="295920" cy="14760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AA7EE236-D793-4990-822A-0423BF4EC52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35824" y="2983861"/>
                  <a:ext cx="33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DEB47743-78FE-40A6-9ABE-69185387922A}"/>
                    </a:ext>
                  </a:extLst>
                </p14:cNvPr>
                <p14:cNvContentPartPr/>
                <p14:nvPr/>
              </p14:nvContentPartPr>
              <p14:xfrm>
                <a:off x="7515264" y="2820421"/>
                <a:ext cx="293040" cy="24732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DEB47743-78FE-40A6-9ABE-69185387922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97264" y="2802421"/>
                  <a:ext cx="328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4DAF9D51-3FB5-445B-85E6-DCDC76DF2738}"/>
                    </a:ext>
                  </a:extLst>
                </p14:cNvPr>
                <p14:cNvContentPartPr/>
                <p14:nvPr/>
              </p14:nvContentPartPr>
              <p14:xfrm>
                <a:off x="8102064" y="2790541"/>
                <a:ext cx="110520" cy="27648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4DAF9D51-3FB5-445B-85E6-DCDC76DF273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4064" y="2772901"/>
                  <a:ext cx="1461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8" name="Рукописный ввод 97">
                  <a:extLst>
                    <a:ext uri="{FF2B5EF4-FFF2-40B4-BE49-F238E27FC236}">
                      <a16:creationId xmlns:a16="http://schemas.microsoft.com/office/drawing/2014/main" id="{15986693-E875-4776-8AD8-E560B2BCACDC}"/>
                    </a:ext>
                  </a:extLst>
                </p14:cNvPr>
                <p14:cNvContentPartPr/>
                <p14:nvPr/>
              </p14:nvContentPartPr>
              <p14:xfrm>
                <a:off x="8048424" y="2939941"/>
                <a:ext cx="80640" cy="54000"/>
              </p14:xfrm>
            </p:contentPart>
          </mc:Choice>
          <mc:Fallback>
            <p:pic>
              <p:nvPicPr>
                <p:cNvPr id="98" name="Рукописный ввод 97">
                  <a:extLst>
                    <a:ext uri="{FF2B5EF4-FFF2-40B4-BE49-F238E27FC236}">
                      <a16:creationId xmlns:a16="http://schemas.microsoft.com/office/drawing/2014/main" id="{15986693-E875-4776-8AD8-E560B2BCAC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30784" y="2921941"/>
                  <a:ext cx="116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9A4CAA08-FD69-439C-BB72-4367749D3F55}"/>
                    </a:ext>
                  </a:extLst>
                </p14:cNvPr>
                <p14:cNvContentPartPr/>
                <p14:nvPr/>
              </p14:nvContentPartPr>
              <p14:xfrm>
                <a:off x="8214744" y="2821501"/>
                <a:ext cx="84600" cy="18828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9A4CAA08-FD69-439C-BB72-4367749D3F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6744" y="2803501"/>
                  <a:ext cx="1202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4A130F40-C006-43BC-A463-65B3B34F5F00}"/>
                    </a:ext>
                  </a:extLst>
                </p14:cNvPr>
                <p14:cNvContentPartPr/>
                <p14:nvPr/>
              </p14:nvContentPartPr>
              <p14:xfrm>
                <a:off x="8335704" y="2988901"/>
                <a:ext cx="14400" cy="6444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4A130F40-C006-43BC-A463-65B3B34F5F0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7704" y="2971261"/>
                  <a:ext cx="50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0" name="Рукописный ввод 109">
                  <a:extLst>
                    <a:ext uri="{FF2B5EF4-FFF2-40B4-BE49-F238E27FC236}">
                      <a16:creationId xmlns:a16="http://schemas.microsoft.com/office/drawing/2014/main" id="{0D5C9D57-D793-468C-825B-1B43CC4A86C3}"/>
                    </a:ext>
                  </a:extLst>
                </p14:cNvPr>
                <p14:cNvContentPartPr/>
                <p14:nvPr/>
              </p14:nvContentPartPr>
              <p14:xfrm>
                <a:off x="8341464" y="2894581"/>
                <a:ext cx="11160" cy="90000"/>
              </p14:xfrm>
            </p:contentPart>
          </mc:Choice>
          <mc:Fallback>
            <p:pic>
              <p:nvPicPr>
                <p:cNvPr id="110" name="Рукописный ввод 109">
                  <a:extLst>
                    <a:ext uri="{FF2B5EF4-FFF2-40B4-BE49-F238E27FC236}">
                      <a16:creationId xmlns:a16="http://schemas.microsoft.com/office/drawing/2014/main" id="{0D5C9D57-D793-468C-825B-1B43CC4A86C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23464" y="2876581"/>
                  <a:ext cx="46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11" name="Рукописный ввод 110">
                  <a:extLst>
                    <a:ext uri="{FF2B5EF4-FFF2-40B4-BE49-F238E27FC236}">
                      <a16:creationId xmlns:a16="http://schemas.microsoft.com/office/drawing/2014/main" id="{A0FC4D5F-2D8A-475D-B018-37A2DA15495F}"/>
                    </a:ext>
                  </a:extLst>
                </p14:cNvPr>
                <p14:cNvContentPartPr/>
                <p14:nvPr/>
              </p14:nvContentPartPr>
              <p14:xfrm>
                <a:off x="8352624" y="2776861"/>
                <a:ext cx="5760" cy="13320"/>
              </p14:xfrm>
            </p:contentPart>
          </mc:Choice>
          <mc:Fallback>
            <p:pic>
              <p:nvPicPr>
                <p:cNvPr id="111" name="Рукописный ввод 110">
                  <a:extLst>
                    <a:ext uri="{FF2B5EF4-FFF2-40B4-BE49-F238E27FC236}">
                      <a16:creationId xmlns:a16="http://schemas.microsoft.com/office/drawing/2014/main" id="{A0FC4D5F-2D8A-475D-B018-37A2DA15495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34624" y="2759221"/>
                  <a:ext cx="41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2845B1C9-F2A8-4C38-8B01-A7519505963B}"/>
                    </a:ext>
                  </a:extLst>
                </p14:cNvPr>
                <p14:cNvContentPartPr/>
                <p14:nvPr/>
              </p14:nvContentPartPr>
              <p14:xfrm>
                <a:off x="8414904" y="2847061"/>
                <a:ext cx="108360" cy="19296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2845B1C9-F2A8-4C38-8B01-A7519505963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397264" y="2829061"/>
                  <a:ext cx="144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14" name="Рукописный ввод 113">
                  <a:extLst>
                    <a:ext uri="{FF2B5EF4-FFF2-40B4-BE49-F238E27FC236}">
                      <a16:creationId xmlns:a16="http://schemas.microsoft.com/office/drawing/2014/main" id="{E48228AA-DB69-4388-B914-11140AABDDF6}"/>
                    </a:ext>
                  </a:extLst>
                </p14:cNvPr>
                <p14:cNvContentPartPr/>
                <p14:nvPr/>
              </p14:nvContentPartPr>
              <p14:xfrm>
                <a:off x="7317264" y="3346021"/>
                <a:ext cx="221040" cy="229680"/>
              </p14:xfrm>
            </p:contentPart>
          </mc:Choice>
          <mc:Fallback>
            <p:pic>
              <p:nvPicPr>
                <p:cNvPr id="114" name="Рукописный ввод 113">
                  <a:extLst>
                    <a:ext uri="{FF2B5EF4-FFF2-40B4-BE49-F238E27FC236}">
                      <a16:creationId xmlns:a16="http://schemas.microsoft.com/office/drawing/2014/main" id="{E48228AA-DB69-4388-B914-11140AABDDF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99264" y="3328021"/>
                  <a:ext cx="2566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15" name="Рукописный ввод 114">
                  <a:extLst>
                    <a:ext uri="{FF2B5EF4-FFF2-40B4-BE49-F238E27FC236}">
                      <a16:creationId xmlns:a16="http://schemas.microsoft.com/office/drawing/2014/main" id="{A577733F-BA96-4930-AAA6-FF5649210C73}"/>
                    </a:ext>
                  </a:extLst>
                </p14:cNvPr>
                <p14:cNvContentPartPr/>
                <p14:nvPr/>
              </p14:nvContentPartPr>
              <p14:xfrm>
                <a:off x="7603824" y="3319741"/>
                <a:ext cx="162720" cy="97560"/>
              </p14:xfrm>
            </p:contentPart>
          </mc:Choice>
          <mc:Fallback>
            <p:pic>
              <p:nvPicPr>
                <p:cNvPr id="115" name="Рукописный ввод 114">
                  <a:extLst>
                    <a:ext uri="{FF2B5EF4-FFF2-40B4-BE49-F238E27FC236}">
                      <a16:creationId xmlns:a16="http://schemas.microsoft.com/office/drawing/2014/main" id="{A577733F-BA96-4930-AAA6-FF5649210C7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86184" y="3301741"/>
                  <a:ext cx="198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DAFA467F-1100-490C-A344-50E2058C31F8}"/>
                    </a:ext>
                  </a:extLst>
                </p14:cNvPr>
                <p14:cNvContentPartPr/>
                <p14:nvPr/>
              </p14:nvContentPartPr>
              <p14:xfrm>
                <a:off x="7815144" y="3200941"/>
                <a:ext cx="231840" cy="23796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DAFA467F-1100-490C-A344-50E2058C31F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797504" y="3183301"/>
                  <a:ext cx="26748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AAB29972-CD4A-45CC-BDBB-DD5187CC9FDC}"/>
                  </a:ext>
                </a:extLst>
              </p14:cNvPr>
              <p14:cNvContentPartPr/>
              <p14:nvPr/>
            </p14:nvContentPartPr>
            <p14:xfrm>
              <a:off x="5882304" y="3668221"/>
              <a:ext cx="1423800" cy="699840"/>
            </p14:xfrm>
          </p:contentPart>
        </mc:Choice>
        <mc:Fallback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AAB29972-CD4A-45CC-BDBB-DD5187CC9FD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64304" y="3650221"/>
                <a:ext cx="1459440" cy="73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Группа 139">
            <a:extLst>
              <a:ext uri="{FF2B5EF4-FFF2-40B4-BE49-F238E27FC236}">
                <a16:creationId xmlns:a16="http://schemas.microsoft.com/office/drawing/2014/main" id="{D8A145EC-0E05-4458-BAB5-982C1405CEE9}"/>
              </a:ext>
            </a:extLst>
          </p:cNvPr>
          <p:cNvGrpSpPr/>
          <p:nvPr/>
        </p:nvGrpSpPr>
        <p:grpSpPr>
          <a:xfrm>
            <a:off x="7347504" y="4068181"/>
            <a:ext cx="1478880" cy="662040"/>
            <a:chOff x="7347504" y="4068181"/>
            <a:chExt cx="1478880" cy="66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9" name="Рукописный ввод 118">
                  <a:extLst>
                    <a:ext uri="{FF2B5EF4-FFF2-40B4-BE49-F238E27FC236}">
                      <a16:creationId xmlns:a16="http://schemas.microsoft.com/office/drawing/2014/main" id="{1E42FC4E-8BF0-4823-9AAD-E1B4FAFE8B10}"/>
                    </a:ext>
                  </a:extLst>
                </p14:cNvPr>
                <p14:cNvContentPartPr/>
                <p14:nvPr/>
              </p14:nvContentPartPr>
              <p14:xfrm>
                <a:off x="7347504" y="4068181"/>
                <a:ext cx="189720" cy="354240"/>
              </p14:xfrm>
            </p:contentPart>
          </mc:Choice>
          <mc:Fallback>
            <p:pic>
              <p:nvPicPr>
                <p:cNvPr id="119" name="Рукописный ввод 118">
                  <a:extLst>
                    <a:ext uri="{FF2B5EF4-FFF2-40B4-BE49-F238E27FC236}">
                      <a16:creationId xmlns:a16="http://schemas.microsoft.com/office/drawing/2014/main" id="{1E42FC4E-8BF0-4823-9AAD-E1B4FAFE8B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29504" y="4050181"/>
                  <a:ext cx="2253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0" name="Рукописный ввод 119">
                  <a:extLst>
                    <a:ext uri="{FF2B5EF4-FFF2-40B4-BE49-F238E27FC236}">
                      <a16:creationId xmlns:a16="http://schemas.microsoft.com/office/drawing/2014/main" id="{84D4E4FF-5600-4411-B803-460BE711D860}"/>
                    </a:ext>
                  </a:extLst>
                </p14:cNvPr>
                <p14:cNvContentPartPr/>
                <p14:nvPr/>
              </p14:nvContentPartPr>
              <p14:xfrm>
                <a:off x="7607424" y="4319461"/>
                <a:ext cx="27720" cy="77040"/>
              </p14:xfrm>
            </p:contentPart>
          </mc:Choice>
          <mc:Fallback>
            <p:pic>
              <p:nvPicPr>
                <p:cNvPr id="120" name="Рукописный ввод 119">
                  <a:extLst>
                    <a:ext uri="{FF2B5EF4-FFF2-40B4-BE49-F238E27FC236}">
                      <a16:creationId xmlns:a16="http://schemas.microsoft.com/office/drawing/2014/main" id="{84D4E4FF-5600-4411-B803-460BE711D86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589424" y="4301461"/>
                  <a:ext cx="63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22" name="Рукописный ввод 121">
                  <a:extLst>
                    <a:ext uri="{FF2B5EF4-FFF2-40B4-BE49-F238E27FC236}">
                      <a16:creationId xmlns:a16="http://schemas.microsoft.com/office/drawing/2014/main" id="{100D61E5-D1C1-40A9-9DE4-B9E4BDE3D5D6}"/>
                    </a:ext>
                  </a:extLst>
                </p14:cNvPr>
                <p14:cNvContentPartPr/>
                <p14:nvPr/>
              </p14:nvContentPartPr>
              <p14:xfrm>
                <a:off x="7581144" y="4167541"/>
                <a:ext cx="6480" cy="7920"/>
              </p14:xfrm>
            </p:contentPart>
          </mc:Choice>
          <mc:Fallback>
            <p:pic>
              <p:nvPicPr>
                <p:cNvPr id="122" name="Рукописный ввод 121">
                  <a:extLst>
                    <a:ext uri="{FF2B5EF4-FFF2-40B4-BE49-F238E27FC236}">
                      <a16:creationId xmlns:a16="http://schemas.microsoft.com/office/drawing/2014/main" id="{100D61E5-D1C1-40A9-9DE4-B9E4BDE3D5D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63504" y="4149901"/>
                  <a:ext cx="42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23" name="Рукописный ввод 122">
                  <a:extLst>
                    <a:ext uri="{FF2B5EF4-FFF2-40B4-BE49-F238E27FC236}">
                      <a16:creationId xmlns:a16="http://schemas.microsoft.com/office/drawing/2014/main" id="{58D56D9F-4556-4303-ABB2-F424AEFCD760}"/>
                    </a:ext>
                  </a:extLst>
                </p14:cNvPr>
                <p14:cNvContentPartPr/>
                <p14:nvPr/>
              </p14:nvContentPartPr>
              <p14:xfrm>
                <a:off x="7683024" y="4211461"/>
                <a:ext cx="85680" cy="118440"/>
              </p14:xfrm>
            </p:contentPart>
          </mc:Choice>
          <mc:Fallback>
            <p:pic>
              <p:nvPicPr>
                <p:cNvPr id="123" name="Рукописный ввод 122">
                  <a:extLst>
                    <a:ext uri="{FF2B5EF4-FFF2-40B4-BE49-F238E27FC236}">
                      <a16:creationId xmlns:a16="http://schemas.microsoft.com/office/drawing/2014/main" id="{58D56D9F-4556-4303-ABB2-F424AEFCD76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65024" y="4193821"/>
                  <a:ext cx="121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5" name="Рукописный ввод 124">
                  <a:extLst>
                    <a:ext uri="{FF2B5EF4-FFF2-40B4-BE49-F238E27FC236}">
                      <a16:creationId xmlns:a16="http://schemas.microsoft.com/office/drawing/2014/main" id="{3D9133DA-DB1D-46BF-B8E0-63785D17D636}"/>
                    </a:ext>
                  </a:extLst>
                </p14:cNvPr>
                <p14:cNvContentPartPr/>
                <p14:nvPr/>
              </p14:nvContentPartPr>
              <p14:xfrm>
                <a:off x="7843584" y="4263301"/>
                <a:ext cx="8280" cy="64800"/>
              </p14:xfrm>
            </p:contentPart>
          </mc:Choice>
          <mc:Fallback>
            <p:pic>
              <p:nvPicPr>
                <p:cNvPr id="125" name="Рукописный ввод 124">
                  <a:extLst>
                    <a:ext uri="{FF2B5EF4-FFF2-40B4-BE49-F238E27FC236}">
                      <a16:creationId xmlns:a16="http://schemas.microsoft.com/office/drawing/2014/main" id="{3D9133DA-DB1D-46BF-B8E0-63785D17D63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825944" y="4245661"/>
                  <a:ext cx="43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6" name="Рукописный ввод 125">
                  <a:extLst>
                    <a:ext uri="{FF2B5EF4-FFF2-40B4-BE49-F238E27FC236}">
                      <a16:creationId xmlns:a16="http://schemas.microsoft.com/office/drawing/2014/main" id="{99446200-C93A-416E-978A-83DD06E4F7E6}"/>
                    </a:ext>
                  </a:extLst>
                </p14:cNvPr>
                <p14:cNvContentPartPr/>
                <p14:nvPr/>
              </p14:nvContentPartPr>
              <p14:xfrm>
                <a:off x="7855824" y="4145941"/>
                <a:ext cx="36720" cy="24840"/>
              </p14:xfrm>
            </p:contentPart>
          </mc:Choice>
          <mc:Fallback>
            <p:pic>
              <p:nvPicPr>
                <p:cNvPr id="126" name="Рукописный ввод 125">
                  <a:extLst>
                    <a:ext uri="{FF2B5EF4-FFF2-40B4-BE49-F238E27FC236}">
                      <a16:creationId xmlns:a16="http://schemas.microsoft.com/office/drawing/2014/main" id="{99446200-C93A-416E-978A-83DD06E4F7E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837824" y="4128301"/>
                  <a:ext cx="723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7" name="Рукописный ввод 126">
                  <a:extLst>
                    <a:ext uri="{FF2B5EF4-FFF2-40B4-BE49-F238E27FC236}">
                      <a16:creationId xmlns:a16="http://schemas.microsoft.com/office/drawing/2014/main" id="{779D0719-CB07-416C-BA35-AEB6B9144C7F}"/>
                    </a:ext>
                  </a:extLst>
                </p14:cNvPr>
                <p14:cNvContentPartPr/>
                <p14:nvPr/>
              </p14:nvContentPartPr>
              <p14:xfrm>
                <a:off x="7935384" y="4191301"/>
                <a:ext cx="100440" cy="147600"/>
              </p14:xfrm>
            </p:contentPart>
          </mc:Choice>
          <mc:Fallback>
            <p:pic>
              <p:nvPicPr>
                <p:cNvPr id="127" name="Рукописный ввод 126">
                  <a:extLst>
                    <a:ext uri="{FF2B5EF4-FFF2-40B4-BE49-F238E27FC236}">
                      <a16:creationId xmlns:a16="http://schemas.microsoft.com/office/drawing/2014/main" id="{779D0719-CB07-416C-BA35-AEB6B9144C7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17384" y="4173301"/>
                  <a:ext cx="136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28" name="Рукописный ввод 127">
                  <a:extLst>
                    <a:ext uri="{FF2B5EF4-FFF2-40B4-BE49-F238E27FC236}">
                      <a16:creationId xmlns:a16="http://schemas.microsoft.com/office/drawing/2014/main" id="{B4EE6D64-A13C-4455-9DFD-EE4130F8AC46}"/>
                    </a:ext>
                  </a:extLst>
                </p14:cNvPr>
                <p14:cNvContentPartPr/>
                <p14:nvPr/>
              </p14:nvContentPartPr>
              <p14:xfrm>
                <a:off x="8069304" y="4145581"/>
                <a:ext cx="49320" cy="181080"/>
              </p14:xfrm>
            </p:contentPart>
          </mc:Choice>
          <mc:Fallback>
            <p:pic>
              <p:nvPicPr>
                <p:cNvPr id="128" name="Рукописный ввод 127">
                  <a:extLst>
                    <a:ext uri="{FF2B5EF4-FFF2-40B4-BE49-F238E27FC236}">
                      <a16:creationId xmlns:a16="http://schemas.microsoft.com/office/drawing/2014/main" id="{B4EE6D64-A13C-4455-9DFD-EE4130F8AC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51304" y="4127581"/>
                  <a:ext cx="84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2AA8DF88-4C04-482D-903B-BC9C0824DD95}"/>
                    </a:ext>
                  </a:extLst>
                </p14:cNvPr>
                <p14:cNvContentPartPr/>
                <p14:nvPr/>
              </p14:nvContentPartPr>
              <p14:xfrm>
                <a:off x="8171904" y="4203541"/>
                <a:ext cx="82440" cy="8280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2AA8DF88-4C04-482D-903B-BC9C0824DD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54264" y="4185901"/>
                  <a:ext cx="118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BCF5ED02-9A99-4D72-B31D-321BA12CE8C0}"/>
                    </a:ext>
                  </a:extLst>
                </p14:cNvPr>
                <p14:cNvContentPartPr/>
                <p14:nvPr/>
              </p14:nvContentPartPr>
              <p14:xfrm>
                <a:off x="8262984" y="4201381"/>
                <a:ext cx="124560" cy="88920"/>
              </p14:xfrm>
            </p:contentPart>
          </mc:Choice>
          <mc:Fallback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BCF5ED02-9A99-4D72-B31D-321BA12CE8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44984" y="4183741"/>
                  <a:ext cx="1602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3D7D4064-F03B-4EBE-AAC7-BDE7D9E05E9D}"/>
                    </a:ext>
                  </a:extLst>
                </p14:cNvPr>
                <p14:cNvContentPartPr/>
                <p14:nvPr/>
              </p14:nvContentPartPr>
              <p14:xfrm>
                <a:off x="8604984" y="4107061"/>
                <a:ext cx="141840" cy="409320"/>
              </p14:xfrm>
            </p:contentPart>
          </mc:Choice>
          <mc:Fallback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3D7D4064-F03B-4EBE-AAC7-BDE7D9E05E9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587344" y="4089421"/>
                  <a:ext cx="177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6AF8D4F5-5AEC-47FD-9640-B6CB9250C881}"/>
                    </a:ext>
                  </a:extLst>
                </p14:cNvPr>
                <p14:cNvContentPartPr/>
                <p14:nvPr/>
              </p14:nvContentPartPr>
              <p14:xfrm>
                <a:off x="8669424" y="4261861"/>
                <a:ext cx="156960" cy="196920"/>
              </p14:xfrm>
            </p:contentPart>
          </mc:Choice>
          <mc:Fallback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6AF8D4F5-5AEC-47FD-9640-B6CB9250C8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51424" y="4243861"/>
                  <a:ext cx="1926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902DC8AB-7EC8-4047-B224-59D597C1A390}"/>
                    </a:ext>
                  </a:extLst>
                </p14:cNvPr>
                <p14:cNvContentPartPr/>
                <p14:nvPr/>
              </p14:nvContentPartPr>
              <p14:xfrm>
                <a:off x="7863384" y="4544821"/>
                <a:ext cx="217080" cy="151920"/>
              </p14:xfrm>
            </p:contentPart>
          </mc:Choice>
          <mc:Fallback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902DC8AB-7EC8-4047-B224-59D597C1A3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45384" y="4527181"/>
                  <a:ext cx="252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35" name="Рукописный ввод 134">
                  <a:extLst>
                    <a:ext uri="{FF2B5EF4-FFF2-40B4-BE49-F238E27FC236}">
                      <a16:creationId xmlns:a16="http://schemas.microsoft.com/office/drawing/2014/main" id="{613B28BC-76CB-41AE-843B-9F50914421B0}"/>
                    </a:ext>
                  </a:extLst>
                </p14:cNvPr>
                <p14:cNvContentPartPr/>
                <p14:nvPr/>
              </p14:nvContentPartPr>
              <p14:xfrm>
                <a:off x="8132664" y="4580461"/>
                <a:ext cx="74880" cy="108000"/>
              </p14:xfrm>
            </p:contentPart>
          </mc:Choice>
          <mc:Fallback>
            <p:pic>
              <p:nvPicPr>
                <p:cNvPr id="135" name="Рукописный ввод 134">
                  <a:extLst>
                    <a:ext uri="{FF2B5EF4-FFF2-40B4-BE49-F238E27FC236}">
                      <a16:creationId xmlns:a16="http://schemas.microsoft.com/office/drawing/2014/main" id="{613B28BC-76CB-41AE-843B-9F50914421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115024" y="4562821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4EB7CD74-64AF-4CBC-AAD9-A91888FFCE93}"/>
                    </a:ext>
                  </a:extLst>
                </p14:cNvPr>
                <p14:cNvContentPartPr/>
                <p14:nvPr/>
              </p14:nvContentPartPr>
              <p14:xfrm>
                <a:off x="8206104" y="4525021"/>
                <a:ext cx="370440" cy="167400"/>
              </p14:xfrm>
            </p:contentPart>
          </mc:Choice>
          <mc:Fallback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4EB7CD74-64AF-4CBC-AAD9-A91888FFCE9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188104" y="4507381"/>
                  <a:ext cx="4060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37" name="Рукописный ввод 136">
                  <a:extLst>
                    <a:ext uri="{FF2B5EF4-FFF2-40B4-BE49-F238E27FC236}">
                      <a16:creationId xmlns:a16="http://schemas.microsoft.com/office/drawing/2014/main" id="{FB58D237-489C-4F07-95D2-3BF13CA0F619}"/>
                    </a:ext>
                  </a:extLst>
                </p14:cNvPr>
                <p14:cNvContentPartPr/>
                <p14:nvPr/>
              </p14:nvContentPartPr>
              <p14:xfrm>
                <a:off x="8507424" y="4640581"/>
                <a:ext cx="160200" cy="58320"/>
              </p14:xfrm>
            </p:contentPart>
          </mc:Choice>
          <mc:Fallback>
            <p:pic>
              <p:nvPicPr>
                <p:cNvPr id="137" name="Рукописный ввод 136">
                  <a:extLst>
                    <a:ext uri="{FF2B5EF4-FFF2-40B4-BE49-F238E27FC236}">
                      <a16:creationId xmlns:a16="http://schemas.microsoft.com/office/drawing/2014/main" id="{FB58D237-489C-4F07-95D2-3BF13CA0F61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89784" y="4622941"/>
                  <a:ext cx="1958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39" name="Рукописный ввод 138">
                  <a:extLst>
                    <a:ext uri="{FF2B5EF4-FFF2-40B4-BE49-F238E27FC236}">
                      <a16:creationId xmlns:a16="http://schemas.microsoft.com/office/drawing/2014/main" id="{139F785C-7C3D-416D-8A78-6FC8437671D3}"/>
                    </a:ext>
                  </a:extLst>
                </p14:cNvPr>
                <p14:cNvContentPartPr/>
                <p14:nvPr/>
              </p14:nvContentPartPr>
              <p14:xfrm>
                <a:off x="8491944" y="4657141"/>
                <a:ext cx="6480" cy="73080"/>
              </p14:xfrm>
            </p:contentPart>
          </mc:Choice>
          <mc:Fallback>
            <p:pic>
              <p:nvPicPr>
                <p:cNvPr id="139" name="Рукописный ввод 138">
                  <a:extLst>
                    <a:ext uri="{FF2B5EF4-FFF2-40B4-BE49-F238E27FC236}">
                      <a16:creationId xmlns:a16="http://schemas.microsoft.com/office/drawing/2014/main" id="{139F785C-7C3D-416D-8A78-6FC8437671D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474304" y="4639141"/>
                  <a:ext cx="4212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2994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pic>
        <p:nvPicPr>
          <p:cNvPr id="103" name="Picture 6">
            <a:extLst>
              <a:ext uri="{FF2B5EF4-FFF2-40B4-BE49-F238E27FC236}">
                <a16:creationId xmlns:a16="http://schemas.microsoft.com/office/drawing/2014/main" id="{F0D4A53F-B91F-4674-BCF1-9456AC651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2285407" y="1136568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>
            <a:extLst>
              <a:ext uri="{FF2B5EF4-FFF2-40B4-BE49-F238E27FC236}">
                <a16:creationId xmlns:a16="http://schemas.microsoft.com/office/drawing/2014/main" id="{7AA133CA-38A7-494F-9BA7-AA882570F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535196" y="1136568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DDCCAF60-A91F-4DFE-AA74-92BE15622D2D}"/>
              </a:ext>
            </a:extLst>
          </p:cNvPr>
          <p:cNvGrpSpPr/>
          <p:nvPr/>
        </p:nvGrpSpPr>
        <p:grpSpPr>
          <a:xfrm>
            <a:off x="3345375" y="1438402"/>
            <a:ext cx="1361520" cy="266760"/>
            <a:chOff x="1872264" y="3359341"/>
            <a:chExt cx="13615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38E4CC11-AAE5-4201-8A97-05E56257CBDB}"/>
                    </a:ext>
                  </a:extLst>
                </p14:cNvPr>
                <p14:cNvContentPartPr/>
                <p14:nvPr/>
              </p14:nvContentPartPr>
              <p14:xfrm>
                <a:off x="1872264" y="3476701"/>
                <a:ext cx="148680" cy="14940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38E4CC11-AAE5-4201-8A97-05E56257CB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4624" y="3458701"/>
                  <a:ext cx="18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CCC8DA2F-59A7-4E95-94FE-07CA8E9B943B}"/>
                    </a:ext>
                  </a:extLst>
                </p14:cNvPr>
                <p14:cNvContentPartPr/>
                <p14:nvPr/>
              </p14:nvContentPartPr>
              <p14:xfrm>
                <a:off x="1889904" y="3446101"/>
                <a:ext cx="146880" cy="14652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CCC8DA2F-59A7-4E95-94FE-07CA8E9B94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2264" y="3428461"/>
                  <a:ext cx="182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4D80F813-5B23-42F3-AEA0-CBCE469B601B}"/>
                    </a:ext>
                  </a:extLst>
                </p14:cNvPr>
                <p14:cNvContentPartPr/>
                <p14:nvPr/>
              </p14:nvContentPartPr>
              <p14:xfrm>
                <a:off x="2055504" y="3360421"/>
                <a:ext cx="1146960" cy="17748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4D80F813-5B23-42F3-AEA0-CBCE469B60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7504" y="3342781"/>
                  <a:ext cx="118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1" name="Рукописный ввод 120">
                  <a:extLst>
                    <a:ext uri="{FF2B5EF4-FFF2-40B4-BE49-F238E27FC236}">
                      <a16:creationId xmlns:a16="http://schemas.microsoft.com/office/drawing/2014/main" id="{37004A03-736B-408C-A21D-2DBE7D63FB82}"/>
                    </a:ext>
                  </a:extLst>
                </p14:cNvPr>
                <p14:cNvContentPartPr/>
                <p14:nvPr/>
              </p14:nvContentPartPr>
              <p14:xfrm>
                <a:off x="3107064" y="3359341"/>
                <a:ext cx="126720" cy="232200"/>
              </p14:xfrm>
            </p:contentPart>
          </mc:Choice>
          <mc:Fallback>
            <p:pic>
              <p:nvPicPr>
                <p:cNvPr id="121" name="Рукописный ввод 120">
                  <a:extLst>
                    <a:ext uri="{FF2B5EF4-FFF2-40B4-BE49-F238E27FC236}">
                      <a16:creationId xmlns:a16="http://schemas.microsoft.com/office/drawing/2014/main" id="{37004A03-736B-408C-A21D-2DBE7D63FB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89064" y="3341341"/>
                  <a:ext cx="16236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B39A6E0D-208D-4AC6-97CD-44EED8919032}"/>
              </a:ext>
            </a:extLst>
          </p:cNvPr>
          <p:cNvGrpSpPr/>
          <p:nvPr/>
        </p:nvGrpSpPr>
        <p:grpSpPr>
          <a:xfrm>
            <a:off x="3095355" y="939082"/>
            <a:ext cx="729720" cy="247680"/>
            <a:chOff x="1758504" y="2860021"/>
            <a:chExt cx="7297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3850FABA-88E7-4D15-9DD6-292D6E795570}"/>
                    </a:ext>
                  </a:extLst>
                </p14:cNvPr>
                <p14:cNvContentPartPr/>
                <p14:nvPr/>
              </p14:nvContentPartPr>
              <p14:xfrm>
                <a:off x="1758504" y="2898181"/>
                <a:ext cx="118080" cy="209520"/>
              </p14:xfrm>
            </p:contentPart>
          </mc:Choice>
          <mc:Fallback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3850FABA-88E7-4D15-9DD6-292D6E7955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40864" y="2880541"/>
                  <a:ext cx="153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78D7F878-8403-45E0-A442-F7A42749CC4E}"/>
                    </a:ext>
                  </a:extLst>
                </p14:cNvPr>
                <p14:cNvContentPartPr/>
                <p14:nvPr/>
              </p14:nvContentPartPr>
              <p14:xfrm>
                <a:off x="1913664" y="2936701"/>
                <a:ext cx="189720" cy="136080"/>
              </p14:xfrm>
            </p:contentPart>
          </mc:Choice>
          <mc:Fallback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78D7F878-8403-45E0-A442-F7A42749C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96024" y="2918701"/>
                  <a:ext cx="22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54EA9074-9537-429E-B1B5-8A4B4103926F}"/>
                    </a:ext>
                  </a:extLst>
                </p14:cNvPr>
                <p14:cNvContentPartPr/>
                <p14:nvPr/>
              </p14:nvContentPartPr>
              <p14:xfrm>
                <a:off x="2140824" y="2958301"/>
                <a:ext cx="156960" cy="94320"/>
              </p14:xfrm>
            </p:contentPart>
          </mc:Choice>
          <mc:Fallback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54EA9074-9537-429E-B1B5-8A4B410392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2824" y="2940301"/>
                  <a:ext cx="192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EED64D59-2B35-4CD4-B442-30FF43C02942}"/>
                    </a:ext>
                  </a:extLst>
                </p14:cNvPr>
                <p14:cNvContentPartPr/>
                <p14:nvPr/>
              </p14:nvContentPartPr>
              <p14:xfrm>
                <a:off x="2400024" y="2860021"/>
                <a:ext cx="88200" cy="168840"/>
              </p14:xfrm>
            </p:contentPart>
          </mc:Choice>
          <mc:Fallback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EED64D59-2B35-4CD4-B442-30FF43C029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82384" y="2842021"/>
                  <a:ext cx="1238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0E9327B4-3421-40FA-BC97-2E6A4389803D}"/>
              </a:ext>
            </a:extLst>
          </p:cNvPr>
          <p:cNvGrpSpPr/>
          <p:nvPr/>
        </p:nvGrpSpPr>
        <p:grpSpPr>
          <a:xfrm>
            <a:off x="4334835" y="883642"/>
            <a:ext cx="1038960" cy="252360"/>
            <a:chOff x="2997984" y="2804581"/>
            <a:chExt cx="1038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012CC148-59B7-494D-9495-2B08A655A721}"/>
                    </a:ext>
                  </a:extLst>
                </p14:cNvPr>
                <p14:cNvContentPartPr/>
                <p14:nvPr/>
              </p14:nvContentPartPr>
              <p14:xfrm>
                <a:off x="2997984" y="2825461"/>
                <a:ext cx="124200" cy="165600"/>
              </p14:xfrm>
            </p:contentPart>
          </mc:Choice>
          <mc:Fallback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012CC148-59B7-494D-9495-2B08A655A7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79984" y="2807461"/>
                  <a:ext cx="15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D22ED2B8-E316-44E1-A161-BCCE6DCAED66}"/>
                    </a:ext>
                  </a:extLst>
                </p14:cNvPr>
                <p14:cNvContentPartPr/>
                <p14:nvPr/>
              </p14:nvContentPartPr>
              <p14:xfrm>
                <a:off x="3181944" y="2860381"/>
                <a:ext cx="169560" cy="159840"/>
              </p14:xfrm>
            </p:contentPart>
          </mc:Choice>
          <mc:Fallback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D22ED2B8-E316-44E1-A161-BCCE6DCAED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64304" y="2842381"/>
                  <a:ext cx="20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724FE68F-82E7-41CA-B055-485309CF3731}"/>
                    </a:ext>
                  </a:extLst>
                </p14:cNvPr>
                <p14:cNvContentPartPr/>
                <p14:nvPr/>
              </p14:nvContentPartPr>
              <p14:xfrm>
                <a:off x="3383544" y="2904661"/>
                <a:ext cx="189000" cy="119160"/>
              </p14:xfrm>
            </p:contentPart>
          </mc:Choice>
          <mc:Fallback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724FE68F-82E7-41CA-B055-485309CF37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65904" y="2887021"/>
                  <a:ext cx="22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A675A1A9-7F24-4ECB-BC53-3ECC5F176F86}"/>
                    </a:ext>
                  </a:extLst>
                </p14:cNvPr>
                <p14:cNvContentPartPr/>
                <p14:nvPr/>
              </p14:nvContentPartPr>
              <p14:xfrm>
                <a:off x="3552024" y="2804581"/>
                <a:ext cx="11880" cy="3240"/>
              </p14:xfrm>
            </p:contentPart>
          </mc:Choice>
          <mc:Fallback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A675A1A9-7F24-4ECB-BC53-3ECC5F176F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4384" y="2786581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47CE94E2-F3C3-4B2C-891B-80EF724CCF89}"/>
                    </a:ext>
                  </a:extLst>
                </p14:cNvPr>
                <p14:cNvContentPartPr/>
                <p14:nvPr/>
              </p14:nvContentPartPr>
              <p14:xfrm>
                <a:off x="3631584" y="2862181"/>
                <a:ext cx="120960" cy="155880"/>
              </p14:xfrm>
            </p:contentPart>
          </mc:Choice>
          <mc:Fallback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47CE94E2-F3C3-4B2C-891B-80EF724CCF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13584" y="2844541"/>
                  <a:ext cx="156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9" name="Рукописный ввод 148">
                  <a:extLst>
                    <a:ext uri="{FF2B5EF4-FFF2-40B4-BE49-F238E27FC236}">
                      <a16:creationId xmlns:a16="http://schemas.microsoft.com/office/drawing/2014/main" id="{0B85F2FB-1BFA-44C5-8496-DEBF818A1B42}"/>
                    </a:ext>
                  </a:extLst>
                </p14:cNvPr>
                <p14:cNvContentPartPr/>
                <p14:nvPr/>
              </p14:nvContentPartPr>
              <p14:xfrm>
                <a:off x="3805104" y="2869381"/>
                <a:ext cx="231840" cy="187560"/>
              </p14:xfrm>
            </p:contentPart>
          </mc:Choice>
          <mc:Fallback>
            <p:pic>
              <p:nvPicPr>
                <p:cNvPr id="149" name="Рукописный ввод 148">
                  <a:extLst>
                    <a:ext uri="{FF2B5EF4-FFF2-40B4-BE49-F238E27FC236}">
                      <a16:creationId xmlns:a16="http://schemas.microsoft.com/office/drawing/2014/main" id="{0B85F2FB-1BFA-44C5-8496-DEBF818A1B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87104" y="2851381"/>
                  <a:ext cx="267480" cy="22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D1BBD486-EBF3-48A5-92C2-2A5C5A0A6160}"/>
              </a:ext>
            </a:extLst>
          </p:cNvPr>
          <p:cNvSpPr txBox="1"/>
          <p:nvPr/>
        </p:nvSpPr>
        <p:spPr>
          <a:xfrm>
            <a:off x="57059" y="7361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</a:t>
            </a:r>
            <a:r>
              <a:rPr lang="ru-RU" dirty="0" err="1"/>
              <a:t>tidying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garage</a:t>
            </a:r>
            <a:endParaRPr lang="ru-RU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214F8D-4780-4AAA-8C0E-D7957F796906}"/>
              </a:ext>
            </a:extLst>
          </p:cNvPr>
          <p:cNvSpPr txBox="1"/>
          <p:nvPr/>
        </p:nvSpPr>
        <p:spPr>
          <a:xfrm>
            <a:off x="5830324" y="7361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Your friend</a:t>
            </a:r>
            <a:endParaRPr lang="ru-RU" dirty="0"/>
          </a:p>
        </p:txBody>
      </p:sp>
      <p:pic>
        <p:nvPicPr>
          <p:cNvPr id="37890" name="Picture 2" descr="6 советов, как навести порядок в гараже">
            <a:extLst>
              <a:ext uri="{FF2B5EF4-FFF2-40B4-BE49-F238E27FC236}">
                <a16:creationId xmlns:a16="http://schemas.microsoft.com/office/drawing/2014/main" id="{FC86F495-E507-4E4F-B4D3-48640B81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99" y="3005182"/>
            <a:ext cx="2874244" cy="21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Открытая коробка - Png картинки и иконки без фона">
            <a:extLst>
              <a:ext uri="{FF2B5EF4-FFF2-40B4-BE49-F238E27FC236}">
                <a16:creationId xmlns:a16="http://schemas.microsoft.com/office/drawing/2014/main" id="{72DCE3A1-E465-434F-BD44-13C86A7C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7" y="4301529"/>
            <a:ext cx="1300409" cy="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818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pic>
        <p:nvPicPr>
          <p:cNvPr id="103" name="Picture 6">
            <a:extLst>
              <a:ext uri="{FF2B5EF4-FFF2-40B4-BE49-F238E27FC236}">
                <a16:creationId xmlns:a16="http://schemas.microsoft.com/office/drawing/2014/main" id="{F0D4A53F-B91F-4674-BCF1-9456AC651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2285407" y="1136568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>
            <a:extLst>
              <a:ext uri="{FF2B5EF4-FFF2-40B4-BE49-F238E27FC236}">
                <a16:creationId xmlns:a16="http://schemas.microsoft.com/office/drawing/2014/main" id="{7AA133CA-38A7-494F-9BA7-AA882570F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4535196" y="1136568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DDCCAF60-A91F-4DFE-AA74-92BE15622D2D}"/>
              </a:ext>
            </a:extLst>
          </p:cNvPr>
          <p:cNvGrpSpPr/>
          <p:nvPr/>
        </p:nvGrpSpPr>
        <p:grpSpPr>
          <a:xfrm>
            <a:off x="3345375" y="1438402"/>
            <a:ext cx="1361520" cy="266760"/>
            <a:chOff x="1872264" y="3359341"/>
            <a:chExt cx="136152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38E4CC11-AAE5-4201-8A97-05E56257CBDB}"/>
                    </a:ext>
                  </a:extLst>
                </p14:cNvPr>
                <p14:cNvContentPartPr/>
                <p14:nvPr/>
              </p14:nvContentPartPr>
              <p14:xfrm>
                <a:off x="1872264" y="3476701"/>
                <a:ext cx="148680" cy="14940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38E4CC11-AAE5-4201-8A97-05E56257CB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54624" y="3458701"/>
                  <a:ext cx="18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CCC8DA2F-59A7-4E95-94FE-07CA8E9B943B}"/>
                    </a:ext>
                  </a:extLst>
                </p14:cNvPr>
                <p14:cNvContentPartPr/>
                <p14:nvPr/>
              </p14:nvContentPartPr>
              <p14:xfrm>
                <a:off x="1889904" y="3446101"/>
                <a:ext cx="146880" cy="14652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CCC8DA2F-59A7-4E95-94FE-07CA8E9B94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72264" y="3428461"/>
                  <a:ext cx="182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4D80F813-5B23-42F3-AEA0-CBCE469B601B}"/>
                    </a:ext>
                  </a:extLst>
                </p14:cNvPr>
                <p14:cNvContentPartPr/>
                <p14:nvPr/>
              </p14:nvContentPartPr>
              <p14:xfrm>
                <a:off x="2055504" y="3360421"/>
                <a:ext cx="1146960" cy="17748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4D80F813-5B23-42F3-AEA0-CBCE469B601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7504" y="3342781"/>
                  <a:ext cx="1182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1" name="Рукописный ввод 120">
                  <a:extLst>
                    <a:ext uri="{FF2B5EF4-FFF2-40B4-BE49-F238E27FC236}">
                      <a16:creationId xmlns:a16="http://schemas.microsoft.com/office/drawing/2014/main" id="{37004A03-736B-408C-A21D-2DBE7D63FB82}"/>
                    </a:ext>
                  </a:extLst>
                </p14:cNvPr>
                <p14:cNvContentPartPr/>
                <p14:nvPr/>
              </p14:nvContentPartPr>
              <p14:xfrm>
                <a:off x="3107064" y="3359341"/>
                <a:ext cx="126720" cy="232200"/>
              </p14:xfrm>
            </p:contentPart>
          </mc:Choice>
          <mc:Fallback>
            <p:pic>
              <p:nvPicPr>
                <p:cNvPr id="121" name="Рукописный ввод 120">
                  <a:extLst>
                    <a:ext uri="{FF2B5EF4-FFF2-40B4-BE49-F238E27FC236}">
                      <a16:creationId xmlns:a16="http://schemas.microsoft.com/office/drawing/2014/main" id="{37004A03-736B-408C-A21D-2DBE7D63FB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89064" y="3341341"/>
                  <a:ext cx="16236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B39A6E0D-208D-4AC6-97CD-44EED8919032}"/>
              </a:ext>
            </a:extLst>
          </p:cNvPr>
          <p:cNvGrpSpPr/>
          <p:nvPr/>
        </p:nvGrpSpPr>
        <p:grpSpPr>
          <a:xfrm>
            <a:off x="3095355" y="939082"/>
            <a:ext cx="729720" cy="247680"/>
            <a:chOff x="1758504" y="2860021"/>
            <a:chExt cx="7297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3850FABA-88E7-4D15-9DD6-292D6E795570}"/>
                    </a:ext>
                  </a:extLst>
                </p14:cNvPr>
                <p14:cNvContentPartPr/>
                <p14:nvPr/>
              </p14:nvContentPartPr>
              <p14:xfrm>
                <a:off x="1758504" y="2898181"/>
                <a:ext cx="118080" cy="209520"/>
              </p14:xfrm>
            </p:contentPart>
          </mc:Choice>
          <mc:Fallback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3850FABA-88E7-4D15-9DD6-292D6E79557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40864" y="2880541"/>
                  <a:ext cx="153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8" name="Рукописный ввод 137">
                  <a:extLst>
                    <a:ext uri="{FF2B5EF4-FFF2-40B4-BE49-F238E27FC236}">
                      <a16:creationId xmlns:a16="http://schemas.microsoft.com/office/drawing/2014/main" id="{78D7F878-8403-45E0-A442-F7A42749CC4E}"/>
                    </a:ext>
                  </a:extLst>
                </p14:cNvPr>
                <p14:cNvContentPartPr/>
                <p14:nvPr/>
              </p14:nvContentPartPr>
              <p14:xfrm>
                <a:off x="1913664" y="2936701"/>
                <a:ext cx="189720" cy="136080"/>
              </p14:xfrm>
            </p:contentPart>
          </mc:Choice>
          <mc:Fallback>
            <p:pic>
              <p:nvPicPr>
                <p:cNvPr id="138" name="Рукописный ввод 137">
                  <a:extLst>
                    <a:ext uri="{FF2B5EF4-FFF2-40B4-BE49-F238E27FC236}">
                      <a16:creationId xmlns:a16="http://schemas.microsoft.com/office/drawing/2014/main" id="{78D7F878-8403-45E0-A442-F7A42749C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96024" y="2918701"/>
                  <a:ext cx="225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1" name="Рукописный ввод 140">
                  <a:extLst>
                    <a:ext uri="{FF2B5EF4-FFF2-40B4-BE49-F238E27FC236}">
                      <a16:creationId xmlns:a16="http://schemas.microsoft.com/office/drawing/2014/main" id="{54EA9074-9537-429E-B1B5-8A4B4103926F}"/>
                    </a:ext>
                  </a:extLst>
                </p14:cNvPr>
                <p14:cNvContentPartPr/>
                <p14:nvPr/>
              </p14:nvContentPartPr>
              <p14:xfrm>
                <a:off x="2140824" y="2958301"/>
                <a:ext cx="156960" cy="94320"/>
              </p14:xfrm>
            </p:contentPart>
          </mc:Choice>
          <mc:Fallback>
            <p:pic>
              <p:nvPicPr>
                <p:cNvPr id="141" name="Рукописный ввод 140">
                  <a:extLst>
                    <a:ext uri="{FF2B5EF4-FFF2-40B4-BE49-F238E27FC236}">
                      <a16:creationId xmlns:a16="http://schemas.microsoft.com/office/drawing/2014/main" id="{54EA9074-9537-429E-B1B5-8A4B4103926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22824" y="2940301"/>
                  <a:ext cx="1926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2" name="Рукописный ввод 141">
                  <a:extLst>
                    <a:ext uri="{FF2B5EF4-FFF2-40B4-BE49-F238E27FC236}">
                      <a16:creationId xmlns:a16="http://schemas.microsoft.com/office/drawing/2014/main" id="{EED64D59-2B35-4CD4-B442-30FF43C02942}"/>
                    </a:ext>
                  </a:extLst>
                </p14:cNvPr>
                <p14:cNvContentPartPr/>
                <p14:nvPr/>
              </p14:nvContentPartPr>
              <p14:xfrm>
                <a:off x="2400024" y="2860021"/>
                <a:ext cx="88200" cy="168840"/>
              </p14:xfrm>
            </p:contentPart>
          </mc:Choice>
          <mc:Fallback>
            <p:pic>
              <p:nvPicPr>
                <p:cNvPr id="142" name="Рукописный ввод 141">
                  <a:extLst>
                    <a:ext uri="{FF2B5EF4-FFF2-40B4-BE49-F238E27FC236}">
                      <a16:creationId xmlns:a16="http://schemas.microsoft.com/office/drawing/2014/main" id="{EED64D59-2B35-4CD4-B442-30FF43C0294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82384" y="2842021"/>
                  <a:ext cx="1238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Группа 142">
            <a:extLst>
              <a:ext uri="{FF2B5EF4-FFF2-40B4-BE49-F238E27FC236}">
                <a16:creationId xmlns:a16="http://schemas.microsoft.com/office/drawing/2014/main" id="{0E9327B4-3421-40FA-BC97-2E6A4389803D}"/>
              </a:ext>
            </a:extLst>
          </p:cNvPr>
          <p:cNvGrpSpPr/>
          <p:nvPr/>
        </p:nvGrpSpPr>
        <p:grpSpPr>
          <a:xfrm>
            <a:off x="4334835" y="883642"/>
            <a:ext cx="1038960" cy="252360"/>
            <a:chOff x="2997984" y="2804581"/>
            <a:chExt cx="103896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4" name="Рукописный ввод 143">
                  <a:extLst>
                    <a:ext uri="{FF2B5EF4-FFF2-40B4-BE49-F238E27FC236}">
                      <a16:creationId xmlns:a16="http://schemas.microsoft.com/office/drawing/2014/main" id="{012CC148-59B7-494D-9495-2B08A655A721}"/>
                    </a:ext>
                  </a:extLst>
                </p14:cNvPr>
                <p14:cNvContentPartPr/>
                <p14:nvPr/>
              </p14:nvContentPartPr>
              <p14:xfrm>
                <a:off x="2997984" y="2825461"/>
                <a:ext cx="124200" cy="165600"/>
              </p14:xfrm>
            </p:contentPart>
          </mc:Choice>
          <mc:Fallback>
            <p:pic>
              <p:nvPicPr>
                <p:cNvPr id="144" name="Рукописный ввод 143">
                  <a:extLst>
                    <a:ext uri="{FF2B5EF4-FFF2-40B4-BE49-F238E27FC236}">
                      <a16:creationId xmlns:a16="http://schemas.microsoft.com/office/drawing/2014/main" id="{012CC148-59B7-494D-9495-2B08A655A7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79984" y="2807461"/>
                  <a:ext cx="159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5" name="Рукописный ввод 144">
                  <a:extLst>
                    <a:ext uri="{FF2B5EF4-FFF2-40B4-BE49-F238E27FC236}">
                      <a16:creationId xmlns:a16="http://schemas.microsoft.com/office/drawing/2014/main" id="{D22ED2B8-E316-44E1-A161-BCCE6DCAED66}"/>
                    </a:ext>
                  </a:extLst>
                </p14:cNvPr>
                <p14:cNvContentPartPr/>
                <p14:nvPr/>
              </p14:nvContentPartPr>
              <p14:xfrm>
                <a:off x="3181944" y="2860381"/>
                <a:ext cx="169560" cy="159840"/>
              </p14:xfrm>
            </p:contentPart>
          </mc:Choice>
          <mc:Fallback>
            <p:pic>
              <p:nvPicPr>
                <p:cNvPr id="145" name="Рукописный ввод 144">
                  <a:extLst>
                    <a:ext uri="{FF2B5EF4-FFF2-40B4-BE49-F238E27FC236}">
                      <a16:creationId xmlns:a16="http://schemas.microsoft.com/office/drawing/2014/main" id="{D22ED2B8-E316-44E1-A161-BCCE6DCAED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64304" y="2842381"/>
                  <a:ext cx="205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6" name="Рукописный ввод 145">
                  <a:extLst>
                    <a:ext uri="{FF2B5EF4-FFF2-40B4-BE49-F238E27FC236}">
                      <a16:creationId xmlns:a16="http://schemas.microsoft.com/office/drawing/2014/main" id="{724FE68F-82E7-41CA-B055-485309CF3731}"/>
                    </a:ext>
                  </a:extLst>
                </p14:cNvPr>
                <p14:cNvContentPartPr/>
                <p14:nvPr/>
              </p14:nvContentPartPr>
              <p14:xfrm>
                <a:off x="3383544" y="2904661"/>
                <a:ext cx="189000" cy="119160"/>
              </p14:xfrm>
            </p:contentPart>
          </mc:Choice>
          <mc:Fallback>
            <p:pic>
              <p:nvPicPr>
                <p:cNvPr id="146" name="Рукописный ввод 145">
                  <a:extLst>
                    <a:ext uri="{FF2B5EF4-FFF2-40B4-BE49-F238E27FC236}">
                      <a16:creationId xmlns:a16="http://schemas.microsoft.com/office/drawing/2014/main" id="{724FE68F-82E7-41CA-B055-485309CF37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65904" y="2887021"/>
                  <a:ext cx="2246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7" name="Рукописный ввод 146">
                  <a:extLst>
                    <a:ext uri="{FF2B5EF4-FFF2-40B4-BE49-F238E27FC236}">
                      <a16:creationId xmlns:a16="http://schemas.microsoft.com/office/drawing/2014/main" id="{A675A1A9-7F24-4ECB-BC53-3ECC5F176F86}"/>
                    </a:ext>
                  </a:extLst>
                </p14:cNvPr>
                <p14:cNvContentPartPr/>
                <p14:nvPr/>
              </p14:nvContentPartPr>
              <p14:xfrm>
                <a:off x="3552024" y="2804581"/>
                <a:ext cx="11880" cy="3240"/>
              </p14:xfrm>
            </p:contentPart>
          </mc:Choice>
          <mc:Fallback>
            <p:pic>
              <p:nvPicPr>
                <p:cNvPr id="147" name="Рукописный ввод 146">
                  <a:extLst>
                    <a:ext uri="{FF2B5EF4-FFF2-40B4-BE49-F238E27FC236}">
                      <a16:creationId xmlns:a16="http://schemas.microsoft.com/office/drawing/2014/main" id="{A675A1A9-7F24-4ECB-BC53-3ECC5F176F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4384" y="2786581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8" name="Рукописный ввод 147">
                  <a:extLst>
                    <a:ext uri="{FF2B5EF4-FFF2-40B4-BE49-F238E27FC236}">
                      <a16:creationId xmlns:a16="http://schemas.microsoft.com/office/drawing/2014/main" id="{47CE94E2-F3C3-4B2C-891B-80EF724CCF89}"/>
                    </a:ext>
                  </a:extLst>
                </p14:cNvPr>
                <p14:cNvContentPartPr/>
                <p14:nvPr/>
              </p14:nvContentPartPr>
              <p14:xfrm>
                <a:off x="3631584" y="2862181"/>
                <a:ext cx="120960" cy="155880"/>
              </p14:xfrm>
            </p:contentPart>
          </mc:Choice>
          <mc:Fallback>
            <p:pic>
              <p:nvPicPr>
                <p:cNvPr id="148" name="Рукописный ввод 147">
                  <a:extLst>
                    <a:ext uri="{FF2B5EF4-FFF2-40B4-BE49-F238E27FC236}">
                      <a16:creationId xmlns:a16="http://schemas.microsoft.com/office/drawing/2014/main" id="{47CE94E2-F3C3-4B2C-891B-80EF724CCF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13584" y="2844541"/>
                  <a:ext cx="1566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49" name="Рукописный ввод 148">
                  <a:extLst>
                    <a:ext uri="{FF2B5EF4-FFF2-40B4-BE49-F238E27FC236}">
                      <a16:creationId xmlns:a16="http://schemas.microsoft.com/office/drawing/2014/main" id="{0B85F2FB-1BFA-44C5-8496-DEBF818A1B42}"/>
                    </a:ext>
                  </a:extLst>
                </p14:cNvPr>
                <p14:cNvContentPartPr/>
                <p14:nvPr/>
              </p14:nvContentPartPr>
              <p14:xfrm>
                <a:off x="3805104" y="2869381"/>
                <a:ext cx="231840" cy="187560"/>
              </p14:xfrm>
            </p:contentPart>
          </mc:Choice>
          <mc:Fallback>
            <p:pic>
              <p:nvPicPr>
                <p:cNvPr id="149" name="Рукописный ввод 148">
                  <a:extLst>
                    <a:ext uri="{FF2B5EF4-FFF2-40B4-BE49-F238E27FC236}">
                      <a16:creationId xmlns:a16="http://schemas.microsoft.com/office/drawing/2014/main" id="{0B85F2FB-1BFA-44C5-8496-DEBF818A1B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87104" y="2851381"/>
                  <a:ext cx="267480" cy="223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0" name="Picture 2" descr="USPS Tips And Tricks - 14 Things Your Mailman Wishes You Knew - Bob Vila">
            <a:extLst>
              <a:ext uri="{FF2B5EF4-FFF2-40B4-BE49-F238E27FC236}">
                <a16:creationId xmlns:a16="http://schemas.microsoft.com/office/drawing/2014/main" id="{176AD86F-5D80-4F2A-9BBA-19E144C09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041" y="3488443"/>
            <a:ext cx="2113665" cy="153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4" descr="This Is What It&amp;#39;s Like to Be a Mail Carrier, According to Postal Workers">
            <a:extLst>
              <a:ext uri="{FF2B5EF4-FFF2-40B4-BE49-F238E27FC236}">
                <a16:creationId xmlns:a16="http://schemas.microsoft.com/office/drawing/2014/main" id="{59F083D8-B1C4-4691-B035-B6A7BF97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37" y="3488443"/>
            <a:ext cx="2314244" cy="154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164631B-F535-433B-840A-FA736F5516FC}"/>
              </a:ext>
            </a:extLst>
          </p:cNvPr>
          <p:cNvSpPr txBox="1"/>
          <p:nvPr/>
        </p:nvSpPr>
        <p:spPr>
          <a:xfrm>
            <a:off x="2766008" y="2686499"/>
            <a:ext cx="521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Point-to-Point Communication</a:t>
            </a:r>
            <a:endParaRPr lang="ru-RU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1BBD486-EBF3-48A5-92C2-2A5C5A0A6160}"/>
              </a:ext>
            </a:extLst>
          </p:cNvPr>
          <p:cNvSpPr txBox="1"/>
          <p:nvPr/>
        </p:nvSpPr>
        <p:spPr>
          <a:xfrm>
            <a:off x="57059" y="7361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</a:t>
            </a:r>
            <a:r>
              <a:rPr lang="ru-RU" dirty="0" err="1"/>
              <a:t>tidying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garage</a:t>
            </a:r>
            <a:endParaRPr lang="ru-RU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5214F8D-4780-4AAA-8C0E-D7957F796906}"/>
              </a:ext>
            </a:extLst>
          </p:cNvPr>
          <p:cNvSpPr txBox="1"/>
          <p:nvPr/>
        </p:nvSpPr>
        <p:spPr>
          <a:xfrm>
            <a:off x="5830324" y="73613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Your friend</a:t>
            </a:r>
            <a:endParaRPr lang="ru-RU" dirty="0"/>
          </a:p>
        </p:txBody>
      </p:sp>
      <p:pic>
        <p:nvPicPr>
          <p:cNvPr id="37890" name="Picture 2" descr="6 советов, как навести порядок в гараже">
            <a:extLst>
              <a:ext uri="{FF2B5EF4-FFF2-40B4-BE49-F238E27FC236}">
                <a16:creationId xmlns:a16="http://schemas.microsoft.com/office/drawing/2014/main" id="{FC86F495-E507-4E4F-B4D3-48640B810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99" y="3005182"/>
            <a:ext cx="2874244" cy="21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Открытая коробка - Png картинки и иконки без фона">
            <a:extLst>
              <a:ext uri="{FF2B5EF4-FFF2-40B4-BE49-F238E27FC236}">
                <a16:creationId xmlns:a16="http://schemas.microsoft.com/office/drawing/2014/main" id="{72DCE3A1-E465-434F-BD44-13C86A7C1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67" y="4301529"/>
            <a:ext cx="1300409" cy="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Call center worker at parcel distribution center in post office. The call  center worker at parcel distribution center in post | CanStock">
            <a:extLst>
              <a:ext uri="{FF2B5EF4-FFF2-40B4-BE49-F238E27FC236}">
                <a16:creationId xmlns:a16="http://schemas.microsoft.com/office/drawing/2014/main" id="{873807AB-C3D4-4E33-9246-CB7520FE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8" y="1438402"/>
            <a:ext cx="1828002" cy="13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 descr="Телефонная трубка со сплошной заливкой">
            <a:extLst>
              <a:ext uri="{FF2B5EF4-FFF2-40B4-BE49-F238E27FC236}">
                <a16:creationId xmlns:a16="http://schemas.microsoft.com/office/drawing/2014/main" id="{FF5D9642-1F6C-4079-928C-D8DA9F1A213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833797" y="2009061"/>
            <a:ext cx="914400" cy="914400"/>
          </a:xfrm>
          <a:prstGeom prst="rect">
            <a:avLst/>
          </a:prstGeom>
        </p:spPr>
      </p:pic>
      <p:pic>
        <p:nvPicPr>
          <p:cNvPr id="155" name="Рисунок 154" descr="Телефонная трубка со сплошной заливкой">
            <a:extLst>
              <a:ext uri="{FF2B5EF4-FFF2-40B4-BE49-F238E27FC236}">
                <a16:creationId xmlns:a16="http://schemas.microsoft.com/office/drawing/2014/main" id="{0B90BA66-AE0F-42C2-8DDC-85D0A4E51A4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03118" y="2009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2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653A8C-2F2A-43C9-A176-1EA4C7AE5933}"/>
              </a:ext>
            </a:extLst>
          </p:cNvPr>
          <p:cNvSpPr txBox="1"/>
          <p:nvPr/>
        </p:nvSpPr>
        <p:spPr>
          <a:xfrm>
            <a:off x="16136" y="558855"/>
            <a:ext cx="80088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MPI_Send</a:t>
            </a:r>
            <a:r>
              <a:rPr lang="ru-RU" dirty="0"/>
              <a:t> </a:t>
            </a:r>
            <a:r>
              <a:rPr lang="en-US" dirty="0"/>
              <a:t>	standard regime</a:t>
            </a:r>
            <a:r>
              <a:rPr lang="ru-RU" dirty="0"/>
              <a:t>	</a:t>
            </a:r>
            <a:r>
              <a:rPr lang="en-US" dirty="0"/>
              <a:t>	</a:t>
            </a:r>
            <a:r>
              <a:rPr lang="ru-RU" dirty="0"/>
              <a:t>(</a:t>
            </a:r>
            <a:r>
              <a:rPr lang="en-US" dirty="0"/>
              <a:t>independent start-</a:t>
            </a:r>
            <a:r>
              <a:rPr lang="ru-RU" dirty="0"/>
              <a:t> </a:t>
            </a:r>
            <a:r>
              <a:rPr lang="en-US" dirty="0"/>
              <a:t>auto stop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 err="1"/>
              <a:t>MPI_Bsend</a:t>
            </a:r>
            <a:r>
              <a:rPr lang="ru-RU" dirty="0"/>
              <a:t> </a:t>
            </a:r>
            <a:r>
              <a:rPr lang="en-US" dirty="0"/>
              <a:t>	buffered regime		(independent start- independent stop)</a:t>
            </a:r>
          </a:p>
          <a:p>
            <a:r>
              <a:rPr lang="en-US" dirty="0" err="1"/>
              <a:t>MPI_Ssend</a:t>
            </a:r>
            <a:r>
              <a:rPr lang="ru-RU" dirty="0"/>
              <a:t> </a:t>
            </a:r>
            <a:r>
              <a:rPr lang="en-US" dirty="0"/>
              <a:t>	synchronous regime</a:t>
            </a:r>
            <a:r>
              <a:rPr lang="ru-RU" dirty="0"/>
              <a:t>	</a:t>
            </a:r>
            <a:r>
              <a:rPr lang="en-US" dirty="0"/>
              <a:t>(independent start- depended stop)</a:t>
            </a:r>
          </a:p>
          <a:p>
            <a:r>
              <a:rPr lang="en-US" dirty="0" err="1"/>
              <a:t>MPI_Rsend</a:t>
            </a:r>
            <a:r>
              <a:rPr lang="ru-RU" dirty="0"/>
              <a:t> </a:t>
            </a:r>
            <a:r>
              <a:rPr lang="en-US" dirty="0"/>
              <a:t>	ready regime			(depended start- independent stop)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8" name="Picture 4" descr="Открытая коробка - Png картинки и иконки без фона">
            <a:extLst>
              <a:ext uri="{FF2B5EF4-FFF2-40B4-BE49-F238E27FC236}">
                <a16:creationId xmlns:a16="http://schemas.microsoft.com/office/drawing/2014/main" id="{60E6B3EF-8ADB-491B-8C4F-AF7AB5DE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0" y="3896408"/>
            <a:ext cx="1300409" cy="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Delivery concept. Postman with box Stock Photo by ©belchonock 130396088">
            <a:extLst>
              <a:ext uri="{FF2B5EF4-FFF2-40B4-BE49-F238E27FC236}">
                <a16:creationId xmlns:a16="http://schemas.microsoft.com/office/drawing/2014/main" id="{FD14E59C-E9ED-4261-BB9A-B37260C3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459" y="3034925"/>
            <a:ext cx="3033188" cy="202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938" name="Группа 37937">
            <a:extLst>
              <a:ext uri="{FF2B5EF4-FFF2-40B4-BE49-F238E27FC236}">
                <a16:creationId xmlns:a16="http://schemas.microsoft.com/office/drawing/2014/main" id="{B961FD1D-B9B6-435E-AF32-0275B8BBD092}"/>
              </a:ext>
            </a:extLst>
          </p:cNvPr>
          <p:cNvGrpSpPr/>
          <p:nvPr/>
        </p:nvGrpSpPr>
        <p:grpSpPr>
          <a:xfrm>
            <a:off x="5082384" y="1828359"/>
            <a:ext cx="2218320" cy="3383640"/>
            <a:chOff x="4804104" y="1610821"/>
            <a:chExt cx="2218320" cy="338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ADB4E485-4128-4B9E-B278-3AB816F450CF}"/>
                    </a:ext>
                  </a:extLst>
                </p14:cNvPr>
                <p14:cNvContentPartPr/>
                <p14:nvPr/>
              </p14:nvContentPartPr>
              <p14:xfrm>
                <a:off x="4982664" y="2208421"/>
                <a:ext cx="286560" cy="23580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ADB4E485-4128-4B9E-B278-3AB816F450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5024" y="2190421"/>
                  <a:ext cx="3222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EA517408-AC2A-4439-A1CF-517154D18D61}"/>
                    </a:ext>
                  </a:extLst>
                </p14:cNvPr>
                <p14:cNvContentPartPr/>
                <p14:nvPr/>
              </p14:nvContentPartPr>
              <p14:xfrm>
                <a:off x="5353104" y="2164861"/>
                <a:ext cx="14760" cy="275040"/>
              </p14:xfrm>
            </p:contentPart>
          </mc:Choice>
          <mc:Fallback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EA517408-AC2A-4439-A1CF-517154D18D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35104" y="2146861"/>
                  <a:ext cx="50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7CA8C0A3-6217-4D3F-8439-B7D48D5DEC3F}"/>
                    </a:ext>
                  </a:extLst>
                </p14:cNvPr>
                <p14:cNvContentPartPr/>
                <p14:nvPr/>
              </p14:nvContentPartPr>
              <p14:xfrm>
                <a:off x="5427984" y="2190781"/>
                <a:ext cx="33120" cy="27432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7CA8C0A3-6217-4D3F-8439-B7D48D5DEC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0344" y="2173141"/>
                  <a:ext cx="687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F2FD501D-42FC-4611-9E34-C7DE781A64E3}"/>
                    </a:ext>
                  </a:extLst>
                </p14:cNvPr>
                <p14:cNvContentPartPr/>
                <p14:nvPr/>
              </p14:nvContentPartPr>
              <p14:xfrm>
                <a:off x="4804104" y="2560501"/>
                <a:ext cx="218880" cy="1695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F2FD501D-42FC-4611-9E34-C7DE781A64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86104" y="2542501"/>
                  <a:ext cx="254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3A04FAD3-D68B-4617-9B72-923F972239F3}"/>
                    </a:ext>
                  </a:extLst>
                </p14:cNvPr>
                <p14:cNvContentPartPr/>
                <p14:nvPr/>
              </p14:nvContentPartPr>
              <p14:xfrm>
                <a:off x="5088504" y="2601541"/>
                <a:ext cx="61200" cy="993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3A04FAD3-D68B-4617-9B72-923F972239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0864" y="2583901"/>
                  <a:ext cx="96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8AA05E4F-D390-4175-AD1D-ED6BC4006415}"/>
                    </a:ext>
                  </a:extLst>
                </p14:cNvPr>
                <p14:cNvContentPartPr/>
                <p14:nvPr/>
              </p14:nvContentPartPr>
              <p14:xfrm>
                <a:off x="5170224" y="2510821"/>
                <a:ext cx="105120" cy="16704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8AA05E4F-D390-4175-AD1D-ED6BC40064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2224" y="2492821"/>
                  <a:ext cx="1407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EA664C37-B4B0-4A1E-81F9-F38631AC9E14}"/>
                    </a:ext>
                  </a:extLst>
                </p14:cNvPr>
                <p14:cNvContentPartPr/>
                <p14:nvPr/>
              </p14:nvContentPartPr>
              <p14:xfrm>
                <a:off x="5286504" y="2608021"/>
                <a:ext cx="187920" cy="7704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EA664C37-B4B0-4A1E-81F9-F38631AC9E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8864" y="2590381"/>
                  <a:ext cx="223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2505F73F-EC90-4623-8D36-42FD04CF961C}"/>
                    </a:ext>
                  </a:extLst>
                </p14:cNvPr>
                <p14:cNvContentPartPr/>
                <p14:nvPr/>
              </p14:nvContentPartPr>
              <p14:xfrm>
                <a:off x="5516184" y="2621701"/>
                <a:ext cx="171000" cy="7920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2505F73F-EC90-4623-8D36-42FD04CF96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98184" y="2603701"/>
                  <a:ext cx="206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040CC533-3FC4-420E-9F68-97AE3E023ABE}"/>
                    </a:ext>
                  </a:extLst>
                </p14:cNvPr>
                <p14:cNvContentPartPr/>
                <p14:nvPr/>
              </p14:nvContentPartPr>
              <p14:xfrm>
                <a:off x="5676744" y="2629981"/>
                <a:ext cx="108720" cy="6444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040CC533-3FC4-420E-9F68-97AE3E023A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59104" y="2611981"/>
                  <a:ext cx="144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9B47C706-B94D-4F84-B83E-286BB8B7E096}"/>
                    </a:ext>
                  </a:extLst>
                </p14:cNvPr>
                <p14:cNvContentPartPr/>
                <p14:nvPr/>
              </p14:nvContentPartPr>
              <p14:xfrm>
                <a:off x="5912904" y="2486701"/>
                <a:ext cx="21960" cy="40464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47C706-B94D-4F84-B83E-286BB8B7E0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95264" y="2468701"/>
                  <a:ext cx="576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AFCBBEF5-F9F3-49D7-8866-921E37CB3EEA}"/>
                    </a:ext>
                  </a:extLst>
                </p14:cNvPr>
                <p14:cNvContentPartPr/>
                <p14:nvPr/>
              </p14:nvContentPartPr>
              <p14:xfrm>
                <a:off x="5010384" y="2811061"/>
                <a:ext cx="37080" cy="13356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AFCBBEF5-F9F3-49D7-8866-921E37CB3EE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92384" y="2793061"/>
                  <a:ext cx="72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9EC84BE9-B672-4769-B06F-A675647AAD0B}"/>
                    </a:ext>
                  </a:extLst>
                </p14:cNvPr>
                <p14:cNvContentPartPr/>
                <p14:nvPr/>
              </p14:nvContentPartPr>
              <p14:xfrm>
                <a:off x="5006064" y="2890621"/>
                <a:ext cx="86040" cy="1512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9EC84BE9-B672-4769-B06F-A675647AAD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8424" y="2872621"/>
                  <a:ext cx="121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700DC15C-BAF3-4EC2-BD37-8A655312DD5C}"/>
                    </a:ext>
                  </a:extLst>
                </p14:cNvPr>
                <p14:cNvContentPartPr/>
                <p14:nvPr/>
              </p14:nvContentPartPr>
              <p14:xfrm>
                <a:off x="5119104" y="2867941"/>
                <a:ext cx="34560" cy="47520"/>
              </p14:xfrm>
            </p:contentPart>
          </mc:Choice>
          <mc:Fallback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700DC15C-BAF3-4EC2-BD37-8A655312DD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01464" y="2849941"/>
                  <a:ext cx="70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91981CE4-AAF2-4C28-811B-DB49D37E5375}"/>
                    </a:ext>
                  </a:extLst>
                </p14:cNvPr>
                <p14:cNvContentPartPr/>
                <p14:nvPr/>
              </p14:nvContentPartPr>
              <p14:xfrm>
                <a:off x="5263104" y="2841301"/>
                <a:ext cx="83160" cy="12672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91981CE4-AAF2-4C28-811B-DB49D37E53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45464" y="2823301"/>
                  <a:ext cx="118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7FC206AB-C258-495F-87A3-E92CFA6CB7AB}"/>
                    </a:ext>
                  </a:extLst>
                </p14:cNvPr>
                <p14:cNvContentPartPr/>
                <p14:nvPr/>
              </p14:nvContentPartPr>
              <p14:xfrm>
                <a:off x="5368584" y="2867221"/>
                <a:ext cx="78120" cy="6624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7FC206AB-C258-495F-87A3-E92CFA6CB7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0584" y="2849581"/>
                  <a:ext cx="113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33D5BD18-6414-40BC-AFB3-5745FD075AF7}"/>
                    </a:ext>
                  </a:extLst>
                </p14:cNvPr>
                <p14:cNvContentPartPr/>
                <p14:nvPr/>
              </p14:nvContentPartPr>
              <p14:xfrm>
                <a:off x="5468304" y="2860021"/>
                <a:ext cx="114480" cy="9108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33D5BD18-6414-40BC-AFB3-5745FD075A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50664" y="2842021"/>
                  <a:ext cx="150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28D87048-BA31-41AA-A287-47DAABB911EA}"/>
                    </a:ext>
                  </a:extLst>
                </p14:cNvPr>
                <p14:cNvContentPartPr/>
                <p14:nvPr/>
              </p14:nvContentPartPr>
              <p14:xfrm>
                <a:off x="5630664" y="2764981"/>
                <a:ext cx="90000" cy="14904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28D87048-BA31-41AA-A287-47DAABB911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12664" y="2747341"/>
                  <a:ext cx="125640" cy="184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9CF77B12-8A65-4FC8-874D-1C25A8FE0457}"/>
                </a:ext>
              </a:extLst>
            </p:cNvPr>
            <p:cNvGrpSpPr/>
            <p:nvPr/>
          </p:nvGrpSpPr>
          <p:grpSpPr>
            <a:xfrm>
              <a:off x="5838744" y="2836261"/>
              <a:ext cx="1183680" cy="2158200"/>
              <a:chOff x="5674944" y="2053981"/>
              <a:chExt cx="1183680" cy="2158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05107E12-1CC7-4631-BDA3-A15A03DAF25C}"/>
                      </a:ext>
                    </a:extLst>
                  </p14:cNvPr>
                  <p14:cNvContentPartPr/>
                  <p14:nvPr/>
                </p14:nvContentPartPr>
                <p14:xfrm>
                  <a:off x="5718864" y="2053981"/>
                  <a:ext cx="45360" cy="1135800"/>
                </p14:xfrm>
              </p:contentPart>
            </mc:Choice>
            <mc:Fallback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05107E12-1CC7-4631-BDA3-A15A03DAF25C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700864" y="2035981"/>
                    <a:ext cx="81000" cy="11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7CF7A0AD-06F7-4FBA-AA31-3D323AD4AADD}"/>
                      </a:ext>
                    </a:extLst>
                  </p14:cNvPr>
                  <p14:cNvContentPartPr/>
                  <p14:nvPr/>
                </p14:nvContentPartPr>
                <p14:xfrm>
                  <a:off x="5674944" y="3176461"/>
                  <a:ext cx="97920" cy="133200"/>
                </p14:xfrm>
              </p:contentPart>
            </mc:Choice>
            <mc:Fallback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7CF7A0AD-06F7-4FBA-AA31-3D323AD4AAD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57304" y="3158461"/>
                    <a:ext cx="13356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52" name="Рукописный ввод 51">
                    <a:extLst>
                      <a:ext uri="{FF2B5EF4-FFF2-40B4-BE49-F238E27FC236}">
                        <a16:creationId xmlns:a16="http://schemas.microsoft.com/office/drawing/2014/main" id="{454C83EE-B47D-4517-B82B-3DE1908BD00E}"/>
                      </a:ext>
                    </a:extLst>
                  </p14:cNvPr>
                  <p14:cNvContentPartPr/>
                  <p14:nvPr/>
                </p14:nvContentPartPr>
                <p14:xfrm>
                  <a:off x="5921544" y="3012661"/>
                  <a:ext cx="336960" cy="275400"/>
                </p14:xfrm>
              </p:contentPart>
            </mc:Choice>
            <mc:Fallback>
              <p:pic>
                <p:nvPicPr>
                  <p:cNvPr id="52" name="Рукописный ввод 51">
                    <a:extLst>
                      <a:ext uri="{FF2B5EF4-FFF2-40B4-BE49-F238E27FC236}">
                        <a16:creationId xmlns:a16="http://schemas.microsoft.com/office/drawing/2014/main" id="{454C83EE-B47D-4517-B82B-3DE1908BD00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903544" y="2994661"/>
                    <a:ext cx="37260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53" name="Рукописный ввод 52">
                    <a:extLst>
                      <a:ext uri="{FF2B5EF4-FFF2-40B4-BE49-F238E27FC236}">
                        <a16:creationId xmlns:a16="http://schemas.microsoft.com/office/drawing/2014/main" id="{5566F360-BB51-461F-8780-860675CCA558}"/>
                      </a:ext>
                    </a:extLst>
                  </p14:cNvPr>
                  <p14:cNvContentPartPr/>
                  <p14:nvPr/>
                </p14:nvContentPartPr>
                <p14:xfrm>
                  <a:off x="6266424" y="3178261"/>
                  <a:ext cx="91080" cy="94680"/>
                </p14:xfrm>
              </p:contentPart>
            </mc:Choice>
            <mc:Fallback>
              <p:pic>
                <p:nvPicPr>
                  <p:cNvPr id="53" name="Рукописный ввод 52">
                    <a:extLst>
                      <a:ext uri="{FF2B5EF4-FFF2-40B4-BE49-F238E27FC236}">
                        <a16:creationId xmlns:a16="http://schemas.microsoft.com/office/drawing/2014/main" id="{5566F360-BB51-461F-8780-860675CCA55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248424" y="3160261"/>
                    <a:ext cx="12672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9E0B6FCA-8D28-42A8-BB32-3799820044C0}"/>
                      </a:ext>
                    </a:extLst>
                  </p14:cNvPr>
                  <p14:cNvContentPartPr/>
                  <p14:nvPr/>
                </p14:nvContentPartPr>
                <p14:xfrm>
                  <a:off x="6415464" y="2967301"/>
                  <a:ext cx="282960" cy="510840"/>
                </p14:xfrm>
              </p:contentPart>
            </mc:Choice>
            <mc:Fallback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9E0B6FCA-8D28-42A8-BB32-3799820044C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397464" y="2949301"/>
                    <a:ext cx="318600" cy="54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64" name="Рукописный ввод 163">
                    <a:extLst>
                      <a:ext uri="{FF2B5EF4-FFF2-40B4-BE49-F238E27FC236}">
                        <a16:creationId xmlns:a16="http://schemas.microsoft.com/office/drawing/2014/main" id="{80861679-0D77-4529-B90F-2F3E16D8D72C}"/>
                      </a:ext>
                    </a:extLst>
                  </p14:cNvPr>
                  <p14:cNvContentPartPr/>
                  <p14:nvPr/>
                </p14:nvContentPartPr>
                <p14:xfrm>
                  <a:off x="6087864" y="3766141"/>
                  <a:ext cx="22320" cy="324720"/>
                </p14:xfrm>
              </p:contentPart>
            </mc:Choice>
            <mc:Fallback>
              <p:pic>
                <p:nvPicPr>
                  <p:cNvPr id="164" name="Рукописный ввод 163">
                    <a:extLst>
                      <a:ext uri="{FF2B5EF4-FFF2-40B4-BE49-F238E27FC236}">
                        <a16:creationId xmlns:a16="http://schemas.microsoft.com/office/drawing/2014/main" id="{80861679-0D77-4529-B90F-2F3E16D8D72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70224" y="3748501"/>
                    <a:ext cx="57960" cy="36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65" name="Рукописный ввод 164">
                    <a:extLst>
                      <a:ext uri="{FF2B5EF4-FFF2-40B4-BE49-F238E27FC236}">
                        <a16:creationId xmlns:a16="http://schemas.microsoft.com/office/drawing/2014/main" id="{473E07A8-9EFA-44EB-B2AE-43F7CF2F4A0F}"/>
                      </a:ext>
                    </a:extLst>
                  </p14:cNvPr>
                  <p14:cNvContentPartPr/>
                  <p14:nvPr/>
                </p14:nvContentPartPr>
                <p14:xfrm>
                  <a:off x="6030984" y="3951541"/>
                  <a:ext cx="83880" cy="58680"/>
                </p14:xfrm>
              </p:contentPart>
            </mc:Choice>
            <mc:Fallback>
              <p:pic>
                <p:nvPicPr>
                  <p:cNvPr id="165" name="Рукописный ввод 164">
                    <a:extLst>
                      <a:ext uri="{FF2B5EF4-FFF2-40B4-BE49-F238E27FC236}">
                        <a16:creationId xmlns:a16="http://schemas.microsoft.com/office/drawing/2014/main" id="{473E07A8-9EFA-44EB-B2AE-43F7CF2F4A0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013344" y="3933541"/>
                    <a:ext cx="1195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67" name="Рукописный ввод 166">
                    <a:extLst>
                      <a:ext uri="{FF2B5EF4-FFF2-40B4-BE49-F238E27FC236}">
                        <a16:creationId xmlns:a16="http://schemas.microsoft.com/office/drawing/2014/main" id="{B1609600-45DD-45A7-9323-980060038CA1}"/>
                      </a:ext>
                    </a:extLst>
                  </p14:cNvPr>
                  <p14:cNvContentPartPr/>
                  <p14:nvPr/>
                </p14:nvContentPartPr>
                <p14:xfrm>
                  <a:off x="6356424" y="3713941"/>
                  <a:ext cx="14760" cy="200880"/>
                </p14:xfrm>
              </p:contentPart>
            </mc:Choice>
            <mc:Fallback>
              <p:pic>
                <p:nvPicPr>
                  <p:cNvPr id="167" name="Рукописный ввод 166">
                    <a:extLst>
                      <a:ext uri="{FF2B5EF4-FFF2-40B4-BE49-F238E27FC236}">
                        <a16:creationId xmlns:a16="http://schemas.microsoft.com/office/drawing/2014/main" id="{B1609600-45DD-45A7-9323-980060038CA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338784" y="3695941"/>
                    <a:ext cx="5040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68" name="Рукописный ввод 167">
                    <a:extLst>
                      <a:ext uri="{FF2B5EF4-FFF2-40B4-BE49-F238E27FC236}">
                        <a16:creationId xmlns:a16="http://schemas.microsoft.com/office/drawing/2014/main" id="{8F27377C-33BD-4A42-9EE9-DB2539D6227A}"/>
                      </a:ext>
                    </a:extLst>
                  </p14:cNvPr>
                  <p14:cNvContentPartPr/>
                  <p14:nvPr/>
                </p14:nvContentPartPr>
                <p14:xfrm>
                  <a:off x="6304224" y="3726901"/>
                  <a:ext cx="554400" cy="137520"/>
                </p14:xfrm>
              </p:contentPart>
            </mc:Choice>
            <mc:Fallback>
              <p:pic>
                <p:nvPicPr>
                  <p:cNvPr id="168" name="Рукописный ввод 167">
                    <a:extLst>
                      <a:ext uri="{FF2B5EF4-FFF2-40B4-BE49-F238E27FC236}">
                        <a16:creationId xmlns:a16="http://schemas.microsoft.com/office/drawing/2014/main" id="{8F27377C-33BD-4A42-9EE9-DB2539D6227A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286584" y="3709261"/>
                    <a:ext cx="5900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70" name="Рукописный ввод 169">
                    <a:extLst>
                      <a:ext uri="{FF2B5EF4-FFF2-40B4-BE49-F238E27FC236}">
                        <a16:creationId xmlns:a16="http://schemas.microsoft.com/office/drawing/2014/main" id="{E18BDF65-38F5-499F-AE06-CA35B76A9AA5}"/>
                      </a:ext>
                    </a:extLst>
                  </p14:cNvPr>
                  <p14:cNvContentPartPr/>
                  <p14:nvPr/>
                </p14:nvContentPartPr>
                <p14:xfrm>
                  <a:off x="6195864" y="3897901"/>
                  <a:ext cx="10800" cy="6480"/>
                </p14:xfrm>
              </p:contentPart>
            </mc:Choice>
            <mc:Fallback>
              <p:pic>
                <p:nvPicPr>
                  <p:cNvPr id="170" name="Рукописный ввод 169">
                    <a:extLst>
                      <a:ext uri="{FF2B5EF4-FFF2-40B4-BE49-F238E27FC236}">
                        <a16:creationId xmlns:a16="http://schemas.microsoft.com/office/drawing/2014/main" id="{E18BDF65-38F5-499F-AE06-CA35B76A9AA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177864" y="3880261"/>
                    <a:ext cx="464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73" name="Рукописный ввод 172">
                    <a:extLst>
                      <a:ext uri="{FF2B5EF4-FFF2-40B4-BE49-F238E27FC236}">
                        <a16:creationId xmlns:a16="http://schemas.microsoft.com/office/drawing/2014/main" id="{3B5C9154-4F4B-4181-AC4E-6C22A9AB9CAA}"/>
                      </a:ext>
                    </a:extLst>
                  </p14:cNvPr>
                  <p14:cNvContentPartPr/>
                  <p14:nvPr/>
                </p14:nvContentPartPr>
                <p14:xfrm>
                  <a:off x="6163104" y="3856861"/>
                  <a:ext cx="73800" cy="55800"/>
                </p14:xfrm>
              </p:contentPart>
            </mc:Choice>
            <mc:Fallback>
              <p:pic>
                <p:nvPicPr>
                  <p:cNvPr id="173" name="Рукописный ввод 172">
                    <a:extLst>
                      <a:ext uri="{FF2B5EF4-FFF2-40B4-BE49-F238E27FC236}">
                        <a16:creationId xmlns:a16="http://schemas.microsoft.com/office/drawing/2014/main" id="{3B5C9154-4F4B-4181-AC4E-6C22A9AB9CA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145104" y="3838861"/>
                    <a:ext cx="10944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75" name="Рукописный ввод 174">
                    <a:extLst>
                      <a:ext uri="{FF2B5EF4-FFF2-40B4-BE49-F238E27FC236}">
                        <a16:creationId xmlns:a16="http://schemas.microsoft.com/office/drawing/2014/main" id="{B126DD38-DC8C-49A2-A05F-916040A001B8}"/>
                      </a:ext>
                    </a:extLst>
                  </p14:cNvPr>
                  <p14:cNvContentPartPr/>
                  <p14:nvPr/>
                </p14:nvContentPartPr>
                <p14:xfrm>
                  <a:off x="5940264" y="3387061"/>
                  <a:ext cx="55080" cy="201600"/>
                </p14:xfrm>
              </p:contentPart>
            </mc:Choice>
            <mc:Fallback>
              <p:pic>
                <p:nvPicPr>
                  <p:cNvPr id="175" name="Рукописный ввод 174">
                    <a:extLst>
                      <a:ext uri="{FF2B5EF4-FFF2-40B4-BE49-F238E27FC236}">
                        <a16:creationId xmlns:a16="http://schemas.microsoft.com/office/drawing/2014/main" id="{B126DD38-DC8C-49A2-A05F-916040A001B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922264" y="3369421"/>
                    <a:ext cx="9072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76" name="Рукописный ввод 175">
                    <a:extLst>
                      <a:ext uri="{FF2B5EF4-FFF2-40B4-BE49-F238E27FC236}">
                        <a16:creationId xmlns:a16="http://schemas.microsoft.com/office/drawing/2014/main" id="{D8E0AE6D-147C-475C-93EF-4F619D3F28F5}"/>
                      </a:ext>
                    </a:extLst>
                  </p14:cNvPr>
                  <p14:cNvContentPartPr/>
                  <p14:nvPr/>
                </p14:nvContentPartPr>
                <p14:xfrm>
                  <a:off x="5902464" y="3477781"/>
                  <a:ext cx="178560" cy="63720"/>
                </p14:xfrm>
              </p:contentPart>
            </mc:Choice>
            <mc:Fallback>
              <p:pic>
                <p:nvPicPr>
                  <p:cNvPr id="176" name="Рукописный ввод 175">
                    <a:extLst>
                      <a:ext uri="{FF2B5EF4-FFF2-40B4-BE49-F238E27FC236}">
                        <a16:creationId xmlns:a16="http://schemas.microsoft.com/office/drawing/2014/main" id="{D8E0AE6D-147C-475C-93EF-4F619D3F28F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884824" y="3459781"/>
                    <a:ext cx="2142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77" name="Рукописный ввод 176">
                    <a:extLst>
                      <a:ext uri="{FF2B5EF4-FFF2-40B4-BE49-F238E27FC236}">
                        <a16:creationId xmlns:a16="http://schemas.microsoft.com/office/drawing/2014/main" id="{48A2020A-4F99-4CA3-B30D-E5A160F32634}"/>
                      </a:ext>
                    </a:extLst>
                  </p14:cNvPr>
                  <p14:cNvContentPartPr/>
                  <p14:nvPr/>
                </p14:nvContentPartPr>
                <p14:xfrm>
                  <a:off x="6207024" y="3437821"/>
                  <a:ext cx="213840" cy="259920"/>
                </p14:xfrm>
              </p:contentPart>
            </mc:Choice>
            <mc:Fallback>
              <p:pic>
                <p:nvPicPr>
                  <p:cNvPr id="177" name="Рукописный ввод 176">
                    <a:extLst>
                      <a:ext uri="{FF2B5EF4-FFF2-40B4-BE49-F238E27FC236}">
                        <a16:creationId xmlns:a16="http://schemas.microsoft.com/office/drawing/2014/main" id="{48A2020A-4F99-4CA3-B30D-E5A160F32634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189024" y="3419821"/>
                    <a:ext cx="24948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79" name="Рукописный ввод 178">
                    <a:extLst>
                      <a:ext uri="{FF2B5EF4-FFF2-40B4-BE49-F238E27FC236}">
                        <a16:creationId xmlns:a16="http://schemas.microsoft.com/office/drawing/2014/main" id="{9248646B-ACD5-4293-A7A3-5130DD45F808}"/>
                      </a:ext>
                    </a:extLst>
                  </p14:cNvPr>
                  <p14:cNvContentPartPr/>
                  <p14:nvPr/>
                </p14:nvContentPartPr>
                <p14:xfrm>
                  <a:off x="5713104" y="3317581"/>
                  <a:ext cx="33840" cy="439560"/>
                </p14:xfrm>
              </p:contentPart>
            </mc:Choice>
            <mc:Fallback>
              <p:pic>
                <p:nvPicPr>
                  <p:cNvPr id="179" name="Рукописный ввод 178">
                    <a:extLst>
                      <a:ext uri="{FF2B5EF4-FFF2-40B4-BE49-F238E27FC236}">
                        <a16:creationId xmlns:a16="http://schemas.microsoft.com/office/drawing/2014/main" id="{9248646B-ACD5-4293-A7A3-5130DD45F80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695104" y="3299581"/>
                    <a:ext cx="69480" cy="47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80" name="Рукописный ввод 179">
                    <a:extLst>
                      <a:ext uri="{FF2B5EF4-FFF2-40B4-BE49-F238E27FC236}">
                        <a16:creationId xmlns:a16="http://schemas.microsoft.com/office/drawing/2014/main" id="{426A76FF-7C25-4EE0-8579-AB3060AF0576}"/>
                      </a:ext>
                    </a:extLst>
                  </p14:cNvPr>
                  <p14:cNvContentPartPr/>
                  <p14:nvPr/>
                </p14:nvContentPartPr>
                <p14:xfrm>
                  <a:off x="5723184" y="4027141"/>
                  <a:ext cx="4320" cy="61560"/>
                </p14:xfrm>
              </p:contentPart>
            </mc:Choice>
            <mc:Fallback>
              <p:pic>
                <p:nvPicPr>
                  <p:cNvPr id="180" name="Рукописный ввод 179">
                    <a:extLst>
                      <a:ext uri="{FF2B5EF4-FFF2-40B4-BE49-F238E27FC236}">
                        <a16:creationId xmlns:a16="http://schemas.microsoft.com/office/drawing/2014/main" id="{426A76FF-7C25-4EE0-8579-AB3060AF057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705544" y="4009141"/>
                    <a:ext cx="3996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81" name="Рукописный ввод 180">
                    <a:extLst>
                      <a:ext uri="{FF2B5EF4-FFF2-40B4-BE49-F238E27FC236}">
                        <a16:creationId xmlns:a16="http://schemas.microsoft.com/office/drawing/2014/main" id="{F584626A-CAEE-45F4-8ED7-8E675A98A193}"/>
                      </a:ext>
                    </a:extLst>
                  </p14:cNvPr>
                  <p14:cNvContentPartPr/>
                  <p14:nvPr/>
                </p14:nvContentPartPr>
                <p14:xfrm>
                  <a:off x="5714904" y="3292741"/>
                  <a:ext cx="46080" cy="919440"/>
                </p14:xfrm>
              </p:contentPart>
            </mc:Choice>
            <mc:Fallback>
              <p:pic>
                <p:nvPicPr>
                  <p:cNvPr id="181" name="Рукописный ввод 180">
                    <a:extLst>
                      <a:ext uri="{FF2B5EF4-FFF2-40B4-BE49-F238E27FC236}">
                        <a16:creationId xmlns:a16="http://schemas.microsoft.com/office/drawing/2014/main" id="{F584626A-CAEE-45F4-8ED7-8E675A98A193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697264" y="3274741"/>
                    <a:ext cx="81720" cy="955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4" name="Группа 183">
              <a:extLst>
                <a:ext uri="{FF2B5EF4-FFF2-40B4-BE49-F238E27FC236}">
                  <a16:creationId xmlns:a16="http://schemas.microsoft.com/office/drawing/2014/main" id="{51DC140D-4B5A-4694-990C-BF413BFD78E8}"/>
                </a:ext>
              </a:extLst>
            </p:cNvPr>
            <p:cNvGrpSpPr/>
            <p:nvPr/>
          </p:nvGrpSpPr>
          <p:grpSpPr>
            <a:xfrm>
              <a:off x="5715264" y="1610821"/>
              <a:ext cx="377280" cy="878760"/>
              <a:chOff x="5551464" y="828541"/>
              <a:chExt cx="377280" cy="878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741B5EFF-80B2-452F-865B-B0BA7685A30B}"/>
                      </a:ext>
                    </a:extLst>
                  </p14:cNvPr>
                  <p14:cNvContentPartPr/>
                  <p14:nvPr/>
                </p14:nvContentPartPr>
                <p14:xfrm>
                  <a:off x="5551464" y="828541"/>
                  <a:ext cx="129240" cy="198720"/>
                </p14:xfrm>
              </p:contentPart>
            </mc:Choice>
            <mc:Fallback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741B5EFF-80B2-452F-865B-B0BA7685A30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533464" y="810901"/>
                    <a:ext cx="16488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8802BCD3-DA35-43AF-900C-FED9B9A9E672}"/>
                      </a:ext>
                    </a:extLst>
                  </p14:cNvPr>
                  <p14:cNvContentPartPr/>
                  <p14:nvPr/>
                </p14:nvContentPartPr>
                <p14:xfrm>
                  <a:off x="5768544" y="833941"/>
                  <a:ext cx="160200" cy="257760"/>
                </p14:xfrm>
              </p:contentPart>
            </mc:Choice>
            <mc:Fallback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8802BCD3-DA35-43AF-900C-FED9B9A9E67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750904" y="815941"/>
                    <a:ext cx="19584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268359B9-EE3C-495E-9694-F9BCA5351ABB}"/>
                      </a:ext>
                    </a:extLst>
                  </p14:cNvPr>
                  <p14:cNvContentPartPr/>
                  <p14:nvPr/>
                </p14:nvContentPartPr>
                <p14:xfrm>
                  <a:off x="5723904" y="1318861"/>
                  <a:ext cx="38880" cy="309960"/>
                </p14:xfrm>
              </p:contentPart>
            </mc:Choice>
            <mc:Fallback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268359B9-EE3C-495E-9694-F9BCA5351AB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705904" y="1300861"/>
                    <a:ext cx="7452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ED4FB345-D2B7-4BCE-A92E-FD07325B16F2}"/>
                      </a:ext>
                    </a:extLst>
                  </p14:cNvPr>
                  <p14:cNvContentPartPr/>
                  <p14:nvPr/>
                </p14:nvContentPartPr>
                <p14:xfrm>
                  <a:off x="5703024" y="1613341"/>
                  <a:ext cx="123480" cy="93960"/>
                </p14:xfrm>
              </p:contentPart>
            </mc:Choice>
            <mc:Fallback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ED4FB345-D2B7-4BCE-A92E-FD07325B16F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685024" y="1595701"/>
                    <a:ext cx="1591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83" name="Рукописный ввод 182">
                    <a:extLst>
                      <a:ext uri="{FF2B5EF4-FFF2-40B4-BE49-F238E27FC236}">
                        <a16:creationId xmlns:a16="http://schemas.microsoft.com/office/drawing/2014/main" id="{A2E914BF-E51F-464A-80A6-E6907456E136}"/>
                      </a:ext>
                    </a:extLst>
                  </p14:cNvPr>
                  <p14:cNvContentPartPr/>
                  <p14:nvPr/>
                </p14:nvContentPartPr>
                <p14:xfrm>
                  <a:off x="5693664" y="1119781"/>
                  <a:ext cx="57240" cy="479520"/>
                </p14:xfrm>
              </p:contentPart>
            </mc:Choice>
            <mc:Fallback>
              <p:pic>
                <p:nvPicPr>
                  <p:cNvPr id="183" name="Рукописный ввод 182">
                    <a:extLst>
                      <a:ext uri="{FF2B5EF4-FFF2-40B4-BE49-F238E27FC236}">
                        <a16:creationId xmlns:a16="http://schemas.microsoft.com/office/drawing/2014/main" id="{A2E914BF-E51F-464A-80A6-E6907456E13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676024" y="1101781"/>
                    <a:ext cx="92880" cy="515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939" name="Группа 37938">
            <a:extLst>
              <a:ext uri="{FF2B5EF4-FFF2-40B4-BE49-F238E27FC236}">
                <a16:creationId xmlns:a16="http://schemas.microsoft.com/office/drawing/2014/main" id="{234F64DF-A934-4A86-936B-0FE95CCDC728}"/>
              </a:ext>
            </a:extLst>
          </p:cNvPr>
          <p:cNvGrpSpPr/>
          <p:nvPr/>
        </p:nvGrpSpPr>
        <p:grpSpPr>
          <a:xfrm>
            <a:off x="7702829" y="1669663"/>
            <a:ext cx="1006388" cy="3481185"/>
            <a:chOff x="7673664" y="1213921"/>
            <a:chExt cx="1152720" cy="3987360"/>
          </a:xfrm>
        </p:grpSpPr>
        <p:grpSp>
          <p:nvGrpSpPr>
            <p:cNvPr id="37919" name="Группа 37918">
              <a:extLst>
                <a:ext uri="{FF2B5EF4-FFF2-40B4-BE49-F238E27FC236}">
                  <a16:creationId xmlns:a16="http://schemas.microsoft.com/office/drawing/2014/main" id="{F1344A84-1F03-4815-A6D3-71A373F6E98B}"/>
                </a:ext>
              </a:extLst>
            </p:cNvPr>
            <p:cNvGrpSpPr/>
            <p:nvPr/>
          </p:nvGrpSpPr>
          <p:grpSpPr>
            <a:xfrm>
              <a:off x="7673664" y="1213921"/>
              <a:ext cx="1152720" cy="2775240"/>
              <a:chOff x="7163184" y="799381"/>
              <a:chExt cx="1152720" cy="2775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85" name="Рукописный ввод 184">
                    <a:extLst>
                      <a:ext uri="{FF2B5EF4-FFF2-40B4-BE49-F238E27FC236}">
                        <a16:creationId xmlns:a16="http://schemas.microsoft.com/office/drawing/2014/main" id="{3D7FBC4A-4EBE-480E-B26D-7C80819DA436}"/>
                      </a:ext>
                    </a:extLst>
                  </p14:cNvPr>
                  <p14:cNvContentPartPr/>
                  <p14:nvPr/>
                </p14:nvContentPartPr>
                <p14:xfrm>
                  <a:off x="7937544" y="799381"/>
                  <a:ext cx="156960" cy="246960"/>
                </p14:xfrm>
              </p:contentPart>
            </mc:Choice>
            <mc:Fallback>
              <p:pic>
                <p:nvPicPr>
                  <p:cNvPr id="185" name="Рукописный ввод 184">
                    <a:extLst>
                      <a:ext uri="{FF2B5EF4-FFF2-40B4-BE49-F238E27FC236}">
                        <a16:creationId xmlns:a16="http://schemas.microsoft.com/office/drawing/2014/main" id="{3D7FBC4A-4EBE-480E-B26D-7C80819DA43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916946" y="779179"/>
                    <a:ext cx="197745" cy="2877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86" name="Рукописный ввод 185">
                    <a:extLst>
                      <a:ext uri="{FF2B5EF4-FFF2-40B4-BE49-F238E27FC236}">
                        <a16:creationId xmlns:a16="http://schemas.microsoft.com/office/drawing/2014/main" id="{0ACB4D8F-D28E-4174-927C-3129BBD96758}"/>
                      </a:ext>
                    </a:extLst>
                  </p14:cNvPr>
                  <p14:cNvContentPartPr/>
                  <p14:nvPr/>
                </p14:nvContentPartPr>
                <p14:xfrm>
                  <a:off x="8163984" y="860941"/>
                  <a:ext cx="151920" cy="221400"/>
                </p14:xfrm>
              </p:contentPart>
            </mc:Choice>
            <mc:Fallback>
              <p:pic>
                <p:nvPicPr>
                  <p:cNvPr id="186" name="Рукописный ввод 185">
                    <a:extLst>
                      <a:ext uri="{FF2B5EF4-FFF2-40B4-BE49-F238E27FC236}">
                        <a16:creationId xmlns:a16="http://schemas.microsoft.com/office/drawing/2014/main" id="{0ACB4D8F-D28E-4174-927C-3129BBD9675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143343" y="840326"/>
                    <a:ext cx="192790" cy="262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37888" name="Рукописный ввод 37887">
                    <a:extLst>
                      <a:ext uri="{FF2B5EF4-FFF2-40B4-BE49-F238E27FC236}">
                        <a16:creationId xmlns:a16="http://schemas.microsoft.com/office/drawing/2014/main" id="{B5BD9501-5AE7-4CCA-BC3B-02678D519BDF}"/>
                      </a:ext>
                    </a:extLst>
                  </p14:cNvPr>
                  <p14:cNvContentPartPr/>
                  <p14:nvPr/>
                </p14:nvContentPartPr>
                <p14:xfrm>
                  <a:off x="8108904" y="1963981"/>
                  <a:ext cx="84960" cy="59400"/>
                </p14:xfrm>
              </p:contentPart>
            </mc:Choice>
            <mc:Fallback>
              <p:pic>
                <p:nvPicPr>
                  <p:cNvPr id="37888" name="Рукописный ввод 37887">
                    <a:extLst>
                      <a:ext uri="{FF2B5EF4-FFF2-40B4-BE49-F238E27FC236}">
                        <a16:creationId xmlns:a16="http://schemas.microsoft.com/office/drawing/2014/main" id="{B5BD9501-5AE7-4CCA-BC3B-02678D519BDF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088283" y="1943356"/>
                    <a:ext cx="125790" cy="10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37889" name="Рукописный ввод 37888">
                    <a:extLst>
                      <a:ext uri="{FF2B5EF4-FFF2-40B4-BE49-F238E27FC236}">
                        <a16:creationId xmlns:a16="http://schemas.microsoft.com/office/drawing/2014/main" id="{2375A08D-C532-460E-AD04-F5B8F4ACA19A}"/>
                      </a:ext>
                    </a:extLst>
                  </p14:cNvPr>
                  <p14:cNvContentPartPr/>
                  <p14:nvPr/>
                </p14:nvContentPartPr>
                <p14:xfrm>
                  <a:off x="7163184" y="1727101"/>
                  <a:ext cx="348120" cy="240840"/>
                </p14:xfrm>
              </p:contentPart>
            </mc:Choice>
            <mc:Fallback>
              <p:pic>
                <p:nvPicPr>
                  <p:cNvPr id="37889" name="Рукописный ввод 37888">
                    <a:extLst>
                      <a:ext uri="{FF2B5EF4-FFF2-40B4-BE49-F238E27FC236}">
                        <a16:creationId xmlns:a16="http://schemas.microsoft.com/office/drawing/2014/main" id="{2375A08D-C532-460E-AD04-F5B8F4ACA19A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142561" y="1706894"/>
                    <a:ext cx="388954" cy="281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37891" name="Рукописный ввод 37890">
                    <a:extLst>
                      <a:ext uri="{FF2B5EF4-FFF2-40B4-BE49-F238E27FC236}">
                        <a16:creationId xmlns:a16="http://schemas.microsoft.com/office/drawing/2014/main" id="{D77D666E-F41A-48A7-9E14-D50542148870}"/>
                      </a:ext>
                    </a:extLst>
                  </p14:cNvPr>
                  <p14:cNvContentPartPr/>
                  <p14:nvPr/>
                </p14:nvContentPartPr>
                <p14:xfrm>
                  <a:off x="7609584" y="1692901"/>
                  <a:ext cx="30600" cy="262080"/>
                </p14:xfrm>
              </p:contentPart>
            </mc:Choice>
            <mc:Fallback>
              <p:pic>
                <p:nvPicPr>
                  <p:cNvPr id="37891" name="Рукописный ввод 37890">
                    <a:extLst>
                      <a:ext uri="{FF2B5EF4-FFF2-40B4-BE49-F238E27FC236}">
                        <a16:creationId xmlns:a16="http://schemas.microsoft.com/office/drawing/2014/main" id="{D77D666E-F41A-48A7-9E14-D50542148870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589592" y="1672678"/>
                    <a:ext cx="70992" cy="302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37893" name="Рукописный ввод 37892">
                    <a:extLst>
                      <a:ext uri="{FF2B5EF4-FFF2-40B4-BE49-F238E27FC236}">
                        <a16:creationId xmlns:a16="http://schemas.microsoft.com/office/drawing/2014/main" id="{C5BF5DDD-8755-404D-A14C-B7BC5F06B947}"/>
                      </a:ext>
                    </a:extLst>
                  </p14:cNvPr>
                  <p14:cNvContentPartPr/>
                  <p14:nvPr/>
                </p14:nvContentPartPr>
                <p14:xfrm>
                  <a:off x="7674384" y="1650421"/>
                  <a:ext cx="32040" cy="385560"/>
                </p14:xfrm>
              </p:contentPart>
            </mc:Choice>
            <mc:Fallback>
              <p:pic>
                <p:nvPicPr>
                  <p:cNvPr id="37893" name="Рукописный ввод 37892">
                    <a:extLst>
                      <a:ext uri="{FF2B5EF4-FFF2-40B4-BE49-F238E27FC236}">
                        <a16:creationId xmlns:a16="http://schemas.microsoft.com/office/drawing/2014/main" id="{C5BF5DDD-8755-404D-A14C-B7BC5F06B947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7653579" y="1629825"/>
                    <a:ext cx="73234" cy="426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37895" name="Рукописный ввод 37894">
                    <a:extLst>
                      <a:ext uri="{FF2B5EF4-FFF2-40B4-BE49-F238E27FC236}">
                        <a16:creationId xmlns:a16="http://schemas.microsoft.com/office/drawing/2014/main" id="{70E0CFB0-1E15-4F8A-8FDD-1EBCDED7C3EA}"/>
                      </a:ext>
                    </a:extLst>
                  </p14:cNvPr>
                  <p14:cNvContentPartPr/>
                  <p14:nvPr/>
                </p14:nvContentPartPr>
                <p14:xfrm>
                  <a:off x="7225104" y="2187541"/>
                  <a:ext cx="111240" cy="218160"/>
                </p14:xfrm>
              </p:contentPart>
            </mc:Choice>
            <mc:Fallback>
              <p:pic>
                <p:nvPicPr>
                  <p:cNvPr id="37895" name="Рукописный ввод 37894">
                    <a:extLst>
                      <a:ext uri="{FF2B5EF4-FFF2-40B4-BE49-F238E27FC236}">
                        <a16:creationId xmlns:a16="http://schemas.microsoft.com/office/drawing/2014/main" id="{70E0CFB0-1E15-4F8A-8FDD-1EBCDED7C3E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7204916" y="2166960"/>
                    <a:ext cx="152028" cy="258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37896" name="Рукописный ввод 37895">
                    <a:extLst>
                      <a:ext uri="{FF2B5EF4-FFF2-40B4-BE49-F238E27FC236}">
                        <a16:creationId xmlns:a16="http://schemas.microsoft.com/office/drawing/2014/main" id="{FB74B834-E03A-426A-960D-DE25488C3AF1}"/>
                      </a:ext>
                    </a:extLst>
                  </p14:cNvPr>
                  <p14:cNvContentPartPr/>
                  <p14:nvPr/>
                </p14:nvContentPartPr>
                <p14:xfrm>
                  <a:off x="7375584" y="2213821"/>
                  <a:ext cx="86760" cy="73800"/>
                </p14:xfrm>
              </p:contentPart>
            </mc:Choice>
            <mc:Fallback>
              <p:pic>
                <p:nvPicPr>
                  <p:cNvPr id="37896" name="Рукописный ввод 37895">
                    <a:extLst>
                      <a:ext uri="{FF2B5EF4-FFF2-40B4-BE49-F238E27FC236}">
                        <a16:creationId xmlns:a16="http://schemas.microsoft.com/office/drawing/2014/main" id="{FB74B834-E03A-426A-960D-DE25488C3AF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354927" y="2193619"/>
                    <a:ext cx="127661" cy="114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37897" name="Рукописный ввод 37896">
                    <a:extLst>
                      <a:ext uri="{FF2B5EF4-FFF2-40B4-BE49-F238E27FC236}">
                        <a16:creationId xmlns:a16="http://schemas.microsoft.com/office/drawing/2014/main" id="{DCFD66B7-41CD-4BC9-B207-2E0B4B3A24E2}"/>
                      </a:ext>
                    </a:extLst>
                  </p14:cNvPr>
                  <p14:cNvContentPartPr/>
                  <p14:nvPr/>
                </p14:nvContentPartPr>
                <p14:xfrm>
                  <a:off x="7540104" y="2181781"/>
                  <a:ext cx="83160" cy="107280"/>
                </p14:xfrm>
              </p:contentPart>
            </mc:Choice>
            <mc:Fallback>
              <p:pic>
                <p:nvPicPr>
                  <p:cNvPr id="37897" name="Рукописный ввод 37896">
                    <a:extLst>
                      <a:ext uri="{FF2B5EF4-FFF2-40B4-BE49-F238E27FC236}">
                        <a16:creationId xmlns:a16="http://schemas.microsoft.com/office/drawing/2014/main" id="{DCFD66B7-41CD-4BC9-B207-2E0B4B3A24E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519520" y="2161229"/>
                    <a:ext cx="123917" cy="147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0">
                <p14:nvContentPartPr>
                  <p14:cNvPr id="37898" name="Рукописный ввод 37897">
                    <a:extLst>
                      <a:ext uri="{FF2B5EF4-FFF2-40B4-BE49-F238E27FC236}">
                        <a16:creationId xmlns:a16="http://schemas.microsoft.com/office/drawing/2014/main" id="{B3707610-A6A4-48CC-A01C-AE5084E57582}"/>
                      </a:ext>
                    </a:extLst>
                  </p14:cNvPr>
                  <p14:cNvContentPartPr/>
                  <p14:nvPr/>
                </p14:nvContentPartPr>
                <p14:xfrm>
                  <a:off x="7631184" y="2065141"/>
                  <a:ext cx="106200" cy="236880"/>
                </p14:xfrm>
              </p:contentPart>
            </mc:Choice>
            <mc:Fallback>
              <p:pic>
                <p:nvPicPr>
                  <p:cNvPr id="37898" name="Рукописный ввод 37897">
                    <a:extLst>
                      <a:ext uri="{FF2B5EF4-FFF2-40B4-BE49-F238E27FC236}">
                        <a16:creationId xmlns:a16="http://schemas.microsoft.com/office/drawing/2014/main" id="{B3707610-A6A4-48CC-A01C-AE5084E57582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610603" y="2044543"/>
                    <a:ext cx="146951" cy="2776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37899" name="Рукописный ввод 37898">
                    <a:extLst>
                      <a:ext uri="{FF2B5EF4-FFF2-40B4-BE49-F238E27FC236}">
                        <a16:creationId xmlns:a16="http://schemas.microsoft.com/office/drawing/2014/main" id="{FC6384C3-722E-4BAE-8A14-9D9CD96D2399}"/>
                      </a:ext>
                    </a:extLst>
                  </p14:cNvPr>
                  <p14:cNvContentPartPr/>
                  <p14:nvPr/>
                </p14:nvContentPartPr>
                <p14:xfrm>
                  <a:off x="7753224" y="2181061"/>
                  <a:ext cx="168840" cy="85680"/>
                </p14:xfrm>
              </p:contentPart>
            </mc:Choice>
            <mc:Fallback>
              <p:pic>
                <p:nvPicPr>
                  <p:cNvPr id="37899" name="Рукописный ввод 37898">
                    <a:extLst>
                      <a:ext uri="{FF2B5EF4-FFF2-40B4-BE49-F238E27FC236}">
                        <a16:creationId xmlns:a16="http://schemas.microsoft.com/office/drawing/2014/main" id="{FC6384C3-722E-4BAE-8A14-9D9CD96D2399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7732634" y="2160877"/>
                    <a:ext cx="209609" cy="126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37901" name="Рукописный ввод 37900">
                    <a:extLst>
                      <a:ext uri="{FF2B5EF4-FFF2-40B4-BE49-F238E27FC236}">
                        <a16:creationId xmlns:a16="http://schemas.microsoft.com/office/drawing/2014/main" id="{8A3200AF-F007-4651-8D0E-4B9F7A79FDEB}"/>
                      </a:ext>
                    </a:extLst>
                  </p14:cNvPr>
                  <p14:cNvContentPartPr/>
                  <p14:nvPr/>
                </p14:nvContentPartPr>
                <p14:xfrm>
                  <a:off x="7957704" y="2180341"/>
                  <a:ext cx="54360" cy="84240"/>
                </p14:xfrm>
              </p:contentPart>
            </mc:Choice>
            <mc:Fallback>
              <p:pic>
                <p:nvPicPr>
                  <p:cNvPr id="37901" name="Рукописный ввод 37900">
                    <a:extLst>
                      <a:ext uri="{FF2B5EF4-FFF2-40B4-BE49-F238E27FC236}">
                        <a16:creationId xmlns:a16="http://schemas.microsoft.com/office/drawing/2014/main" id="{8A3200AF-F007-4651-8D0E-4B9F7A79FDEB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937525" y="2160206"/>
                    <a:ext cx="95130" cy="124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37902" name="Рукописный ввод 37901">
                    <a:extLst>
                      <a:ext uri="{FF2B5EF4-FFF2-40B4-BE49-F238E27FC236}">
                        <a16:creationId xmlns:a16="http://schemas.microsoft.com/office/drawing/2014/main" id="{80CBDA2C-2FAF-465E-B9E5-43B3768F8A31}"/>
                      </a:ext>
                    </a:extLst>
                  </p14:cNvPr>
                  <p14:cNvContentPartPr/>
                  <p14:nvPr/>
                </p14:nvContentPartPr>
                <p14:xfrm>
                  <a:off x="8055984" y="2208421"/>
                  <a:ext cx="54000" cy="99000"/>
                </p14:xfrm>
              </p:contentPart>
            </mc:Choice>
            <mc:Fallback>
              <p:pic>
                <p:nvPicPr>
                  <p:cNvPr id="37902" name="Рукописный ввод 37901">
                    <a:extLst>
                      <a:ext uri="{FF2B5EF4-FFF2-40B4-BE49-F238E27FC236}">
                        <a16:creationId xmlns:a16="http://schemas.microsoft.com/office/drawing/2014/main" id="{80CBDA2C-2FAF-465E-B9E5-43B3768F8A31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035786" y="2187796"/>
                    <a:ext cx="94809" cy="139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37905" name="Рукописный ввод 37904">
                    <a:extLst>
                      <a:ext uri="{FF2B5EF4-FFF2-40B4-BE49-F238E27FC236}">
                        <a16:creationId xmlns:a16="http://schemas.microsoft.com/office/drawing/2014/main" id="{BF6FA7A9-96AE-4061-B9D4-981035A1CBC5}"/>
                      </a:ext>
                    </a:extLst>
                  </p14:cNvPr>
                  <p14:cNvContentPartPr/>
                  <p14:nvPr/>
                </p14:nvContentPartPr>
                <p14:xfrm>
                  <a:off x="7506984" y="2474821"/>
                  <a:ext cx="25200" cy="135360"/>
                </p14:xfrm>
              </p:contentPart>
            </mc:Choice>
            <mc:Fallback>
              <p:pic>
                <p:nvPicPr>
                  <p:cNvPr id="37905" name="Рукописный ввод 37904">
                    <a:extLst>
                      <a:ext uri="{FF2B5EF4-FFF2-40B4-BE49-F238E27FC236}">
                        <a16:creationId xmlns:a16="http://schemas.microsoft.com/office/drawing/2014/main" id="{BF6FA7A9-96AE-4061-B9D4-981035A1CBC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7486328" y="2454600"/>
                    <a:ext cx="66098" cy="176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37906" name="Рукописный ввод 37905">
                    <a:extLst>
                      <a:ext uri="{FF2B5EF4-FFF2-40B4-BE49-F238E27FC236}">
                        <a16:creationId xmlns:a16="http://schemas.microsoft.com/office/drawing/2014/main" id="{E53EF19C-E19A-45D9-804C-D6CC655459F1}"/>
                      </a:ext>
                    </a:extLst>
                  </p14:cNvPr>
                  <p14:cNvContentPartPr/>
                  <p14:nvPr/>
                </p14:nvContentPartPr>
                <p14:xfrm>
                  <a:off x="7442904" y="2546821"/>
                  <a:ext cx="215640" cy="50040"/>
                </p14:xfrm>
              </p:contentPart>
            </mc:Choice>
            <mc:Fallback>
              <p:pic>
                <p:nvPicPr>
                  <p:cNvPr id="37906" name="Рукописный ввод 37905">
                    <a:extLst>
                      <a:ext uri="{FF2B5EF4-FFF2-40B4-BE49-F238E27FC236}">
                        <a16:creationId xmlns:a16="http://schemas.microsoft.com/office/drawing/2014/main" id="{E53EF19C-E19A-45D9-804C-D6CC655459F1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422288" y="2526557"/>
                    <a:ext cx="256459" cy="909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37907" name="Рукописный ввод 37906">
                    <a:extLst>
                      <a:ext uri="{FF2B5EF4-FFF2-40B4-BE49-F238E27FC236}">
                        <a16:creationId xmlns:a16="http://schemas.microsoft.com/office/drawing/2014/main" id="{5F2BE0B1-68E2-49D6-A281-55C2F83D3CFF}"/>
                      </a:ext>
                    </a:extLst>
                  </p14:cNvPr>
                  <p14:cNvContentPartPr/>
                  <p14:nvPr/>
                </p14:nvContentPartPr>
                <p14:xfrm>
                  <a:off x="7249944" y="2692261"/>
                  <a:ext cx="37800" cy="107640"/>
                </p14:xfrm>
              </p:contentPart>
            </mc:Choice>
            <mc:Fallback>
              <p:pic>
                <p:nvPicPr>
                  <p:cNvPr id="37907" name="Рукописный ввод 37906">
                    <a:extLst>
                      <a:ext uri="{FF2B5EF4-FFF2-40B4-BE49-F238E27FC236}">
                        <a16:creationId xmlns:a16="http://schemas.microsoft.com/office/drawing/2014/main" id="{5F2BE0B1-68E2-49D6-A281-55C2F83D3CF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229401" y="2671640"/>
                    <a:ext cx="78476" cy="148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37908" name="Рукописный ввод 37907">
                    <a:extLst>
                      <a:ext uri="{FF2B5EF4-FFF2-40B4-BE49-F238E27FC236}">
                        <a16:creationId xmlns:a16="http://schemas.microsoft.com/office/drawing/2014/main" id="{82CD6208-240B-476A-8335-0BE10DED2351}"/>
                      </a:ext>
                    </a:extLst>
                  </p14:cNvPr>
                  <p14:cNvContentPartPr/>
                  <p14:nvPr/>
                </p14:nvContentPartPr>
                <p14:xfrm>
                  <a:off x="7267224" y="2695141"/>
                  <a:ext cx="155880" cy="149040"/>
                </p14:xfrm>
              </p:contentPart>
            </mc:Choice>
            <mc:Fallback>
              <p:pic>
                <p:nvPicPr>
                  <p:cNvPr id="37908" name="Рукописный ввод 37907">
                    <a:extLst>
                      <a:ext uri="{FF2B5EF4-FFF2-40B4-BE49-F238E27FC236}">
                        <a16:creationId xmlns:a16="http://schemas.microsoft.com/office/drawing/2014/main" id="{82CD6208-240B-476A-8335-0BE10DED2351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247017" y="2674555"/>
                    <a:ext cx="196706" cy="1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37909" name="Рукописный ввод 37908">
                    <a:extLst>
                      <a:ext uri="{FF2B5EF4-FFF2-40B4-BE49-F238E27FC236}">
                        <a16:creationId xmlns:a16="http://schemas.microsoft.com/office/drawing/2014/main" id="{37E625A2-2BF7-476C-9335-6A8E7AA2FB26}"/>
                      </a:ext>
                    </a:extLst>
                  </p14:cNvPr>
                  <p14:cNvContentPartPr/>
                  <p14:nvPr/>
                </p14:nvContentPartPr>
                <p14:xfrm>
                  <a:off x="7408344" y="2682181"/>
                  <a:ext cx="94680" cy="113760"/>
                </p14:xfrm>
              </p:contentPart>
            </mc:Choice>
            <mc:Fallback>
              <p:pic>
                <p:nvPicPr>
                  <p:cNvPr id="37909" name="Рукописный ввод 37908">
                    <a:extLst>
                      <a:ext uri="{FF2B5EF4-FFF2-40B4-BE49-F238E27FC236}">
                        <a16:creationId xmlns:a16="http://schemas.microsoft.com/office/drawing/2014/main" id="{37E625A2-2BF7-476C-9335-6A8E7AA2FB26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88173" y="2661984"/>
                    <a:ext cx="135434" cy="154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37910" name="Рукописный ввод 37909">
                    <a:extLst>
                      <a:ext uri="{FF2B5EF4-FFF2-40B4-BE49-F238E27FC236}">
                        <a16:creationId xmlns:a16="http://schemas.microsoft.com/office/drawing/2014/main" id="{CC729843-EA9F-401A-92EF-FFBB53E36107}"/>
                      </a:ext>
                    </a:extLst>
                  </p14:cNvPr>
                  <p14:cNvContentPartPr/>
                  <p14:nvPr/>
                </p14:nvContentPartPr>
                <p14:xfrm>
                  <a:off x="7542984" y="2702701"/>
                  <a:ext cx="140040" cy="103320"/>
                </p14:xfrm>
              </p:contentPart>
            </mc:Choice>
            <mc:Fallback>
              <p:pic>
                <p:nvPicPr>
                  <p:cNvPr id="37910" name="Рукописный ввод 37909">
                    <a:extLst>
                      <a:ext uri="{FF2B5EF4-FFF2-40B4-BE49-F238E27FC236}">
                        <a16:creationId xmlns:a16="http://schemas.microsoft.com/office/drawing/2014/main" id="{CC729843-EA9F-401A-92EF-FFBB53E36107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522802" y="2682037"/>
                    <a:ext cx="180816" cy="144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7911" name="Рукописный ввод 37910">
                    <a:extLst>
                      <a:ext uri="{FF2B5EF4-FFF2-40B4-BE49-F238E27FC236}">
                        <a16:creationId xmlns:a16="http://schemas.microsoft.com/office/drawing/2014/main" id="{16A0913D-673A-4960-979B-DC79120BEB39}"/>
                      </a:ext>
                    </a:extLst>
                  </p14:cNvPr>
                  <p14:cNvContentPartPr/>
                  <p14:nvPr/>
                </p14:nvContentPartPr>
                <p14:xfrm>
                  <a:off x="7649184" y="2667781"/>
                  <a:ext cx="9000" cy="13680"/>
                </p14:xfrm>
              </p:contentPart>
            </mc:Choice>
            <mc:Fallback>
              <p:pic>
                <p:nvPicPr>
                  <p:cNvPr id="37911" name="Рукописный ввод 37910">
                    <a:extLst>
                      <a:ext uri="{FF2B5EF4-FFF2-40B4-BE49-F238E27FC236}">
                        <a16:creationId xmlns:a16="http://schemas.microsoft.com/office/drawing/2014/main" id="{16A0913D-673A-4960-979B-DC79120BEB3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628729" y="2647663"/>
                    <a:ext cx="49500" cy="53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7912" name="Рукописный ввод 37911">
                    <a:extLst>
                      <a:ext uri="{FF2B5EF4-FFF2-40B4-BE49-F238E27FC236}">
                        <a16:creationId xmlns:a16="http://schemas.microsoft.com/office/drawing/2014/main" id="{654921F1-BB1A-433E-99F3-C1ED18A302B0}"/>
                      </a:ext>
                    </a:extLst>
                  </p14:cNvPr>
                  <p14:cNvContentPartPr/>
                  <p14:nvPr/>
                </p14:nvContentPartPr>
                <p14:xfrm>
                  <a:off x="7734504" y="2672461"/>
                  <a:ext cx="98640" cy="92160"/>
                </p14:xfrm>
              </p:contentPart>
            </mc:Choice>
            <mc:Fallback>
              <p:pic>
                <p:nvPicPr>
                  <p:cNvPr id="37912" name="Рукописный ввод 37911">
                    <a:extLst>
                      <a:ext uri="{FF2B5EF4-FFF2-40B4-BE49-F238E27FC236}">
                        <a16:creationId xmlns:a16="http://schemas.microsoft.com/office/drawing/2014/main" id="{654921F1-BB1A-433E-99F3-C1ED18A302B0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7713868" y="2652301"/>
                    <a:ext cx="139499" cy="132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37913" name="Рукописный ввод 37912">
                    <a:extLst>
                      <a:ext uri="{FF2B5EF4-FFF2-40B4-BE49-F238E27FC236}">
                        <a16:creationId xmlns:a16="http://schemas.microsoft.com/office/drawing/2014/main" id="{AA4B2F71-08B2-44AE-9E28-18FE083E5777}"/>
                      </a:ext>
                    </a:extLst>
                  </p14:cNvPr>
                  <p14:cNvContentPartPr/>
                  <p14:nvPr/>
                </p14:nvContentPartPr>
                <p14:xfrm>
                  <a:off x="7883184" y="2650501"/>
                  <a:ext cx="118080" cy="141840"/>
                </p14:xfrm>
              </p:contentPart>
            </mc:Choice>
            <mc:Fallback>
              <p:pic>
                <p:nvPicPr>
                  <p:cNvPr id="37913" name="Рукописный ввод 37912">
                    <a:extLst>
                      <a:ext uri="{FF2B5EF4-FFF2-40B4-BE49-F238E27FC236}">
                        <a16:creationId xmlns:a16="http://schemas.microsoft.com/office/drawing/2014/main" id="{AA4B2F71-08B2-44AE-9E28-18FE083E5777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7862954" y="2629885"/>
                    <a:ext cx="158954" cy="182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37915" name="Рукописный ввод 37914">
                    <a:extLst>
                      <a:ext uri="{FF2B5EF4-FFF2-40B4-BE49-F238E27FC236}">
                        <a16:creationId xmlns:a16="http://schemas.microsoft.com/office/drawing/2014/main" id="{0E22F4E2-331B-433A-B26D-E6CDDBC2ED00}"/>
                      </a:ext>
                    </a:extLst>
                  </p14:cNvPr>
                  <p14:cNvContentPartPr/>
                  <p14:nvPr/>
                </p14:nvContentPartPr>
                <p14:xfrm>
                  <a:off x="8151744" y="2019781"/>
                  <a:ext cx="30960" cy="685800"/>
                </p14:xfrm>
              </p:contentPart>
            </mc:Choice>
            <mc:Fallback>
              <p:pic>
                <p:nvPicPr>
                  <p:cNvPr id="37915" name="Рукописный ввод 37914">
                    <a:extLst>
                      <a:ext uri="{FF2B5EF4-FFF2-40B4-BE49-F238E27FC236}">
                        <a16:creationId xmlns:a16="http://schemas.microsoft.com/office/drawing/2014/main" id="{0E22F4E2-331B-433A-B26D-E6CDDBC2ED0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131104" y="1999574"/>
                    <a:ext cx="71827" cy="7266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37917" name="Рукописный ввод 37916">
                    <a:extLst>
                      <a:ext uri="{FF2B5EF4-FFF2-40B4-BE49-F238E27FC236}">
                        <a16:creationId xmlns:a16="http://schemas.microsoft.com/office/drawing/2014/main" id="{D7A01D34-59F2-4F9E-ACE3-E3C1F3778D11}"/>
                      </a:ext>
                    </a:extLst>
                  </p14:cNvPr>
                  <p14:cNvContentPartPr/>
                  <p14:nvPr/>
                </p14:nvContentPartPr>
                <p14:xfrm>
                  <a:off x="8144544" y="1976941"/>
                  <a:ext cx="66240" cy="1597680"/>
                </p14:xfrm>
              </p:contentPart>
            </mc:Choice>
            <mc:Fallback>
              <p:pic>
                <p:nvPicPr>
                  <p:cNvPr id="37917" name="Рукописный ввод 37916">
                    <a:extLst>
                      <a:ext uri="{FF2B5EF4-FFF2-40B4-BE49-F238E27FC236}">
                        <a16:creationId xmlns:a16="http://schemas.microsoft.com/office/drawing/2014/main" id="{D7A01D34-59F2-4F9E-ACE3-E3C1F3778D11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123973" y="1956326"/>
                    <a:ext cx="106971" cy="163849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7920" name="Рукописный ввод 37919">
                  <a:extLst>
                    <a:ext uri="{FF2B5EF4-FFF2-40B4-BE49-F238E27FC236}">
                      <a16:creationId xmlns:a16="http://schemas.microsoft.com/office/drawing/2014/main" id="{423E340F-862D-41F7-9349-7711FB2886B1}"/>
                    </a:ext>
                  </a:extLst>
                </p14:cNvPr>
                <p14:cNvContentPartPr/>
                <p14:nvPr/>
              </p14:nvContentPartPr>
              <p14:xfrm>
                <a:off x="8610024" y="1645201"/>
                <a:ext cx="82800" cy="783720"/>
              </p14:xfrm>
            </p:contentPart>
          </mc:Choice>
          <mc:Fallback>
            <p:pic>
              <p:nvPicPr>
                <p:cNvPr id="37920" name="Рукописный ввод 37919">
                  <a:extLst>
                    <a:ext uri="{FF2B5EF4-FFF2-40B4-BE49-F238E27FC236}">
                      <a16:creationId xmlns:a16="http://schemas.microsoft.com/office/drawing/2014/main" id="{423E340F-862D-41F7-9349-7711FB2886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89839" y="1624588"/>
                  <a:ext cx="123582" cy="8245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7922" name="Рукописный ввод 37921">
                  <a:extLst>
                    <a:ext uri="{FF2B5EF4-FFF2-40B4-BE49-F238E27FC236}">
                      <a16:creationId xmlns:a16="http://schemas.microsoft.com/office/drawing/2014/main" id="{6074B68B-7D5A-4484-9751-BC12962B39D4}"/>
                    </a:ext>
                  </a:extLst>
                </p14:cNvPr>
                <p14:cNvContentPartPr/>
                <p14:nvPr/>
              </p14:nvContentPartPr>
              <p14:xfrm>
                <a:off x="8714784" y="3886561"/>
                <a:ext cx="33480" cy="645840"/>
              </p14:xfrm>
            </p:contentPart>
          </mc:Choice>
          <mc:Fallback>
            <p:pic>
              <p:nvPicPr>
                <p:cNvPr id="37922" name="Рукописный ввод 37921">
                  <a:extLst>
                    <a:ext uri="{FF2B5EF4-FFF2-40B4-BE49-F238E27FC236}">
                      <a16:creationId xmlns:a16="http://schemas.microsoft.com/office/drawing/2014/main" id="{6074B68B-7D5A-4484-9751-BC12962B39D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94531" y="3866353"/>
                  <a:ext cx="74400" cy="68666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932" name="Группа 37931">
              <a:extLst>
                <a:ext uri="{FF2B5EF4-FFF2-40B4-BE49-F238E27FC236}">
                  <a16:creationId xmlns:a16="http://schemas.microsoft.com/office/drawing/2014/main" id="{4A2662BE-F98D-43FA-A4EB-26A7D9051661}"/>
                </a:ext>
              </a:extLst>
            </p:cNvPr>
            <p:cNvGrpSpPr/>
            <p:nvPr/>
          </p:nvGrpSpPr>
          <p:grpSpPr>
            <a:xfrm>
              <a:off x="7945464" y="4140361"/>
              <a:ext cx="820440" cy="777240"/>
              <a:chOff x="7434984" y="3725821"/>
              <a:chExt cx="820440" cy="777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37923" name="Рукописный ввод 37922">
                    <a:extLst>
                      <a:ext uri="{FF2B5EF4-FFF2-40B4-BE49-F238E27FC236}">
                        <a16:creationId xmlns:a16="http://schemas.microsoft.com/office/drawing/2014/main" id="{1204CEBC-7AA8-4D27-B62C-CA21003EDA12}"/>
                      </a:ext>
                    </a:extLst>
                  </p14:cNvPr>
                  <p14:cNvContentPartPr/>
                  <p14:nvPr/>
                </p14:nvContentPartPr>
                <p14:xfrm>
                  <a:off x="8176584" y="3725821"/>
                  <a:ext cx="78840" cy="66240"/>
                </p14:xfrm>
              </p:contentPart>
            </mc:Choice>
            <mc:Fallback>
              <p:pic>
                <p:nvPicPr>
                  <p:cNvPr id="37923" name="Рукописный ввод 37922">
                    <a:extLst>
                      <a:ext uri="{FF2B5EF4-FFF2-40B4-BE49-F238E27FC236}">
                        <a16:creationId xmlns:a16="http://schemas.microsoft.com/office/drawing/2014/main" id="{1204CEBC-7AA8-4D27-B62C-CA21003EDA12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8156358" y="3705661"/>
                    <a:ext cx="119705" cy="1069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6">
                <p14:nvContentPartPr>
                  <p14:cNvPr id="37924" name="Рукописный ввод 37923">
                    <a:extLst>
                      <a:ext uri="{FF2B5EF4-FFF2-40B4-BE49-F238E27FC236}">
                        <a16:creationId xmlns:a16="http://schemas.microsoft.com/office/drawing/2014/main" id="{2AF85E9E-C305-482E-AC94-DAB9CBB1C782}"/>
                      </a:ext>
                    </a:extLst>
                  </p14:cNvPr>
                  <p14:cNvContentPartPr/>
                  <p14:nvPr/>
                </p14:nvContentPartPr>
                <p14:xfrm>
                  <a:off x="7434984" y="3840661"/>
                  <a:ext cx="319320" cy="273960"/>
                </p14:xfrm>
              </p:contentPart>
            </mc:Choice>
            <mc:Fallback>
              <p:pic>
                <p:nvPicPr>
                  <p:cNvPr id="37924" name="Рукописный ввод 37923">
                    <a:extLst>
                      <a:ext uri="{FF2B5EF4-FFF2-40B4-BE49-F238E27FC236}">
                        <a16:creationId xmlns:a16="http://schemas.microsoft.com/office/drawing/2014/main" id="{2AF85E9E-C305-482E-AC94-DAB9CBB1C78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414795" y="3820063"/>
                    <a:ext cx="360111" cy="314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37925" name="Рукописный ввод 37924">
                    <a:extLst>
                      <a:ext uri="{FF2B5EF4-FFF2-40B4-BE49-F238E27FC236}">
                        <a16:creationId xmlns:a16="http://schemas.microsoft.com/office/drawing/2014/main" id="{C6C7154E-B100-46FE-A51E-6FBEC512B573}"/>
                      </a:ext>
                    </a:extLst>
                  </p14:cNvPr>
                  <p14:cNvContentPartPr/>
                  <p14:nvPr/>
                </p14:nvContentPartPr>
                <p14:xfrm>
                  <a:off x="7743144" y="4042621"/>
                  <a:ext cx="112320" cy="79920"/>
                </p14:xfrm>
              </p:contentPart>
            </mc:Choice>
            <mc:Fallback>
              <p:pic>
                <p:nvPicPr>
                  <p:cNvPr id="37925" name="Рукописный ввод 37924">
                    <a:extLst>
                      <a:ext uri="{FF2B5EF4-FFF2-40B4-BE49-F238E27FC236}">
                        <a16:creationId xmlns:a16="http://schemas.microsoft.com/office/drawing/2014/main" id="{C6C7154E-B100-46FE-A51E-6FBEC512B57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722497" y="4022435"/>
                    <a:ext cx="153201" cy="120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37926" name="Рукописный ввод 37925">
                    <a:extLst>
                      <a:ext uri="{FF2B5EF4-FFF2-40B4-BE49-F238E27FC236}">
                        <a16:creationId xmlns:a16="http://schemas.microsoft.com/office/drawing/2014/main" id="{A221A7D2-FF9F-4014-A644-B8D96400BD42}"/>
                      </a:ext>
                    </a:extLst>
                  </p14:cNvPr>
                  <p14:cNvContentPartPr/>
                  <p14:nvPr/>
                </p14:nvContentPartPr>
                <p14:xfrm>
                  <a:off x="7882104" y="3883501"/>
                  <a:ext cx="222120" cy="488520"/>
                </p14:xfrm>
              </p:contentPart>
            </mc:Choice>
            <mc:Fallback>
              <p:pic>
                <p:nvPicPr>
                  <p:cNvPr id="37926" name="Рукописный ввод 37925">
                    <a:extLst>
                      <a:ext uri="{FF2B5EF4-FFF2-40B4-BE49-F238E27FC236}">
                        <a16:creationId xmlns:a16="http://schemas.microsoft.com/office/drawing/2014/main" id="{A221A7D2-FF9F-4014-A644-B8D96400BD4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861911" y="3863301"/>
                    <a:ext cx="262918" cy="5293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37927" name="Рукописный ввод 37926">
                    <a:extLst>
                      <a:ext uri="{FF2B5EF4-FFF2-40B4-BE49-F238E27FC236}">
                        <a16:creationId xmlns:a16="http://schemas.microsoft.com/office/drawing/2014/main" id="{6EA05211-1F08-471E-BCFE-B59BD93D0B28}"/>
                      </a:ext>
                    </a:extLst>
                  </p14:cNvPr>
                  <p14:cNvContentPartPr/>
                  <p14:nvPr/>
                </p14:nvContentPartPr>
                <p14:xfrm>
                  <a:off x="7460544" y="3997981"/>
                  <a:ext cx="26640" cy="192960"/>
                </p14:xfrm>
              </p:contentPart>
            </mc:Choice>
            <mc:Fallback>
              <p:pic>
                <p:nvPicPr>
                  <p:cNvPr id="37927" name="Рукописный ввод 37926">
                    <a:extLst>
                      <a:ext uri="{FF2B5EF4-FFF2-40B4-BE49-F238E27FC236}">
                        <a16:creationId xmlns:a16="http://schemas.microsoft.com/office/drawing/2014/main" id="{6EA05211-1F08-471E-BCFE-B59BD93D0B2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440462" y="3977778"/>
                    <a:ext cx="67215" cy="2337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37929" name="Рукописный ввод 37928">
                    <a:extLst>
                      <a:ext uri="{FF2B5EF4-FFF2-40B4-BE49-F238E27FC236}">
                        <a16:creationId xmlns:a16="http://schemas.microsoft.com/office/drawing/2014/main" id="{1109A5F2-1125-40A6-971B-2E1591F78A3A}"/>
                      </a:ext>
                    </a:extLst>
                  </p14:cNvPr>
                  <p14:cNvContentPartPr/>
                  <p14:nvPr/>
                </p14:nvContentPartPr>
                <p14:xfrm>
                  <a:off x="7604904" y="4234141"/>
                  <a:ext cx="8640" cy="141840"/>
                </p14:xfrm>
              </p:contentPart>
            </mc:Choice>
            <mc:Fallback>
              <p:pic>
                <p:nvPicPr>
                  <p:cNvPr id="37929" name="Рукописный ввод 37928">
                    <a:extLst>
                      <a:ext uri="{FF2B5EF4-FFF2-40B4-BE49-F238E27FC236}">
                        <a16:creationId xmlns:a16="http://schemas.microsoft.com/office/drawing/2014/main" id="{1109A5F2-1125-40A6-971B-2E1591F78A3A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584744" y="4213525"/>
                    <a:ext cx="49371" cy="182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37930" name="Рукописный ввод 37929">
                    <a:extLst>
                      <a:ext uri="{FF2B5EF4-FFF2-40B4-BE49-F238E27FC236}">
                        <a16:creationId xmlns:a16="http://schemas.microsoft.com/office/drawing/2014/main" id="{ED5D4785-8F4D-42CB-9476-0F59C8BC3E6C}"/>
                      </a:ext>
                    </a:extLst>
                  </p14:cNvPr>
                  <p14:cNvContentPartPr/>
                  <p14:nvPr/>
                </p14:nvContentPartPr>
                <p14:xfrm>
                  <a:off x="7549464" y="4303981"/>
                  <a:ext cx="181440" cy="69480"/>
                </p14:xfrm>
              </p:contentPart>
            </mc:Choice>
            <mc:Fallback>
              <p:pic>
                <p:nvPicPr>
                  <p:cNvPr id="37930" name="Рукописный ввод 37929">
                    <a:extLst>
                      <a:ext uri="{FF2B5EF4-FFF2-40B4-BE49-F238E27FC236}">
                        <a16:creationId xmlns:a16="http://schemas.microsoft.com/office/drawing/2014/main" id="{ED5D4785-8F4D-42CB-9476-0F59C8BC3E6C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529258" y="4283302"/>
                    <a:ext cx="222264" cy="110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37931" name="Рукописный ввод 37930">
                    <a:extLst>
                      <a:ext uri="{FF2B5EF4-FFF2-40B4-BE49-F238E27FC236}">
                        <a16:creationId xmlns:a16="http://schemas.microsoft.com/office/drawing/2014/main" id="{599B331F-83C2-4AD9-A79C-2EA6A86B8D83}"/>
                      </a:ext>
                    </a:extLst>
                  </p14:cNvPr>
                  <p14:cNvContentPartPr/>
                  <p14:nvPr/>
                </p14:nvContentPartPr>
                <p14:xfrm>
                  <a:off x="7848624" y="4231981"/>
                  <a:ext cx="249120" cy="271080"/>
                </p14:xfrm>
              </p:contentPart>
            </mc:Choice>
            <mc:Fallback>
              <p:pic>
                <p:nvPicPr>
                  <p:cNvPr id="37931" name="Рукописный ввод 37930">
                    <a:extLst>
                      <a:ext uri="{FF2B5EF4-FFF2-40B4-BE49-F238E27FC236}">
                        <a16:creationId xmlns:a16="http://schemas.microsoft.com/office/drawing/2014/main" id="{599B331F-83C2-4AD9-A79C-2EA6A86B8D83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828036" y="4211351"/>
                    <a:ext cx="289885" cy="31192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7933" name="Рукописный ввод 37932">
                  <a:extLst>
                    <a:ext uri="{FF2B5EF4-FFF2-40B4-BE49-F238E27FC236}">
                      <a16:creationId xmlns:a16="http://schemas.microsoft.com/office/drawing/2014/main" id="{3154844A-F75B-4519-82FD-212E6406A553}"/>
                    </a:ext>
                  </a:extLst>
                </p14:cNvPr>
                <p14:cNvContentPartPr/>
                <p14:nvPr/>
              </p14:nvContentPartPr>
              <p14:xfrm>
                <a:off x="8149584" y="4933801"/>
                <a:ext cx="29160" cy="267480"/>
              </p14:xfrm>
            </p:contentPart>
          </mc:Choice>
          <mc:Fallback>
            <p:pic>
              <p:nvPicPr>
                <p:cNvPr id="37933" name="Рукописный ввод 37932">
                  <a:extLst>
                    <a:ext uri="{FF2B5EF4-FFF2-40B4-BE49-F238E27FC236}">
                      <a16:creationId xmlns:a16="http://schemas.microsoft.com/office/drawing/2014/main" id="{3154844A-F75B-4519-82FD-212E6406A5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29172" y="4913606"/>
                  <a:ext cx="70401" cy="3082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7934" name="Рукописный ввод 37933">
                  <a:extLst>
                    <a:ext uri="{FF2B5EF4-FFF2-40B4-BE49-F238E27FC236}">
                      <a16:creationId xmlns:a16="http://schemas.microsoft.com/office/drawing/2014/main" id="{B256FCCE-8946-4E74-B0E7-BFCF5F73D28A}"/>
                    </a:ext>
                  </a:extLst>
                </p14:cNvPr>
                <p14:cNvContentPartPr/>
                <p14:nvPr/>
              </p14:nvContentPartPr>
              <p14:xfrm>
                <a:off x="8128344" y="5041441"/>
                <a:ext cx="111240" cy="90000"/>
              </p14:xfrm>
            </p:contentPart>
          </mc:Choice>
          <mc:Fallback>
            <p:pic>
              <p:nvPicPr>
                <p:cNvPr id="37934" name="Рукописный ввод 37933">
                  <a:extLst>
                    <a:ext uri="{FF2B5EF4-FFF2-40B4-BE49-F238E27FC236}">
                      <a16:creationId xmlns:a16="http://schemas.microsoft.com/office/drawing/2014/main" id="{B256FCCE-8946-4E74-B0E7-BFCF5F73D2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07744" y="5020799"/>
                  <a:ext cx="152028" cy="130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7935" name="Рукописный ввод 37934">
                  <a:extLst>
                    <a:ext uri="{FF2B5EF4-FFF2-40B4-BE49-F238E27FC236}">
                      <a16:creationId xmlns:a16="http://schemas.microsoft.com/office/drawing/2014/main" id="{BBACFDE0-8A86-4759-9000-8C10F8AA835F}"/>
                    </a:ext>
                  </a:extLst>
                </p14:cNvPr>
                <p14:cNvContentPartPr/>
                <p14:nvPr/>
              </p14:nvContentPartPr>
              <p14:xfrm>
                <a:off x="8284944" y="4960801"/>
                <a:ext cx="115200" cy="85320"/>
              </p14:xfrm>
            </p:contentPart>
          </mc:Choice>
          <mc:Fallback>
            <p:pic>
              <p:nvPicPr>
                <p:cNvPr id="37935" name="Рукописный ввод 37934">
                  <a:extLst>
                    <a:ext uri="{FF2B5EF4-FFF2-40B4-BE49-F238E27FC236}">
                      <a16:creationId xmlns:a16="http://schemas.microsoft.com/office/drawing/2014/main" id="{BBACFDE0-8A86-4759-9000-8C10F8AA83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64784" y="4940604"/>
                  <a:ext cx="155931" cy="1261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44" name="Группа 37943">
            <a:extLst>
              <a:ext uri="{FF2B5EF4-FFF2-40B4-BE49-F238E27FC236}">
                <a16:creationId xmlns:a16="http://schemas.microsoft.com/office/drawing/2014/main" id="{03E11B92-4185-4D4A-BF41-721540102703}"/>
              </a:ext>
            </a:extLst>
          </p:cNvPr>
          <p:cNvGrpSpPr/>
          <p:nvPr/>
        </p:nvGrpSpPr>
        <p:grpSpPr>
          <a:xfrm>
            <a:off x="8408784" y="4795638"/>
            <a:ext cx="481320" cy="211320"/>
            <a:chOff x="8408784" y="4795638"/>
            <a:chExt cx="48132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7940" name="Рукописный ввод 37939">
                  <a:extLst>
                    <a:ext uri="{FF2B5EF4-FFF2-40B4-BE49-F238E27FC236}">
                      <a16:creationId xmlns:a16="http://schemas.microsoft.com/office/drawing/2014/main" id="{425E7FC6-DC8E-49CF-9E49-BEE6EBDC54D6}"/>
                    </a:ext>
                  </a:extLst>
                </p14:cNvPr>
                <p14:cNvContentPartPr/>
                <p14:nvPr/>
              </p14:nvContentPartPr>
              <p14:xfrm>
                <a:off x="8408784" y="4795638"/>
                <a:ext cx="92160" cy="211320"/>
              </p14:xfrm>
            </p:contentPart>
          </mc:Choice>
          <mc:Fallback>
            <p:pic>
              <p:nvPicPr>
                <p:cNvPr id="37940" name="Рукописный ввод 37939">
                  <a:extLst>
                    <a:ext uri="{FF2B5EF4-FFF2-40B4-BE49-F238E27FC236}">
                      <a16:creationId xmlns:a16="http://schemas.microsoft.com/office/drawing/2014/main" id="{425E7FC6-DC8E-49CF-9E49-BEE6EBDC54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90784" y="4777998"/>
                  <a:ext cx="1278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7941" name="Рукописный ввод 37940">
                  <a:extLst>
                    <a:ext uri="{FF2B5EF4-FFF2-40B4-BE49-F238E27FC236}">
                      <a16:creationId xmlns:a16="http://schemas.microsoft.com/office/drawing/2014/main" id="{A44841E4-AA5F-409A-BA2A-B06668868178}"/>
                    </a:ext>
                  </a:extLst>
                </p14:cNvPr>
                <p14:cNvContentPartPr/>
                <p14:nvPr/>
              </p14:nvContentPartPr>
              <p14:xfrm>
                <a:off x="8522904" y="4851078"/>
                <a:ext cx="51480" cy="119160"/>
              </p14:xfrm>
            </p:contentPart>
          </mc:Choice>
          <mc:Fallback>
            <p:pic>
              <p:nvPicPr>
                <p:cNvPr id="37941" name="Рукописный ввод 37940">
                  <a:extLst>
                    <a:ext uri="{FF2B5EF4-FFF2-40B4-BE49-F238E27FC236}">
                      <a16:creationId xmlns:a16="http://schemas.microsoft.com/office/drawing/2014/main" id="{A44841E4-AA5F-409A-BA2A-B0666886817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05264" y="4833078"/>
                  <a:ext cx="87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7942" name="Рукописный ввод 37941">
                  <a:extLst>
                    <a:ext uri="{FF2B5EF4-FFF2-40B4-BE49-F238E27FC236}">
                      <a16:creationId xmlns:a16="http://schemas.microsoft.com/office/drawing/2014/main" id="{9946FB7C-2C81-4B97-BA33-13BC939ED8C6}"/>
                    </a:ext>
                  </a:extLst>
                </p14:cNvPr>
                <p14:cNvContentPartPr/>
                <p14:nvPr/>
              </p14:nvContentPartPr>
              <p14:xfrm>
                <a:off x="8550984" y="4917318"/>
                <a:ext cx="73440" cy="51840"/>
              </p14:xfrm>
            </p:contentPart>
          </mc:Choice>
          <mc:Fallback>
            <p:pic>
              <p:nvPicPr>
                <p:cNvPr id="37942" name="Рукописный ввод 37941">
                  <a:extLst>
                    <a:ext uri="{FF2B5EF4-FFF2-40B4-BE49-F238E27FC236}">
                      <a16:creationId xmlns:a16="http://schemas.microsoft.com/office/drawing/2014/main" id="{9946FB7C-2C81-4B97-BA33-13BC939ED8C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33344" y="4899318"/>
                  <a:ext cx="1090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7943" name="Рукописный ввод 37942">
                  <a:extLst>
                    <a:ext uri="{FF2B5EF4-FFF2-40B4-BE49-F238E27FC236}">
                      <a16:creationId xmlns:a16="http://schemas.microsoft.com/office/drawing/2014/main" id="{A93790D7-E836-45DB-999E-9863770F6AF6}"/>
                    </a:ext>
                  </a:extLst>
                </p14:cNvPr>
                <p14:cNvContentPartPr/>
                <p14:nvPr/>
              </p14:nvContentPartPr>
              <p14:xfrm>
                <a:off x="8653224" y="4860798"/>
                <a:ext cx="236880" cy="112320"/>
              </p14:xfrm>
            </p:contentPart>
          </mc:Choice>
          <mc:Fallback>
            <p:pic>
              <p:nvPicPr>
                <p:cNvPr id="37943" name="Рукописный ввод 37942">
                  <a:extLst>
                    <a:ext uri="{FF2B5EF4-FFF2-40B4-BE49-F238E27FC236}">
                      <a16:creationId xmlns:a16="http://schemas.microsoft.com/office/drawing/2014/main" id="{A93790D7-E836-45DB-999E-9863770F6AF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35224" y="4843158"/>
                  <a:ext cx="27252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4A4B2F1-FBCB-4B9D-A7AF-436CF77ED768}"/>
                  </a:ext>
                </a:extLst>
              </p14:cNvPr>
              <p14:cNvContentPartPr/>
              <p14:nvPr/>
            </p14:nvContentPartPr>
            <p14:xfrm>
              <a:off x="126720" y="0"/>
              <a:ext cx="8888400" cy="48441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4A4B2F1-FBCB-4B9D-A7AF-436CF77ED76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7360" y="-9360"/>
                <a:ext cx="8907120" cy="48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079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653A8C-2F2A-43C9-A176-1EA4C7AE5933}"/>
              </a:ext>
            </a:extLst>
          </p:cNvPr>
          <p:cNvSpPr txBox="1"/>
          <p:nvPr/>
        </p:nvSpPr>
        <p:spPr>
          <a:xfrm>
            <a:off x="16136" y="558855"/>
            <a:ext cx="887396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if(rank==0)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if(rank==1)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pic>
        <p:nvPicPr>
          <p:cNvPr id="249" name="Picture 6">
            <a:extLst>
              <a:ext uri="{FF2B5EF4-FFF2-40B4-BE49-F238E27FC236}">
                <a16:creationId xmlns:a16="http://schemas.microsoft.com/office/drawing/2014/main" id="{7A5559DE-AAEA-4522-B93B-562BCA4DB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910895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6">
            <a:extLst>
              <a:ext uri="{FF2B5EF4-FFF2-40B4-BE49-F238E27FC236}">
                <a16:creationId xmlns:a16="http://schemas.microsoft.com/office/drawing/2014/main" id="{1CDF10E9-48BA-4D40-920F-77C6F407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3878992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4658099-BD5C-4280-90DA-302387D6FD15}"/>
              </a:ext>
            </a:extLst>
          </p:cNvPr>
          <p:cNvSpPr txBox="1"/>
          <p:nvPr/>
        </p:nvSpPr>
        <p:spPr>
          <a:xfrm>
            <a:off x="1920531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0</a:t>
            </a:r>
            <a:endParaRPr lang="ru-RU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D8B5B35-38D4-4D1A-B61C-8C2B7C0F6BEA}"/>
              </a:ext>
            </a:extLst>
          </p:cNvPr>
          <p:cNvSpPr txBox="1"/>
          <p:nvPr/>
        </p:nvSpPr>
        <p:spPr>
          <a:xfrm>
            <a:off x="4921928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D7A9B95-2D10-4FB1-B741-8DC6B67D3A2C}"/>
              </a:ext>
            </a:extLst>
          </p:cNvPr>
          <p:cNvSpPr txBox="1"/>
          <p:nvPr/>
        </p:nvSpPr>
        <p:spPr>
          <a:xfrm>
            <a:off x="900075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MPI_Recv</a:t>
            </a:r>
            <a:endParaRPr lang="ru-RU" sz="1800" dirty="0"/>
          </a:p>
          <a:p>
            <a:r>
              <a:rPr lang="en-US" sz="1800" dirty="0" err="1"/>
              <a:t>MPI_Send</a:t>
            </a:r>
            <a:endParaRPr lang="ru-RU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5464C24-BAFD-43C6-AE32-61281C45A20D}"/>
              </a:ext>
            </a:extLst>
          </p:cNvPr>
          <p:cNvSpPr txBox="1"/>
          <p:nvPr/>
        </p:nvSpPr>
        <p:spPr>
          <a:xfrm>
            <a:off x="4051444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MPI_Recv</a:t>
            </a:r>
            <a:endParaRPr lang="ru-RU" sz="1800" dirty="0"/>
          </a:p>
          <a:p>
            <a:r>
              <a:rPr lang="en-US" sz="1800" dirty="0" err="1"/>
              <a:t>MPI_Send</a:t>
            </a:r>
            <a:endParaRPr lang="ru-RU" dirty="0"/>
          </a:p>
        </p:txBody>
      </p:sp>
      <p:sp>
        <p:nvSpPr>
          <p:cNvPr id="37948" name="Прямоугольник 37947">
            <a:extLst>
              <a:ext uri="{FF2B5EF4-FFF2-40B4-BE49-F238E27FC236}">
                <a16:creationId xmlns:a16="http://schemas.microsoft.com/office/drawing/2014/main" id="{B4441956-C487-4BE1-94CD-DE4CCED1E903}"/>
              </a:ext>
            </a:extLst>
          </p:cNvPr>
          <p:cNvSpPr/>
          <p:nvPr/>
        </p:nvSpPr>
        <p:spPr>
          <a:xfrm>
            <a:off x="40769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D5ED0EDF-B278-49AA-8C57-7A328CC70A93}"/>
              </a:ext>
            </a:extLst>
          </p:cNvPr>
          <p:cNvSpPr/>
          <p:nvPr/>
        </p:nvSpPr>
        <p:spPr>
          <a:xfrm>
            <a:off x="358393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5389B9DF-60CD-4187-B696-BB5A1E0E30DA}"/>
              </a:ext>
            </a:extLst>
          </p:cNvPr>
          <p:cNvGrpSpPr/>
          <p:nvPr/>
        </p:nvGrpSpPr>
        <p:grpSpPr>
          <a:xfrm>
            <a:off x="2044344" y="4276621"/>
            <a:ext cx="2013480" cy="429480"/>
            <a:chOff x="2044344" y="4276621"/>
            <a:chExt cx="20134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7950" name="Рукописный ввод 37949">
                  <a:extLst>
                    <a:ext uri="{FF2B5EF4-FFF2-40B4-BE49-F238E27FC236}">
                      <a16:creationId xmlns:a16="http://schemas.microsoft.com/office/drawing/2014/main" id="{2D19CC50-C262-4AA9-AD4D-E384EA13DB5B}"/>
                    </a:ext>
                  </a:extLst>
                </p14:cNvPr>
                <p14:cNvContentPartPr/>
                <p14:nvPr/>
              </p14:nvContentPartPr>
              <p14:xfrm>
                <a:off x="2262144" y="4325581"/>
                <a:ext cx="1795680" cy="380520"/>
              </p14:xfrm>
            </p:contentPart>
          </mc:Choice>
          <mc:Fallback>
            <p:pic>
              <p:nvPicPr>
                <p:cNvPr id="37950" name="Рукописный ввод 37949">
                  <a:extLst>
                    <a:ext uri="{FF2B5EF4-FFF2-40B4-BE49-F238E27FC236}">
                      <a16:creationId xmlns:a16="http://schemas.microsoft.com/office/drawing/2014/main" id="{2D19CC50-C262-4AA9-AD4D-E384EA13DB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4144" y="4307941"/>
                  <a:ext cx="18313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7951" name="Рукописный ввод 37950">
                  <a:extLst>
                    <a:ext uri="{FF2B5EF4-FFF2-40B4-BE49-F238E27FC236}">
                      <a16:creationId xmlns:a16="http://schemas.microsoft.com/office/drawing/2014/main" id="{D4DA0BFC-6D67-4FA4-A50B-D19D3EFC8CD7}"/>
                    </a:ext>
                  </a:extLst>
                </p14:cNvPr>
                <p14:cNvContentPartPr/>
                <p14:nvPr/>
              </p14:nvContentPartPr>
              <p14:xfrm>
                <a:off x="2192304" y="4276621"/>
                <a:ext cx="195480" cy="144000"/>
              </p14:xfrm>
            </p:contentPart>
          </mc:Choice>
          <mc:Fallback>
            <p:pic>
              <p:nvPicPr>
                <p:cNvPr id="37951" name="Рукописный ввод 37950">
                  <a:extLst>
                    <a:ext uri="{FF2B5EF4-FFF2-40B4-BE49-F238E27FC236}">
                      <a16:creationId xmlns:a16="http://schemas.microsoft.com/office/drawing/2014/main" id="{D4DA0BFC-6D67-4FA4-A50B-D19D3EFC8C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4304" y="4258621"/>
                  <a:ext cx="231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2" name="Рукописный ввод 191">
                  <a:extLst>
                    <a:ext uri="{FF2B5EF4-FFF2-40B4-BE49-F238E27FC236}">
                      <a16:creationId xmlns:a16="http://schemas.microsoft.com/office/drawing/2014/main" id="{326793A0-B535-45F8-99C7-90FA680FB347}"/>
                    </a:ext>
                  </a:extLst>
                </p14:cNvPr>
                <p14:cNvContentPartPr/>
                <p14:nvPr/>
              </p14:nvContentPartPr>
              <p14:xfrm>
                <a:off x="2044344" y="4327021"/>
                <a:ext cx="1820160" cy="374760"/>
              </p14:xfrm>
            </p:contentPart>
          </mc:Choice>
          <mc:Fallback>
            <p:pic>
              <p:nvPicPr>
                <p:cNvPr id="192" name="Рукописный ввод 191">
                  <a:extLst>
                    <a:ext uri="{FF2B5EF4-FFF2-40B4-BE49-F238E27FC236}">
                      <a16:creationId xmlns:a16="http://schemas.microsoft.com/office/drawing/2014/main" id="{326793A0-B535-45F8-99C7-90FA680FB3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26344" y="4309381"/>
                  <a:ext cx="1855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3" name="Рукописный ввод 192">
                  <a:extLst>
                    <a:ext uri="{FF2B5EF4-FFF2-40B4-BE49-F238E27FC236}">
                      <a16:creationId xmlns:a16="http://schemas.microsoft.com/office/drawing/2014/main" id="{ED6BBF3E-D272-43B6-8AD7-CF97A6DDD3FE}"/>
                    </a:ext>
                  </a:extLst>
                </p14:cNvPr>
                <p14:cNvContentPartPr/>
                <p14:nvPr/>
              </p14:nvContentPartPr>
              <p14:xfrm>
                <a:off x="3766584" y="4284181"/>
                <a:ext cx="182880" cy="112320"/>
              </p14:xfrm>
            </p:contentPart>
          </mc:Choice>
          <mc:Fallback>
            <p:pic>
              <p:nvPicPr>
                <p:cNvPr id="193" name="Рукописный ввод 192">
                  <a:extLst>
                    <a:ext uri="{FF2B5EF4-FFF2-40B4-BE49-F238E27FC236}">
                      <a16:creationId xmlns:a16="http://schemas.microsoft.com/office/drawing/2014/main" id="{ED6BBF3E-D272-43B6-8AD7-CF97A6DDD3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48584" y="4266181"/>
                  <a:ext cx="21852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287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660033"/>
                </a:solidFill>
                <a:latin typeface="Courier New" panose="02070309020205020404" pitchFamily="49" charset="0"/>
              </a:rPr>
              <a:t>nowait</a:t>
            </a:r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587E79-7B57-4164-89F4-0D97D31542CE}"/>
                  </a:ext>
                </a:extLst>
              </p14:cNvPr>
              <p14:cNvContentPartPr/>
              <p14:nvPr/>
            </p14:nvContentPartPr>
            <p14:xfrm>
              <a:off x="3967824" y="1070461"/>
              <a:ext cx="360" cy="86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587E79-7B57-4164-89F4-0D97D31542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9184" y="1061461"/>
                <a:ext cx="18000" cy="262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E012E44-9084-4E50-BFF4-23757B8CB281}"/>
              </a:ext>
            </a:extLst>
          </p:cNvPr>
          <p:cNvSpPr/>
          <p:nvPr/>
        </p:nvSpPr>
        <p:spPr>
          <a:xfrm>
            <a:off x="5127365" y="2575964"/>
            <a:ext cx="839785" cy="41934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027E9D-36D4-4B5D-A269-9796019C3961}"/>
              </a:ext>
            </a:extLst>
          </p:cNvPr>
          <p:cNvSpPr txBox="1"/>
          <p:nvPr/>
        </p:nvSpPr>
        <p:spPr>
          <a:xfrm>
            <a:off x="5326488" y="2602676"/>
            <a:ext cx="614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=0</a:t>
            </a:r>
            <a:endParaRPr lang="ru-RU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6F572D-6FFC-43F5-A1E5-F60F51AA93E6}"/>
              </a:ext>
            </a:extLst>
          </p:cNvPr>
          <p:cNvSpPr/>
          <p:nvPr/>
        </p:nvSpPr>
        <p:spPr>
          <a:xfrm>
            <a:off x="6455283" y="2575964"/>
            <a:ext cx="839785" cy="41934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54A023-510F-4B1C-8B86-2250B87CAD3F}"/>
              </a:ext>
            </a:extLst>
          </p:cNvPr>
          <p:cNvSpPr txBox="1"/>
          <p:nvPr/>
        </p:nvSpPr>
        <p:spPr>
          <a:xfrm>
            <a:off x="6546404" y="2602676"/>
            <a:ext cx="722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=100</a:t>
            </a:r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C2065A46-2187-4F93-9FFC-29C172E19FB5}"/>
              </a:ext>
            </a:extLst>
          </p:cNvPr>
          <p:cNvSpPr/>
          <p:nvPr/>
        </p:nvSpPr>
        <p:spPr>
          <a:xfrm>
            <a:off x="7783201" y="2575964"/>
            <a:ext cx="839785" cy="419341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34C03-0101-4BAA-99FE-1174EEC10326}"/>
              </a:ext>
            </a:extLst>
          </p:cNvPr>
          <p:cNvSpPr txBox="1"/>
          <p:nvPr/>
        </p:nvSpPr>
        <p:spPr>
          <a:xfrm>
            <a:off x="7877490" y="2602676"/>
            <a:ext cx="777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=200</a:t>
            </a:r>
            <a:endParaRPr lang="ru-RU" dirty="0"/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B1EF90A-FFB6-458D-B2FB-01F52E564DA7}"/>
              </a:ext>
            </a:extLst>
          </p:cNvPr>
          <p:cNvGrpSpPr/>
          <p:nvPr/>
        </p:nvGrpSpPr>
        <p:grpSpPr>
          <a:xfrm>
            <a:off x="5851704" y="802621"/>
            <a:ext cx="2409480" cy="1685880"/>
            <a:chOff x="5851704" y="802621"/>
            <a:chExt cx="2409480" cy="16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3EC8BD28-7CAA-4982-80B9-0F371DDE19D0}"/>
                    </a:ext>
                  </a:extLst>
                </p14:cNvPr>
                <p14:cNvContentPartPr/>
                <p14:nvPr/>
              </p14:nvContentPartPr>
              <p14:xfrm>
                <a:off x="6870504" y="802621"/>
                <a:ext cx="65160" cy="16365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3EC8BD28-7CAA-4982-80B9-0F371DDE19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61864" y="793621"/>
                  <a:ext cx="8280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46B23300-FF47-4B53-83AC-D708663DDFD9}"/>
                    </a:ext>
                  </a:extLst>
                </p14:cNvPr>
                <p14:cNvContentPartPr/>
                <p14:nvPr/>
              </p14:nvContentPartPr>
              <p14:xfrm>
                <a:off x="5851704" y="1434061"/>
                <a:ext cx="1039680" cy="105444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46B23300-FF47-4B53-83AC-D708663DDF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42704" y="1425421"/>
                  <a:ext cx="105732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E296666E-D69B-408A-87C5-948E5FE7A4C1}"/>
                    </a:ext>
                  </a:extLst>
                </p14:cNvPr>
                <p14:cNvContentPartPr/>
                <p14:nvPr/>
              </p14:nvContentPartPr>
              <p14:xfrm>
                <a:off x="6923064" y="1467181"/>
                <a:ext cx="1338120" cy="101520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E296666E-D69B-408A-87C5-948E5FE7A4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14424" y="1458541"/>
                  <a:ext cx="1355760" cy="10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40E8AE1-C691-4311-988A-74FA2211C3C9}"/>
              </a:ext>
            </a:extLst>
          </p:cNvPr>
          <p:cNvSpPr txBox="1"/>
          <p:nvPr/>
        </p:nvSpPr>
        <p:spPr>
          <a:xfrm>
            <a:off x="5326488" y="3082768"/>
            <a:ext cx="614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=99</a:t>
            </a:r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59D734-FBAC-4871-944D-6BC2364D5FC7}"/>
              </a:ext>
            </a:extLst>
          </p:cNvPr>
          <p:cNvSpPr txBox="1"/>
          <p:nvPr/>
        </p:nvSpPr>
        <p:spPr>
          <a:xfrm>
            <a:off x="6595984" y="3579434"/>
            <a:ext cx="76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=199</a:t>
            </a:r>
            <a:endParaRPr lang="ru-RU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8C012B-88DD-4878-AB1D-A414299BB271}"/>
              </a:ext>
            </a:extLst>
          </p:cNvPr>
          <p:cNvSpPr txBox="1"/>
          <p:nvPr/>
        </p:nvSpPr>
        <p:spPr>
          <a:xfrm>
            <a:off x="7877490" y="3210102"/>
            <a:ext cx="76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=299</a:t>
            </a:r>
            <a:endParaRPr lang="ru-RU" dirty="0"/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7592CA9C-BB41-44C5-A29C-8C5CC3BFD03A}"/>
              </a:ext>
            </a:extLst>
          </p:cNvPr>
          <p:cNvGrpSpPr/>
          <p:nvPr/>
        </p:nvGrpSpPr>
        <p:grpSpPr>
          <a:xfrm>
            <a:off x="5232864" y="2968021"/>
            <a:ext cx="3386520" cy="1113840"/>
            <a:chOff x="5232864" y="2968021"/>
            <a:chExt cx="3386520" cy="11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737AF547-B41C-45C2-B2F1-1F483AF712DF}"/>
                    </a:ext>
                  </a:extLst>
                </p14:cNvPr>
                <p14:cNvContentPartPr/>
                <p14:nvPr/>
              </p14:nvContentPartPr>
              <p14:xfrm>
                <a:off x="5232864" y="2968021"/>
                <a:ext cx="636840" cy="63072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737AF547-B41C-45C2-B2F1-1F483AF712D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3864" y="2959021"/>
                  <a:ext cx="65448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61C14BDD-16E3-4971-9A8D-F3D814D31B1C}"/>
                    </a:ext>
                  </a:extLst>
                </p14:cNvPr>
                <p14:cNvContentPartPr/>
                <p14:nvPr/>
              </p14:nvContentPartPr>
              <p14:xfrm>
                <a:off x="6476304" y="3058021"/>
                <a:ext cx="7200" cy="1224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61C14BDD-16E3-4971-9A8D-F3D814D31B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67304" y="3049021"/>
                  <a:ext cx="248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523CC858-1D81-4503-9FD1-CB5B0F429BE2}"/>
                    </a:ext>
                  </a:extLst>
                </p14:cNvPr>
                <p14:cNvContentPartPr/>
                <p14:nvPr/>
              </p14:nvContentPartPr>
              <p14:xfrm>
                <a:off x="6426264" y="2978101"/>
                <a:ext cx="888120" cy="110376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523CC858-1D81-4503-9FD1-CB5B0F429B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17624" y="2969101"/>
                  <a:ext cx="90576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E1DEE1E6-FB59-4EDB-9F2E-2D1124067BFD}"/>
                    </a:ext>
                  </a:extLst>
                </p14:cNvPr>
                <p14:cNvContentPartPr/>
                <p14:nvPr/>
              </p14:nvContentPartPr>
              <p14:xfrm>
                <a:off x="7780224" y="2978821"/>
                <a:ext cx="839160" cy="65088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E1DEE1E6-FB59-4EDB-9F2E-2D1124067B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71584" y="2970181"/>
                  <a:ext cx="856800" cy="66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05505B22-02A3-415E-A887-287778ACE0D1}"/>
              </a:ext>
            </a:extLst>
          </p:cNvPr>
          <p:cNvGrpSpPr/>
          <p:nvPr/>
        </p:nvGrpSpPr>
        <p:grpSpPr>
          <a:xfrm>
            <a:off x="6509064" y="4018501"/>
            <a:ext cx="2882160" cy="356040"/>
            <a:chOff x="6509064" y="4018501"/>
            <a:chExt cx="28821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0ADA75FD-5239-4F7C-A7D5-9B87C943947B}"/>
                    </a:ext>
                  </a:extLst>
                </p14:cNvPr>
                <p14:cNvContentPartPr/>
                <p14:nvPr/>
              </p14:nvContentPartPr>
              <p14:xfrm>
                <a:off x="6886704" y="4018501"/>
                <a:ext cx="40680" cy="356040"/>
              </p14:xfrm>
            </p:contentPart>
          </mc:Choice>
          <mc:Fallback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0ADA75FD-5239-4F7C-A7D5-9B87C94394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77704" y="4009501"/>
                  <a:ext cx="58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CA0AD66B-A378-4E73-AA6A-E1CE4CB2FE54}"/>
                    </a:ext>
                  </a:extLst>
                </p14:cNvPr>
                <p14:cNvContentPartPr/>
                <p14:nvPr/>
              </p14:nvContentPartPr>
              <p14:xfrm>
                <a:off x="6509064" y="4105621"/>
                <a:ext cx="158400" cy="6480"/>
              </p14:xfrm>
            </p:contentPart>
          </mc:Choice>
          <mc:Fallback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CA0AD66B-A378-4E73-AA6A-E1CE4CB2FE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00064" y="4096621"/>
                  <a:ext cx="176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D9860537-D0E7-46A2-AE9D-F221B46D13BF}"/>
                    </a:ext>
                  </a:extLst>
                </p14:cNvPr>
                <p14:cNvContentPartPr/>
                <p14:nvPr/>
              </p14:nvContentPartPr>
              <p14:xfrm>
                <a:off x="7183344" y="4081861"/>
                <a:ext cx="53280" cy="612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D9860537-D0E7-46A2-AE9D-F221B46D13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4704" y="4073221"/>
                  <a:ext cx="70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CFA504EB-6386-4559-A2C3-CF89DDBC4023}"/>
                    </a:ext>
                  </a:extLst>
                </p14:cNvPr>
                <p14:cNvContentPartPr/>
                <p14:nvPr/>
              </p14:nvContentPartPr>
              <p14:xfrm>
                <a:off x="7634784" y="4029301"/>
                <a:ext cx="235800" cy="2304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CFA504EB-6386-4559-A2C3-CF89DDBC40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25784" y="4020661"/>
                  <a:ext cx="253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1CCBD809-1C31-4AB8-912D-7883A10A80A3}"/>
                    </a:ext>
                  </a:extLst>
                </p14:cNvPr>
                <p14:cNvContentPartPr/>
                <p14:nvPr/>
              </p14:nvContentPartPr>
              <p14:xfrm>
                <a:off x="8235624" y="4059181"/>
                <a:ext cx="354960" cy="1224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1CCBD809-1C31-4AB8-912D-7883A10A80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26624" y="4050541"/>
                  <a:ext cx="372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0238213B-F50D-4B8A-90D4-4B9713AB5FE2}"/>
                    </a:ext>
                  </a:extLst>
                </p14:cNvPr>
                <p14:cNvContentPartPr/>
                <p14:nvPr/>
              </p14:nvContentPartPr>
              <p14:xfrm>
                <a:off x="8824224" y="4073581"/>
                <a:ext cx="336600" cy="684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0238213B-F50D-4B8A-90D4-4B9713AB5F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15224" y="4064941"/>
                  <a:ext cx="3542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3" name="Рукописный ввод 62">
                  <a:extLst>
                    <a:ext uri="{FF2B5EF4-FFF2-40B4-BE49-F238E27FC236}">
                      <a16:creationId xmlns:a16="http://schemas.microsoft.com/office/drawing/2014/main" id="{E99F3A42-99B1-4C66-BFE6-46627A232D24}"/>
                    </a:ext>
                  </a:extLst>
                </p14:cNvPr>
                <p14:cNvContentPartPr/>
                <p14:nvPr/>
              </p14:nvContentPartPr>
              <p14:xfrm>
                <a:off x="9321384" y="4100581"/>
                <a:ext cx="69840" cy="6480"/>
              </p14:xfrm>
            </p:contentPart>
          </mc:Choice>
          <mc:Fallback>
            <p:pic>
              <p:nvPicPr>
                <p:cNvPr id="63" name="Рукописный ввод 62">
                  <a:extLst>
                    <a:ext uri="{FF2B5EF4-FFF2-40B4-BE49-F238E27FC236}">
                      <a16:creationId xmlns:a16="http://schemas.microsoft.com/office/drawing/2014/main" id="{E99F3A42-99B1-4C66-BFE6-46627A232D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12384" y="4091941"/>
                  <a:ext cx="8748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3942DA9-7F71-486B-A8DB-6933792506C5}"/>
              </a:ext>
            </a:extLst>
          </p:cNvPr>
          <p:cNvGrpSpPr/>
          <p:nvPr/>
        </p:nvGrpSpPr>
        <p:grpSpPr>
          <a:xfrm>
            <a:off x="5243304" y="3550141"/>
            <a:ext cx="725040" cy="610920"/>
            <a:chOff x="5243304" y="3550141"/>
            <a:chExt cx="725040" cy="61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02D76446-B68D-4ADC-AD3E-76981B28B543}"/>
                    </a:ext>
                  </a:extLst>
                </p14:cNvPr>
                <p14:cNvContentPartPr/>
                <p14:nvPr/>
              </p14:nvContentPartPr>
              <p14:xfrm>
                <a:off x="5250144" y="3550141"/>
                <a:ext cx="718200" cy="61092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02D76446-B68D-4ADC-AD3E-76981B28B54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41504" y="3541501"/>
                  <a:ext cx="73584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09FC142B-44F5-4C6A-9535-FC82FCC989F5}"/>
                    </a:ext>
                  </a:extLst>
                </p14:cNvPr>
                <p14:cNvContentPartPr/>
                <p14:nvPr/>
              </p14:nvContentPartPr>
              <p14:xfrm>
                <a:off x="5243304" y="3563461"/>
                <a:ext cx="162720" cy="13968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09FC142B-44F5-4C6A-9535-FC82FCC989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34664" y="3554821"/>
                  <a:ext cx="1803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8" name="Рукописный ввод 67">
                  <a:extLst>
                    <a:ext uri="{FF2B5EF4-FFF2-40B4-BE49-F238E27FC236}">
                      <a16:creationId xmlns:a16="http://schemas.microsoft.com/office/drawing/2014/main" id="{80DAB47B-A17D-469E-9125-1E0D5E832441}"/>
                    </a:ext>
                  </a:extLst>
                </p14:cNvPr>
                <p14:cNvContentPartPr/>
                <p14:nvPr/>
              </p14:nvContentPartPr>
              <p14:xfrm>
                <a:off x="5300904" y="3587221"/>
                <a:ext cx="292320" cy="328320"/>
              </p14:xfrm>
            </p:contentPart>
          </mc:Choice>
          <mc:Fallback>
            <p:pic>
              <p:nvPicPr>
                <p:cNvPr id="68" name="Рукописный ввод 67">
                  <a:extLst>
                    <a:ext uri="{FF2B5EF4-FFF2-40B4-BE49-F238E27FC236}">
                      <a16:creationId xmlns:a16="http://schemas.microsoft.com/office/drawing/2014/main" id="{80DAB47B-A17D-469E-9125-1E0D5E8324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91904" y="3578581"/>
                  <a:ext cx="3099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9" name="Рукописный ввод 68">
                  <a:extLst>
                    <a:ext uri="{FF2B5EF4-FFF2-40B4-BE49-F238E27FC236}">
                      <a16:creationId xmlns:a16="http://schemas.microsoft.com/office/drawing/2014/main" id="{76208614-9BEB-4B66-AF32-30AE4F30435F}"/>
                    </a:ext>
                  </a:extLst>
                </p14:cNvPr>
                <p14:cNvContentPartPr/>
                <p14:nvPr/>
              </p14:nvContentPartPr>
              <p14:xfrm>
                <a:off x="5426544" y="3672901"/>
                <a:ext cx="284760" cy="375840"/>
              </p14:xfrm>
            </p:contentPart>
          </mc:Choice>
          <mc:Fallback>
            <p:pic>
              <p:nvPicPr>
                <p:cNvPr id="69" name="Рукописный ввод 68">
                  <a:extLst>
                    <a:ext uri="{FF2B5EF4-FFF2-40B4-BE49-F238E27FC236}">
                      <a16:creationId xmlns:a16="http://schemas.microsoft.com/office/drawing/2014/main" id="{76208614-9BEB-4B66-AF32-30AE4F3043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7904" y="3664261"/>
                  <a:ext cx="3024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0" name="Рукописный ввод 69">
                  <a:extLst>
                    <a:ext uri="{FF2B5EF4-FFF2-40B4-BE49-F238E27FC236}">
                      <a16:creationId xmlns:a16="http://schemas.microsoft.com/office/drawing/2014/main" id="{54BF5C28-473C-4BE9-9346-07324BDFFCE5}"/>
                    </a:ext>
                  </a:extLst>
                </p14:cNvPr>
                <p14:cNvContentPartPr/>
                <p14:nvPr/>
              </p14:nvContentPartPr>
              <p14:xfrm>
                <a:off x="5697264" y="3816541"/>
                <a:ext cx="161280" cy="275040"/>
              </p14:xfrm>
            </p:contentPart>
          </mc:Choice>
          <mc:Fallback>
            <p:pic>
              <p:nvPicPr>
                <p:cNvPr id="70" name="Рукописный ввод 69">
                  <a:extLst>
                    <a:ext uri="{FF2B5EF4-FFF2-40B4-BE49-F238E27FC236}">
                      <a16:creationId xmlns:a16="http://schemas.microsoft.com/office/drawing/2014/main" id="{54BF5C28-473C-4BE9-9346-07324BDFFCE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88264" y="3807541"/>
                  <a:ext cx="17892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A3373F3F-120F-47DD-BFC1-C0DA744A6939}"/>
              </a:ext>
            </a:extLst>
          </p:cNvPr>
          <p:cNvGrpSpPr/>
          <p:nvPr/>
        </p:nvGrpSpPr>
        <p:grpSpPr>
          <a:xfrm>
            <a:off x="7823064" y="3609901"/>
            <a:ext cx="802440" cy="423000"/>
            <a:chOff x="7823064" y="3609901"/>
            <a:chExt cx="802440" cy="4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1" name="Рукописный ввод 70">
                  <a:extLst>
                    <a:ext uri="{FF2B5EF4-FFF2-40B4-BE49-F238E27FC236}">
                      <a16:creationId xmlns:a16="http://schemas.microsoft.com/office/drawing/2014/main" id="{7D78F1F2-4915-46A8-8FBC-3896DACCB638}"/>
                    </a:ext>
                  </a:extLst>
                </p14:cNvPr>
                <p14:cNvContentPartPr/>
                <p14:nvPr/>
              </p14:nvContentPartPr>
              <p14:xfrm>
                <a:off x="7823064" y="3609901"/>
                <a:ext cx="802440" cy="423000"/>
              </p14:xfrm>
            </p:contentPart>
          </mc:Choice>
          <mc:Fallback>
            <p:pic>
              <p:nvPicPr>
                <p:cNvPr id="71" name="Рукописный ввод 70">
                  <a:extLst>
                    <a:ext uri="{FF2B5EF4-FFF2-40B4-BE49-F238E27FC236}">
                      <a16:creationId xmlns:a16="http://schemas.microsoft.com/office/drawing/2014/main" id="{7D78F1F2-4915-46A8-8FBC-3896DACCB6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14064" y="3601261"/>
                  <a:ext cx="8200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2" name="Рукописный ввод 71">
                  <a:extLst>
                    <a:ext uri="{FF2B5EF4-FFF2-40B4-BE49-F238E27FC236}">
                      <a16:creationId xmlns:a16="http://schemas.microsoft.com/office/drawing/2014/main" id="{E5893D60-F799-4B3F-BADC-6404A83566EB}"/>
                    </a:ext>
                  </a:extLst>
                </p14:cNvPr>
                <p14:cNvContentPartPr/>
                <p14:nvPr/>
              </p14:nvContentPartPr>
              <p14:xfrm>
                <a:off x="7861584" y="3663901"/>
                <a:ext cx="128520" cy="123480"/>
              </p14:xfrm>
            </p:contentPart>
          </mc:Choice>
          <mc:Fallback>
            <p:pic>
              <p:nvPicPr>
                <p:cNvPr id="72" name="Рукописный ввод 71">
                  <a:extLst>
                    <a:ext uri="{FF2B5EF4-FFF2-40B4-BE49-F238E27FC236}">
                      <a16:creationId xmlns:a16="http://schemas.microsoft.com/office/drawing/2014/main" id="{E5893D60-F799-4B3F-BADC-6404A83566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2584" y="3654901"/>
                  <a:ext cx="14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3" name="Рукописный ввод 72">
                  <a:extLst>
                    <a:ext uri="{FF2B5EF4-FFF2-40B4-BE49-F238E27FC236}">
                      <a16:creationId xmlns:a16="http://schemas.microsoft.com/office/drawing/2014/main" id="{794EB35F-7632-4AF1-B613-388626D4FCBB}"/>
                    </a:ext>
                  </a:extLst>
                </p14:cNvPr>
                <p14:cNvContentPartPr/>
                <p14:nvPr/>
              </p14:nvContentPartPr>
              <p14:xfrm>
                <a:off x="7895784" y="3664261"/>
                <a:ext cx="305280" cy="231480"/>
              </p14:xfrm>
            </p:contentPart>
          </mc:Choice>
          <mc:Fallback>
            <p:pic>
              <p:nvPicPr>
                <p:cNvPr id="73" name="Рукописный ввод 72">
                  <a:extLst>
                    <a:ext uri="{FF2B5EF4-FFF2-40B4-BE49-F238E27FC236}">
                      <a16:creationId xmlns:a16="http://schemas.microsoft.com/office/drawing/2014/main" id="{794EB35F-7632-4AF1-B613-388626D4FCB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87144" y="3655621"/>
                  <a:ext cx="3229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4" name="Рукописный ввод 73">
                  <a:extLst>
                    <a:ext uri="{FF2B5EF4-FFF2-40B4-BE49-F238E27FC236}">
                      <a16:creationId xmlns:a16="http://schemas.microsoft.com/office/drawing/2014/main" id="{DF24FE35-FFB2-420F-8D97-94DE4A2F9DF8}"/>
                    </a:ext>
                  </a:extLst>
                </p14:cNvPr>
                <p14:cNvContentPartPr/>
                <p14:nvPr/>
              </p14:nvContentPartPr>
              <p14:xfrm>
                <a:off x="8041944" y="3628981"/>
                <a:ext cx="388080" cy="308520"/>
              </p14:xfrm>
            </p:contentPart>
          </mc:Choice>
          <mc:Fallback>
            <p:pic>
              <p:nvPicPr>
                <p:cNvPr id="74" name="Рукописный ввод 73">
                  <a:extLst>
                    <a:ext uri="{FF2B5EF4-FFF2-40B4-BE49-F238E27FC236}">
                      <a16:creationId xmlns:a16="http://schemas.microsoft.com/office/drawing/2014/main" id="{DF24FE35-FFB2-420F-8D97-94DE4A2F9D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32944" y="3620341"/>
                  <a:ext cx="405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5" name="Рукописный ввод 74">
                  <a:extLst>
                    <a:ext uri="{FF2B5EF4-FFF2-40B4-BE49-F238E27FC236}">
                      <a16:creationId xmlns:a16="http://schemas.microsoft.com/office/drawing/2014/main" id="{B6393A06-F0FB-4B26-9CE1-B0867F705F11}"/>
                    </a:ext>
                  </a:extLst>
                </p14:cNvPr>
                <p14:cNvContentPartPr/>
                <p14:nvPr/>
              </p14:nvContentPartPr>
              <p14:xfrm>
                <a:off x="8253264" y="3715021"/>
                <a:ext cx="291600" cy="268920"/>
              </p14:xfrm>
            </p:contentPart>
          </mc:Choice>
          <mc:Fallback>
            <p:pic>
              <p:nvPicPr>
                <p:cNvPr id="75" name="Рукописный ввод 74">
                  <a:extLst>
                    <a:ext uri="{FF2B5EF4-FFF2-40B4-BE49-F238E27FC236}">
                      <a16:creationId xmlns:a16="http://schemas.microsoft.com/office/drawing/2014/main" id="{B6393A06-F0FB-4B26-9CE1-B0867F705F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44624" y="3706381"/>
                  <a:ext cx="309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619AB5F3-1F87-4BE4-A022-5976E43B1DBA}"/>
                    </a:ext>
                  </a:extLst>
                </p14:cNvPr>
                <p14:cNvContentPartPr/>
                <p14:nvPr/>
              </p14:nvContentPartPr>
              <p14:xfrm>
                <a:off x="8464224" y="3878101"/>
                <a:ext cx="105480" cy="10728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619AB5F3-1F87-4BE4-A022-5976E43B1D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455224" y="3869461"/>
                  <a:ext cx="12312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9" name="Рукописный ввод 78">
                <a:extLst>
                  <a:ext uri="{FF2B5EF4-FFF2-40B4-BE49-F238E27FC236}">
                    <a16:creationId xmlns:a16="http://schemas.microsoft.com/office/drawing/2014/main" id="{26CF34E6-A317-4F80-AD84-9CF9919DD63B}"/>
                  </a:ext>
                </a:extLst>
              </p14:cNvPr>
              <p14:cNvContentPartPr/>
              <p14:nvPr/>
            </p14:nvContentPartPr>
            <p14:xfrm>
              <a:off x="5665944" y="4138741"/>
              <a:ext cx="1329120" cy="510120"/>
            </p14:xfrm>
          </p:contentPart>
        </mc:Choice>
        <mc:Fallback>
          <p:pic>
            <p:nvPicPr>
              <p:cNvPr id="79" name="Рукописный ввод 78">
                <a:extLst>
                  <a:ext uri="{FF2B5EF4-FFF2-40B4-BE49-F238E27FC236}">
                    <a16:creationId xmlns:a16="http://schemas.microsoft.com/office/drawing/2014/main" id="{26CF34E6-A317-4F80-AD84-9CF9919DD6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56944" y="4130101"/>
                <a:ext cx="13467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118BC408-9014-4167-87D2-7F4475E388A2}"/>
                  </a:ext>
                </a:extLst>
              </p14:cNvPr>
              <p14:cNvContentPartPr/>
              <p14:nvPr/>
            </p14:nvContentPartPr>
            <p14:xfrm>
              <a:off x="6924504" y="4338541"/>
              <a:ext cx="88560" cy="354960"/>
            </p14:xfrm>
          </p:contentPart>
        </mc:Choice>
        <mc:Fallback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118BC408-9014-4167-87D2-7F4475E388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5864" y="4329901"/>
                <a:ext cx="10620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6072CB8F-0790-4E5C-8A38-E8F25DDC6949}"/>
                  </a:ext>
                </a:extLst>
              </p14:cNvPr>
              <p14:cNvContentPartPr/>
              <p14:nvPr/>
            </p14:nvContentPartPr>
            <p14:xfrm>
              <a:off x="6995064" y="4070701"/>
              <a:ext cx="1391400" cy="64872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6072CB8F-0790-4E5C-8A38-E8F25DDC69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86064" y="4062061"/>
                <a:ext cx="140904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254BC8C4-9F19-4D0F-AE0A-E710A8F2F715}"/>
                  </a:ext>
                </a:extLst>
              </p14:cNvPr>
              <p14:cNvContentPartPr/>
              <p14:nvPr/>
            </p14:nvContentPartPr>
            <p14:xfrm>
              <a:off x="6988944" y="4699261"/>
              <a:ext cx="23040" cy="300600"/>
            </p14:xfrm>
          </p:contentPart>
        </mc:Choice>
        <mc:Fallback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254BC8C4-9F19-4D0F-AE0A-E710A8F2F7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80304" y="4690621"/>
                <a:ext cx="4068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Группа 136">
            <a:extLst>
              <a:ext uri="{FF2B5EF4-FFF2-40B4-BE49-F238E27FC236}">
                <a16:creationId xmlns:a16="http://schemas.microsoft.com/office/drawing/2014/main" id="{23F04249-C31C-475A-B983-62EF08BD5792}"/>
              </a:ext>
            </a:extLst>
          </p:cNvPr>
          <p:cNvGrpSpPr/>
          <p:nvPr/>
        </p:nvGrpSpPr>
        <p:grpSpPr>
          <a:xfrm>
            <a:off x="2313984" y="1202941"/>
            <a:ext cx="3715200" cy="3697200"/>
            <a:chOff x="2313984" y="1202941"/>
            <a:chExt cx="3715200" cy="36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F96F0F1C-36AE-4903-BA02-0191E6BA741E}"/>
                    </a:ext>
                  </a:extLst>
                </p14:cNvPr>
                <p14:cNvContentPartPr/>
                <p14:nvPr/>
              </p14:nvContentPartPr>
              <p14:xfrm>
                <a:off x="4589904" y="4102021"/>
                <a:ext cx="175320" cy="2088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F96F0F1C-36AE-4903-BA02-0191E6BA7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80904" y="4093381"/>
                  <a:ext cx="192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9211939A-1BC1-4A6E-87CE-0E5DEBF66942}"/>
                    </a:ext>
                  </a:extLst>
                </p14:cNvPr>
                <p14:cNvContentPartPr/>
                <p14:nvPr/>
              </p14:nvContentPartPr>
              <p14:xfrm>
                <a:off x="5241864" y="4108861"/>
                <a:ext cx="132840" cy="612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9211939A-1BC1-4A6E-87CE-0E5DEBF669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33224" y="4100221"/>
                  <a:ext cx="150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B717023B-9FE7-466D-87F3-47987F8966CD}"/>
                    </a:ext>
                  </a:extLst>
                </p14:cNvPr>
                <p14:cNvContentPartPr/>
                <p14:nvPr/>
              </p14:nvContentPartPr>
              <p14:xfrm>
                <a:off x="5818944" y="4117141"/>
                <a:ext cx="210240" cy="1908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B717023B-9FE7-466D-87F3-47987F8966C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10304" y="4108141"/>
                  <a:ext cx="227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BB5956BB-DEEE-4B9B-B980-031EE0B02FE6}"/>
                    </a:ext>
                  </a:extLst>
                </p14:cNvPr>
                <p14:cNvContentPartPr/>
                <p14:nvPr/>
              </p14:nvContentPartPr>
              <p14:xfrm>
                <a:off x="4435464" y="4288141"/>
                <a:ext cx="131400" cy="176040"/>
              </p14:xfrm>
            </p:contentPart>
          </mc:Choice>
          <mc:Fallback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BB5956BB-DEEE-4B9B-B980-031EE0B02FE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26824" y="4279501"/>
                  <a:ext cx="149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182A6438-23AF-43EC-B773-D915515E5E33}"/>
                    </a:ext>
                  </a:extLst>
                </p14:cNvPr>
                <p14:cNvContentPartPr/>
                <p14:nvPr/>
              </p14:nvContentPartPr>
              <p14:xfrm>
                <a:off x="4598544" y="4379221"/>
                <a:ext cx="120960" cy="11988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182A6438-23AF-43EC-B773-D915515E5E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89544" y="4370221"/>
                  <a:ext cx="138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B3CC2C35-A87F-4CF2-A72A-516C27A89B30}"/>
                    </a:ext>
                  </a:extLst>
                </p14:cNvPr>
                <p14:cNvContentPartPr/>
                <p14:nvPr/>
              </p14:nvContentPartPr>
              <p14:xfrm>
                <a:off x="4777464" y="4383181"/>
                <a:ext cx="198360" cy="10440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B3CC2C35-A87F-4CF2-A72A-516C27A89B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68464" y="4374181"/>
                  <a:ext cx="216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7AF8C6AA-A94C-48B3-B9F5-30505CDD5154}"/>
                    </a:ext>
                  </a:extLst>
                </p14:cNvPr>
                <p14:cNvContentPartPr/>
                <p14:nvPr/>
              </p14:nvContentPartPr>
              <p14:xfrm>
                <a:off x="5040264" y="4386781"/>
                <a:ext cx="157320" cy="12240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7AF8C6AA-A94C-48B3-B9F5-30505CDD51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31624" y="4378141"/>
                  <a:ext cx="1749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49D85927-0B3E-43D2-8E24-8431EC9A9263}"/>
                    </a:ext>
                  </a:extLst>
                </p14:cNvPr>
                <p14:cNvContentPartPr/>
                <p14:nvPr/>
              </p14:nvContentPartPr>
              <p14:xfrm>
                <a:off x="5265264" y="4420621"/>
                <a:ext cx="11880" cy="10656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49D85927-0B3E-43D2-8E24-8431EC9A92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56264" y="4411621"/>
                  <a:ext cx="29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9F527CF7-ED3F-4DC7-BEC9-139662349D08}"/>
                    </a:ext>
                  </a:extLst>
                </p14:cNvPr>
                <p14:cNvContentPartPr/>
                <p14:nvPr/>
              </p14:nvContentPartPr>
              <p14:xfrm>
                <a:off x="5262744" y="4330621"/>
                <a:ext cx="27360" cy="3168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9F527CF7-ED3F-4DC7-BEC9-139662349D0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253744" y="4321621"/>
                  <a:ext cx="45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Рукописный ввод 91">
                  <a:extLst>
                    <a:ext uri="{FF2B5EF4-FFF2-40B4-BE49-F238E27FC236}">
                      <a16:creationId xmlns:a16="http://schemas.microsoft.com/office/drawing/2014/main" id="{C496513D-0DF6-44B2-93C4-AFFF3D585F0A}"/>
                    </a:ext>
                  </a:extLst>
                </p14:cNvPr>
                <p14:cNvContentPartPr/>
                <p14:nvPr/>
              </p14:nvContentPartPr>
              <p14:xfrm>
                <a:off x="5411784" y="4236661"/>
                <a:ext cx="97560" cy="213120"/>
              </p14:xfrm>
            </p:contentPart>
          </mc:Choice>
          <mc:Fallback>
            <p:pic>
              <p:nvPicPr>
                <p:cNvPr id="92" name="Рукописный ввод 91">
                  <a:extLst>
                    <a:ext uri="{FF2B5EF4-FFF2-40B4-BE49-F238E27FC236}">
                      <a16:creationId xmlns:a16="http://schemas.microsoft.com/office/drawing/2014/main" id="{C496513D-0DF6-44B2-93C4-AFFF3D585F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02784" y="4227661"/>
                  <a:ext cx="115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3" name="Рукописный ввод 92">
                  <a:extLst>
                    <a:ext uri="{FF2B5EF4-FFF2-40B4-BE49-F238E27FC236}">
                      <a16:creationId xmlns:a16="http://schemas.microsoft.com/office/drawing/2014/main" id="{6421D8AA-D4F4-47BF-BF75-AC61FDC1761C}"/>
                    </a:ext>
                  </a:extLst>
                </p14:cNvPr>
                <p14:cNvContentPartPr/>
                <p14:nvPr/>
              </p14:nvContentPartPr>
              <p14:xfrm>
                <a:off x="5325744" y="4348261"/>
                <a:ext cx="158040" cy="47160"/>
              </p14:xfrm>
            </p:contentPart>
          </mc:Choice>
          <mc:Fallback>
            <p:pic>
              <p:nvPicPr>
                <p:cNvPr id="93" name="Рукописный ввод 92">
                  <a:extLst>
                    <a:ext uri="{FF2B5EF4-FFF2-40B4-BE49-F238E27FC236}">
                      <a16:creationId xmlns:a16="http://schemas.microsoft.com/office/drawing/2014/main" id="{6421D8AA-D4F4-47BF-BF75-AC61FDC1761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17104" y="4339261"/>
                  <a:ext cx="175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DAFCC19F-0E2C-4786-8335-B03C9E82FC6F}"/>
                    </a:ext>
                  </a:extLst>
                </p14:cNvPr>
                <p14:cNvContentPartPr/>
                <p14:nvPr/>
              </p14:nvContentPartPr>
              <p14:xfrm>
                <a:off x="4491624" y="4532941"/>
                <a:ext cx="1490400" cy="10584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DAFCC19F-0E2C-4786-8335-B03C9E82FC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82624" y="4523941"/>
                  <a:ext cx="150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6B322A20-1134-4331-858D-CD6D4F340598}"/>
                    </a:ext>
                  </a:extLst>
                </p14:cNvPr>
                <p14:cNvContentPartPr/>
                <p14:nvPr/>
              </p14:nvContentPartPr>
              <p14:xfrm>
                <a:off x="4199304" y="1356661"/>
                <a:ext cx="64800" cy="343440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6B322A20-1134-4331-858D-CD6D4F3405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90664" y="1347661"/>
                  <a:ext cx="82440" cy="34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8" name="Рукописный ввод 97">
                  <a:extLst>
                    <a:ext uri="{FF2B5EF4-FFF2-40B4-BE49-F238E27FC236}">
                      <a16:creationId xmlns:a16="http://schemas.microsoft.com/office/drawing/2014/main" id="{B8328BF7-B2FE-4538-8902-FC47489DEC86}"/>
                    </a:ext>
                  </a:extLst>
                </p14:cNvPr>
                <p14:cNvContentPartPr/>
                <p14:nvPr/>
              </p14:nvContentPartPr>
              <p14:xfrm>
                <a:off x="4127304" y="4698541"/>
                <a:ext cx="109440" cy="201600"/>
              </p14:xfrm>
            </p:contentPart>
          </mc:Choice>
          <mc:Fallback>
            <p:pic>
              <p:nvPicPr>
                <p:cNvPr id="98" name="Рукописный ввод 97">
                  <a:extLst>
                    <a:ext uri="{FF2B5EF4-FFF2-40B4-BE49-F238E27FC236}">
                      <a16:creationId xmlns:a16="http://schemas.microsoft.com/office/drawing/2014/main" id="{B8328BF7-B2FE-4538-8902-FC47489DEC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18304" y="4689541"/>
                  <a:ext cx="127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00" name="Рукописный ввод 99">
                  <a:extLst>
                    <a:ext uri="{FF2B5EF4-FFF2-40B4-BE49-F238E27FC236}">
                      <a16:creationId xmlns:a16="http://schemas.microsoft.com/office/drawing/2014/main" id="{14CAD5BF-46E1-4FA6-9010-383B9333802F}"/>
                    </a:ext>
                  </a:extLst>
                </p14:cNvPr>
                <p14:cNvContentPartPr/>
                <p14:nvPr/>
              </p14:nvContentPartPr>
              <p14:xfrm>
                <a:off x="4386504" y="1202941"/>
                <a:ext cx="108000" cy="306360"/>
              </p14:xfrm>
            </p:contentPart>
          </mc:Choice>
          <mc:Fallback>
            <p:pic>
              <p:nvPicPr>
                <p:cNvPr id="100" name="Рукописный ввод 99">
                  <a:extLst>
                    <a:ext uri="{FF2B5EF4-FFF2-40B4-BE49-F238E27FC236}">
                      <a16:creationId xmlns:a16="http://schemas.microsoft.com/office/drawing/2014/main" id="{14CAD5BF-46E1-4FA6-9010-383B933380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77864" y="1193941"/>
                  <a:ext cx="1256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42E5BD08-BF80-4C76-8E7F-8F8F89E7E929}"/>
                    </a:ext>
                  </a:extLst>
                </p14:cNvPr>
                <p14:cNvContentPartPr/>
                <p14:nvPr/>
              </p14:nvContentPartPr>
              <p14:xfrm>
                <a:off x="4330704" y="1409941"/>
                <a:ext cx="179640" cy="58680"/>
              </p14:xfrm>
            </p:contentPart>
          </mc:Choice>
          <mc:Fallback>
            <p:pic>
              <p:nvPicPr>
                <p:cNvPr id="101" name="Рукописный ввод 100">
                  <a:extLst>
                    <a:ext uri="{FF2B5EF4-FFF2-40B4-BE49-F238E27FC236}">
                      <a16:creationId xmlns:a16="http://schemas.microsoft.com/office/drawing/2014/main" id="{42E5BD08-BF80-4C76-8E7F-8F8F89E7E92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21704" y="1401301"/>
                  <a:ext cx="1972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C869210C-85D7-416D-B3EA-3101DF24377E}"/>
                    </a:ext>
                  </a:extLst>
                </p14:cNvPr>
                <p14:cNvContentPartPr/>
                <p14:nvPr/>
              </p14:nvContentPartPr>
              <p14:xfrm>
                <a:off x="4552464" y="1321021"/>
                <a:ext cx="40680" cy="21420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C869210C-85D7-416D-B3EA-3101DF24377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43464" y="1312381"/>
                  <a:ext cx="58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5" name="Рукописный ввод 104">
                  <a:extLst>
                    <a:ext uri="{FF2B5EF4-FFF2-40B4-BE49-F238E27FC236}">
                      <a16:creationId xmlns:a16="http://schemas.microsoft.com/office/drawing/2014/main" id="{FBDDDA85-7623-403A-B44E-6F4CA362606A}"/>
                    </a:ext>
                  </a:extLst>
                </p14:cNvPr>
                <p14:cNvContentPartPr/>
                <p14:nvPr/>
              </p14:nvContentPartPr>
              <p14:xfrm>
                <a:off x="4613664" y="1461421"/>
                <a:ext cx="171720" cy="59040"/>
              </p14:xfrm>
            </p:contentPart>
          </mc:Choice>
          <mc:Fallback>
            <p:pic>
              <p:nvPicPr>
                <p:cNvPr id="105" name="Рукописный ввод 104">
                  <a:extLst>
                    <a:ext uri="{FF2B5EF4-FFF2-40B4-BE49-F238E27FC236}">
                      <a16:creationId xmlns:a16="http://schemas.microsoft.com/office/drawing/2014/main" id="{FBDDDA85-7623-403A-B44E-6F4CA362606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04664" y="1452421"/>
                  <a:ext cx="189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6" name="Рукописный ввод 105">
                  <a:extLst>
                    <a:ext uri="{FF2B5EF4-FFF2-40B4-BE49-F238E27FC236}">
                      <a16:creationId xmlns:a16="http://schemas.microsoft.com/office/drawing/2014/main" id="{F8FB0985-D4CE-4A25-B9A5-9DFB633AFA16}"/>
                    </a:ext>
                  </a:extLst>
                </p14:cNvPr>
                <p14:cNvContentPartPr/>
                <p14:nvPr/>
              </p14:nvContentPartPr>
              <p14:xfrm>
                <a:off x="4873584" y="1451701"/>
                <a:ext cx="182880" cy="74520"/>
              </p14:xfrm>
            </p:contentPart>
          </mc:Choice>
          <mc:Fallback>
            <p:pic>
              <p:nvPicPr>
                <p:cNvPr id="106" name="Рукописный ввод 105">
                  <a:extLst>
                    <a:ext uri="{FF2B5EF4-FFF2-40B4-BE49-F238E27FC236}">
                      <a16:creationId xmlns:a16="http://schemas.microsoft.com/office/drawing/2014/main" id="{F8FB0985-D4CE-4A25-B9A5-9DFB633AFA1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864944" y="1443061"/>
                  <a:ext cx="200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E747B2F7-8D27-43D8-AF30-E401B9A9F6AA}"/>
                    </a:ext>
                  </a:extLst>
                </p14:cNvPr>
                <p14:cNvContentPartPr/>
                <p14:nvPr/>
              </p14:nvContentPartPr>
              <p14:xfrm>
                <a:off x="3662184" y="4109941"/>
                <a:ext cx="1201680" cy="3492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E747B2F7-8D27-43D8-AF30-E401B9A9F6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53184" y="4100941"/>
                  <a:ext cx="1219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14" name="Рукописный ввод 113">
                  <a:extLst>
                    <a:ext uri="{FF2B5EF4-FFF2-40B4-BE49-F238E27FC236}">
                      <a16:creationId xmlns:a16="http://schemas.microsoft.com/office/drawing/2014/main" id="{F8CF28EF-ABC5-44C1-B857-80266AE2A399}"/>
                    </a:ext>
                  </a:extLst>
                </p14:cNvPr>
                <p14:cNvContentPartPr/>
                <p14:nvPr/>
              </p14:nvContentPartPr>
              <p14:xfrm>
                <a:off x="4821744" y="4051621"/>
                <a:ext cx="263520" cy="105840"/>
              </p14:xfrm>
            </p:contentPart>
          </mc:Choice>
          <mc:Fallback>
            <p:pic>
              <p:nvPicPr>
                <p:cNvPr id="114" name="Рукописный ввод 113">
                  <a:extLst>
                    <a:ext uri="{FF2B5EF4-FFF2-40B4-BE49-F238E27FC236}">
                      <a16:creationId xmlns:a16="http://schemas.microsoft.com/office/drawing/2014/main" id="{F8CF28EF-ABC5-44C1-B857-80266AE2A39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3104" y="4042621"/>
                  <a:ext cx="281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B37C3922-884B-4E22-85EF-EF5269991385}"/>
                    </a:ext>
                  </a:extLst>
                </p14:cNvPr>
                <p14:cNvContentPartPr/>
                <p14:nvPr/>
              </p14:nvContentPartPr>
              <p14:xfrm>
                <a:off x="2775864" y="3830941"/>
                <a:ext cx="32760" cy="7056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B37C3922-884B-4E22-85EF-EF52699913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67224" y="3822301"/>
                  <a:ext cx="50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7" name="Рукописный ввод 116">
                  <a:extLst>
                    <a:ext uri="{FF2B5EF4-FFF2-40B4-BE49-F238E27FC236}">
                      <a16:creationId xmlns:a16="http://schemas.microsoft.com/office/drawing/2014/main" id="{B5E4CEED-6F7A-4136-BC8B-7F7931622815}"/>
                    </a:ext>
                  </a:extLst>
                </p14:cNvPr>
                <p14:cNvContentPartPr/>
                <p14:nvPr/>
              </p14:nvContentPartPr>
              <p14:xfrm>
                <a:off x="2752824" y="3766501"/>
                <a:ext cx="55080" cy="165960"/>
              </p14:xfrm>
            </p:contentPart>
          </mc:Choice>
          <mc:Fallback>
            <p:pic>
              <p:nvPicPr>
                <p:cNvPr id="117" name="Рукописный ввод 116">
                  <a:extLst>
                    <a:ext uri="{FF2B5EF4-FFF2-40B4-BE49-F238E27FC236}">
                      <a16:creationId xmlns:a16="http://schemas.microsoft.com/office/drawing/2014/main" id="{B5E4CEED-6F7A-4136-BC8B-7F793162281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43824" y="3757501"/>
                  <a:ext cx="7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8" name="Рукописный ввод 117">
                  <a:extLst>
                    <a:ext uri="{FF2B5EF4-FFF2-40B4-BE49-F238E27FC236}">
                      <a16:creationId xmlns:a16="http://schemas.microsoft.com/office/drawing/2014/main" id="{65BD9D7C-3FB9-4DFE-9301-08C7869F590A}"/>
                    </a:ext>
                  </a:extLst>
                </p14:cNvPr>
                <p14:cNvContentPartPr/>
                <p14:nvPr/>
              </p14:nvContentPartPr>
              <p14:xfrm>
                <a:off x="2714304" y="3578581"/>
                <a:ext cx="16200" cy="15840"/>
              </p14:xfrm>
            </p:contentPart>
          </mc:Choice>
          <mc:Fallback>
            <p:pic>
              <p:nvPicPr>
                <p:cNvPr id="118" name="Рукописный ввод 117">
                  <a:extLst>
                    <a:ext uri="{FF2B5EF4-FFF2-40B4-BE49-F238E27FC236}">
                      <a16:creationId xmlns:a16="http://schemas.microsoft.com/office/drawing/2014/main" id="{65BD9D7C-3FB9-4DFE-9301-08C7869F59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05664" y="3569581"/>
                  <a:ext cx="33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9" name="Рукописный ввод 118">
                  <a:extLst>
                    <a:ext uri="{FF2B5EF4-FFF2-40B4-BE49-F238E27FC236}">
                      <a16:creationId xmlns:a16="http://schemas.microsoft.com/office/drawing/2014/main" id="{842C4D6F-AC24-42F9-A24A-0ABCAE052C5C}"/>
                    </a:ext>
                  </a:extLst>
                </p14:cNvPr>
                <p14:cNvContentPartPr/>
                <p14:nvPr/>
              </p14:nvContentPartPr>
              <p14:xfrm>
                <a:off x="2817984" y="3759301"/>
                <a:ext cx="125280" cy="122040"/>
              </p14:xfrm>
            </p:contentPart>
          </mc:Choice>
          <mc:Fallback>
            <p:pic>
              <p:nvPicPr>
                <p:cNvPr id="119" name="Рукописный ввод 118">
                  <a:extLst>
                    <a:ext uri="{FF2B5EF4-FFF2-40B4-BE49-F238E27FC236}">
                      <a16:creationId xmlns:a16="http://schemas.microsoft.com/office/drawing/2014/main" id="{842C4D6F-AC24-42F9-A24A-0ABCAE052C5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08984" y="3750661"/>
                  <a:ext cx="142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0" name="Рукописный ввод 119">
                  <a:extLst>
                    <a:ext uri="{FF2B5EF4-FFF2-40B4-BE49-F238E27FC236}">
                      <a16:creationId xmlns:a16="http://schemas.microsoft.com/office/drawing/2014/main" id="{3D35161D-DBE1-4512-82CA-7D85F07C9E2C}"/>
                    </a:ext>
                  </a:extLst>
                </p14:cNvPr>
                <p14:cNvContentPartPr/>
                <p14:nvPr/>
              </p14:nvContentPartPr>
              <p14:xfrm>
                <a:off x="2971704" y="3728701"/>
                <a:ext cx="50400" cy="126000"/>
              </p14:xfrm>
            </p:contentPart>
          </mc:Choice>
          <mc:Fallback>
            <p:pic>
              <p:nvPicPr>
                <p:cNvPr id="120" name="Рукописный ввод 119">
                  <a:extLst>
                    <a:ext uri="{FF2B5EF4-FFF2-40B4-BE49-F238E27FC236}">
                      <a16:creationId xmlns:a16="http://schemas.microsoft.com/office/drawing/2014/main" id="{3D35161D-DBE1-4512-82CA-7D85F07C9E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963064" y="3720061"/>
                  <a:ext cx="68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1" name="Рукописный ввод 120">
                  <a:extLst>
                    <a:ext uri="{FF2B5EF4-FFF2-40B4-BE49-F238E27FC236}">
                      <a16:creationId xmlns:a16="http://schemas.microsoft.com/office/drawing/2014/main" id="{6CE23ACA-125B-4931-B80E-A0BAAFB3A2A9}"/>
                    </a:ext>
                  </a:extLst>
                </p14:cNvPr>
                <p14:cNvContentPartPr/>
                <p14:nvPr/>
              </p14:nvContentPartPr>
              <p14:xfrm>
                <a:off x="3095184" y="3719341"/>
                <a:ext cx="58320" cy="88920"/>
              </p14:xfrm>
            </p:contentPart>
          </mc:Choice>
          <mc:Fallback>
            <p:pic>
              <p:nvPicPr>
                <p:cNvPr id="121" name="Рукописный ввод 120">
                  <a:extLst>
                    <a:ext uri="{FF2B5EF4-FFF2-40B4-BE49-F238E27FC236}">
                      <a16:creationId xmlns:a16="http://schemas.microsoft.com/office/drawing/2014/main" id="{6CE23ACA-125B-4931-B80E-A0BAAFB3A2A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6184" y="3710341"/>
                  <a:ext cx="75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22" name="Рукописный ввод 121">
                  <a:extLst>
                    <a:ext uri="{FF2B5EF4-FFF2-40B4-BE49-F238E27FC236}">
                      <a16:creationId xmlns:a16="http://schemas.microsoft.com/office/drawing/2014/main" id="{8CBCD835-9CDC-4F51-9DC6-63A1FA9A833D}"/>
                    </a:ext>
                  </a:extLst>
                </p14:cNvPr>
                <p14:cNvContentPartPr/>
                <p14:nvPr/>
              </p14:nvContentPartPr>
              <p14:xfrm>
                <a:off x="3078624" y="3636541"/>
                <a:ext cx="9360" cy="6120"/>
              </p14:xfrm>
            </p:contentPart>
          </mc:Choice>
          <mc:Fallback>
            <p:pic>
              <p:nvPicPr>
                <p:cNvPr id="122" name="Рукописный ввод 121">
                  <a:extLst>
                    <a:ext uri="{FF2B5EF4-FFF2-40B4-BE49-F238E27FC236}">
                      <a16:creationId xmlns:a16="http://schemas.microsoft.com/office/drawing/2014/main" id="{8CBCD835-9CDC-4F51-9DC6-63A1FA9A83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69624" y="3627541"/>
                  <a:ext cx="27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3" name="Рукописный ввод 122">
                  <a:extLst>
                    <a:ext uri="{FF2B5EF4-FFF2-40B4-BE49-F238E27FC236}">
                      <a16:creationId xmlns:a16="http://schemas.microsoft.com/office/drawing/2014/main" id="{EAB10207-0C1A-4A20-A173-EB77DCAC33CA}"/>
                    </a:ext>
                  </a:extLst>
                </p14:cNvPr>
                <p14:cNvContentPartPr/>
                <p14:nvPr/>
              </p14:nvContentPartPr>
              <p14:xfrm>
                <a:off x="3195264" y="3643021"/>
                <a:ext cx="94320" cy="145080"/>
              </p14:xfrm>
            </p:contentPart>
          </mc:Choice>
          <mc:Fallback>
            <p:pic>
              <p:nvPicPr>
                <p:cNvPr id="123" name="Рукописный ввод 122">
                  <a:extLst>
                    <a:ext uri="{FF2B5EF4-FFF2-40B4-BE49-F238E27FC236}">
                      <a16:creationId xmlns:a16="http://schemas.microsoft.com/office/drawing/2014/main" id="{EAB10207-0C1A-4A20-A173-EB77DCAC33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6264" y="3634381"/>
                  <a:ext cx="111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4" name="Рукописный ввод 123">
                  <a:extLst>
                    <a:ext uri="{FF2B5EF4-FFF2-40B4-BE49-F238E27FC236}">
                      <a16:creationId xmlns:a16="http://schemas.microsoft.com/office/drawing/2014/main" id="{680B127C-854C-4EB3-933F-D2CF415128DE}"/>
                    </a:ext>
                  </a:extLst>
                </p14:cNvPr>
                <p14:cNvContentPartPr/>
                <p14:nvPr/>
              </p14:nvContentPartPr>
              <p14:xfrm>
                <a:off x="3326664" y="3584701"/>
                <a:ext cx="46080" cy="186480"/>
              </p14:xfrm>
            </p:contentPart>
          </mc:Choice>
          <mc:Fallback>
            <p:pic>
              <p:nvPicPr>
                <p:cNvPr id="124" name="Рукописный ввод 123">
                  <a:extLst>
                    <a:ext uri="{FF2B5EF4-FFF2-40B4-BE49-F238E27FC236}">
                      <a16:creationId xmlns:a16="http://schemas.microsoft.com/office/drawing/2014/main" id="{680B127C-854C-4EB3-933F-D2CF415128D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17664" y="3576061"/>
                  <a:ext cx="63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5" name="Рукописный ввод 124">
                  <a:extLst>
                    <a:ext uri="{FF2B5EF4-FFF2-40B4-BE49-F238E27FC236}">
                      <a16:creationId xmlns:a16="http://schemas.microsoft.com/office/drawing/2014/main" id="{14AA4011-9812-42BC-8C50-308DF8A8FD52}"/>
                    </a:ext>
                  </a:extLst>
                </p14:cNvPr>
                <p14:cNvContentPartPr/>
                <p14:nvPr/>
              </p14:nvContentPartPr>
              <p14:xfrm>
                <a:off x="3363024" y="3519181"/>
                <a:ext cx="196200" cy="231480"/>
              </p14:xfrm>
            </p:contentPart>
          </mc:Choice>
          <mc:Fallback>
            <p:pic>
              <p:nvPicPr>
                <p:cNvPr id="125" name="Рукописный ввод 124">
                  <a:extLst>
                    <a:ext uri="{FF2B5EF4-FFF2-40B4-BE49-F238E27FC236}">
                      <a16:creationId xmlns:a16="http://schemas.microsoft.com/office/drawing/2014/main" id="{14AA4011-9812-42BC-8C50-308DF8A8FD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354024" y="3510181"/>
                  <a:ext cx="2138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6" name="Рукописный ввод 125">
                  <a:extLst>
                    <a:ext uri="{FF2B5EF4-FFF2-40B4-BE49-F238E27FC236}">
                      <a16:creationId xmlns:a16="http://schemas.microsoft.com/office/drawing/2014/main" id="{B6345D3F-B540-4CDA-9C47-22BBE0A7697D}"/>
                    </a:ext>
                  </a:extLst>
                </p14:cNvPr>
                <p14:cNvContentPartPr/>
                <p14:nvPr/>
              </p14:nvContentPartPr>
              <p14:xfrm>
                <a:off x="3537984" y="3488941"/>
                <a:ext cx="98280" cy="191520"/>
              </p14:xfrm>
            </p:contentPart>
          </mc:Choice>
          <mc:Fallback>
            <p:pic>
              <p:nvPicPr>
                <p:cNvPr id="126" name="Рукописный ввод 125">
                  <a:extLst>
                    <a:ext uri="{FF2B5EF4-FFF2-40B4-BE49-F238E27FC236}">
                      <a16:creationId xmlns:a16="http://schemas.microsoft.com/office/drawing/2014/main" id="{B6345D3F-B540-4CDA-9C47-22BBE0A7697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28984" y="3479941"/>
                  <a:ext cx="115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7" name="Рукописный ввод 126">
                  <a:extLst>
                    <a:ext uri="{FF2B5EF4-FFF2-40B4-BE49-F238E27FC236}">
                      <a16:creationId xmlns:a16="http://schemas.microsoft.com/office/drawing/2014/main" id="{0739CB25-242B-4B27-A6BD-778B95FF5433}"/>
                    </a:ext>
                  </a:extLst>
                </p14:cNvPr>
                <p14:cNvContentPartPr/>
                <p14:nvPr/>
              </p14:nvContentPartPr>
              <p14:xfrm>
                <a:off x="3666144" y="3556621"/>
                <a:ext cx="158400" cy="154080"/>
              </p14:xfrm>
            </p:contentPart>
          </mc:Choice>
          <mc:Fallback>
            <p:pic>
              <p:nvPicPr>
                <p:cNvPr id="127" name="Рукописный ввод 126">
                  <a:extLst>
                    <a:ext uri="{FF2B5EF4-FFF2-40B4-BE49-F238E27FC236}">
                      <a16:creationId xmlns:a16="http://schemas.microsoft.com/office/drawing/2014/main" id="{0739CB25-242B-4B27-A6BD-778B95FF543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57504" y="3547981"/>
                  <a:ext cx="1760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9" name="Рукописный ввод 128">
                  <a:extLst>
                    <a:ext uri="{FF2B5EF4-FFF2-40B4-BE49-F238E27FC236}">
                      <a16:creationId xmlns:a16="http://schemas.microsoft.com/office/drawing/2014/main" id="{C607EF56-B48C-48F3-8B06-2D2925FA9410}"/>
                    </a:ext>
                  </a:extLst>
                </p14:cNvPr>
                <p14:cNvContentPartPr/>
                <p14:nvPr/>
              </p14:nvContentPartPr>
              <p14:xfrm>
                <a:off x="2575344" y="4153141"/>
                <a:ext cx="187200" cy="195480"/>
              </p14:xfrm>
            </p:contentPart>
          </mc:Choice>
          <mc:Fallback>
            <p:pic>
              <p:nvPicPr>
                <p:cNvPr id="129" name="Рукописный ввод 128">
                  <a:extLst>
                    <a:ext uri="{FF2B5EF4-FFF2-40B4-BE49-F238E27FC236}">
                      <a16:creationId xmlns:a16="http://schemas.microsoft.com/office/drawing/2014/main" id="{C607EF56-B48C-48F3-8B06-2D2925FA94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66344" y="4144501"/>
                  <a:ext cx="204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0" name="Рукописный ввод 129">
                  <a:extLst>
                    <a:ext uri="{FF2B5EF4-FFF2-40B4-BE49-F238E27FC236}">
                      <a16:creationId xmlns:a16="http://schemas.microsoft.com/office/drawing/2014/main" id="{11FFEB70-F398-4DF0-A953-A30FDB875BBF}"/>
                    </a:ext>
                  </a:extLst>
                </p14:cNvPr>
                <p14:cNvContentPartPr/>
                <p14:nvPr/>
              </p14:nvContentPartPr>
              <p14:xfrm>
                <a:off x="2796384" y="4188781"/>
                <a:ext cx="145440" cy="87840"/>
              </p14:xfrm>
            </p:contentPart>
          </mc:Choice>
          <mc:Fallback>
            <p:pic>
              <p:nvPicPr>
                <p:cNvPr id="130" name="Рукописный ввод 129">
                  <a:extLst>
                    <a:ext uri="{FF2B5EF4-FFF2-40B4-BE49-F238E27FC236}">
                      <a16:creationId xmlns:a16="http://schemas.microsoft.com/office/drawing/2014/main" id="{11FFEB70-F398-4DF0-A953-A30FDB875BB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87744" y="4180141"/>
                  <a:ext cx="163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1" name="Рукописный ввод 130">
                  <a:extLst>
                    <a:ext uri="{FF2B5EF4-FFF2-40B4-BE49-F238E27FC236}">
                      <a16:creationId xmlns:a16="http://schemas.microsoft.com/office/drawing/2014/main" id="{83852A34-FCA5-4489-B05E-8056DC7F5003}"/>
                    </a:ext>
                  </a:extLst>
                </p14:cNvPr>
                <p14:cNvContentPartPr/>
                <p14:nvPr/>
              </p14:nvContentPartPr>
              <p14:xfrm>
                <a:off x="2920584" y="4127221"/>
                <a:ext cx="128520" cy="77400"/>
              </p14:xfrm>
            </p:contentPart>
          </mc:Choice>
          <mc:Fallback>
            <p:pic>
              <p:nvPicPr>
                <p:cNvPr id="131" name="Рукописный ввод 130">
                  <a:extLst>
                    <a:ext uri="{FF2B5EF4-FFF2-40B4-BE49-F238E27FC236}">
                      <a16:creationId xmlns:a16="http://schemas.microsoft.com/office/drawing/2014/main" id="{83852A34-FCA5-4489-B05E-8056DC7F500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11944" y="4118581"/>
                  <a:ext cx="146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2" name="Рукописный ввод 131">
                  <a:extLst>
                    <a:ext uri="{FF2B5EF4-FFF2-40B4-BE49-F238E27FC236}">
                      <a16:creationId xmlns:a16="http://schemas.microsoft.com/office/drawing/2014/main" id="{8DEBD299-D324-4EAE-B2B6-86C9A51A2FCB}"/>
                    </a:ext>
                  </a:extLst>
                </p14:cNvPr>
                <p14:cNvContentPartPr/>
                <p14:nvPr/>
              </p14:nvContentPartPr>
              <p14:xfrm>
                <a:off x="3046584" y="4084021"/>
                <a:ext cx="122400" cy="105120"/>
              </p14:xfrm>
            </p:contentPart>
          </mc:Choice>
          <mc:Fallback>
            <p:pic>
              <p:nvPicPr>
                <p:cNvPr id="132" name="Рукописный ввод 131">
                  <a:extLst>
                    <a:ext uri="{FF2B5EF4-FFF2-40B4-BE49-F238E27FC236}">
                      <a16:creationId xmlns:a16="http://schemas.microsoft.com/office/drawing/2014/main" id="{8DEBD299-D324-4EAE-B2B6-86C9A51A2F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37944" y="4075021"/>
                  <a:ext cx="140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3" name="Рукописный ввод 132">
                  <a:extLst>
                    <a:ext uri="{FF2B5EF4-FFF2-40B4-BE49-F238E27FC236}">
                      <a16:creationId xmlns:a16="http://schemas.microsoft.com/office/drawing/2014/main" id="{5FC39568-8BE4-491A-9596-173EAC7C4EE7}"/>
                    </a:ext>
                  </a:extLst>
                </p14:cNvPr>
                <p14:cNvContentPartPr/>
                <p14:nvPr/>
              </p14:nvContentPartPr>
              <p14:xfrm>
                <a:off x="3134064" y="4031461"/>
                <a:ext cx="77760" cy="141840"/>
              </p14:xfrm>
            </p:contentPart>
          </mc:Choice>
          <mc:Fallback>
            <p:pic>
              <p:nvPicPr>
                <p:cNvPr id="133" name="Рукописный ввод 132">
                  <a:extLst>
                    <a:ext uri="{FF2B5EF4-FFF2-40B4-BE49-F238E27FC236}">
                      <a16:creationId xmlns:a16="http://schemas.microsoft.com/office/drawing/2014/main" id="{5FC39568-8BE4-491A-9596-173EAC7C4E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25064" y="4022461"/>
                  <a:ext cx="95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4" name="Рукописный ввод 133">
                  <a:extLst>
                    <a:ext uri="{FF2B5EF4-FFF2-40B4-BE49-F238E27FC236}">
                      <a16:creationId xmlns:a16="http://schemas.microsoft.com/office/drawing/2014/main" id="{15B31192-825C-4213-B42B-4E6051536D33}"/>
                    </a:ext>
                  </a:extLst>
                </p14:cNvPr>
                <p14:cNvContentPartPr/>
                <p14:nvPr/>
              </p14:nvContentPartPr>
              <p14:xfrm>
                <a:off x="3230904" y="3985381"/>
                <a:ext cx="304920" cy="140760"/>
              </p14:xfrm>
            </p:contentPart>
          </mc:Choice>
          <mc:Fallback>
            <p:pic>
              <p:nvPicPr>
                <p:cNvPr id="134" name="Рукописный ввод 133">
                  <a:extLst>
                    <a:ext uri="{FF2B5EF4-FFF2-40B4-BE49-F238E27FC236}">
                      <a16:creationId xmlns:a16="http://schemas.microsoft.com/office/drawing/2014/main" id="{15B31192-825C-4213-B42B-4E6051536D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22264" y="3976741"/>
                  <a:ext cx="322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6" name="Рукописный ввод 135">
                  <a:extLst>
                    <a:ext uri="{FF2B5EF4-FFF2-40B4-BE49-F238E27FC236}">
                      <a16:creationId xmlns:a16="http://schemas.microsoft.com/office/drawing/2014/main" id="{9BB7C387-E198-46DF-94D0-7785DB5F1F7A}"/>
                    </a:ext>
                  </a:extLst>
                </p14:cNvPr>
                <p14:cNvContentPartPr/>
                <p14:nvPr/>
              </p14:nvContentPartPr>
              <p14:xfrm>
                <a:off x="2313984" y="3148021"/>
                <a:ext cx="1849320" cy="1327320"/>
              </p14:xfrm>
            </p:contentPart>
          </mc:Choice>
          <mc:Fallback>
            <p:pic>
              <p:nvPicPr>
                <p:cNvPr id="136" name="Рукописный ввод 135">
                  <a:extLst>
                    <a:ext uri="{FF2B5EF4-FFF2-40B4-BE49-F238E27FC236}">
                      <a16:creationId xmlns:a16="http://schemas.microsoft.com/office/drawing/2014/main" id="{9BB7C387-E198-46DF-94D0-7785DB5F1F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04984" y="3139381"/>
                  <a:ext cx="1866960" cy="13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3" name="Рукописный ввод 142">
                <a:extLst>
                  <a:ext uri="{FF2B5EF4-FFF2-40B4-BE49-F238E27FC236}">
                    <a16:creationId xmlns:a16="http://schemas.microsoft.com/office/drawing/2014/main" id="{9A71234F-A400-4E63-A01B-98FA9EE87D81}"/>
                  </a:ext>
                </a:extLst>
              </p14:cNvPr>
              <p14:cNvContentPartPr/>
              <p14:nvPr/>
            </p14:nvContentPartPr>
            <p14:xfrm>
              <a:off x="5107224" y="4048741"/>
              <a:ext cx="3925080" cy="91800"/>
            </p14:xfrm>
          </p:contentPart>
        </mc:Choice>
        <mc:Fallback>
          <p:pic>
            <p:nvPicPr>
              <p:cNvPr id="143" name="Рукописный ввод 142">
                <a:extLst>
                  <a:ext uri="{FF2B5EF4-FFF2-40B4-BE49-F238E27FC236}">
                    <a16:creationId xmlns:a16="http://schemas.microsoft.com/office/drawing/2014/main" id="{9A71234F-A400-4E63-A01B-98FA9EE87D8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71224" y="4013101"/>
                <a:ext cx="399672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995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653A8C-2F2A-43C9-A176-1EA4C7AE5933}"/>
              </a:ext>
            </a:extLst>
          </p:cNvPr>
          <p:cNvSpPr txBox="1"/>
          <p:nvPr/>
        </p:nvSpPr>
        <p:spPr>
          <a:xfrm>
            <a:off x="16136" y="558855"/>
            <a:ext cx="887396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if(rank==0)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if(rank==1)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pic>
        <p:nvPicPr>
          <p:cNvPr id="249" name="Picture 6">
            <a:extLst>
              <a:ext uri="{FF2B5EF4-FFF2-40B4-BE49-F238E27FC236}">
                <a16:creationId xmlns:a16="http://schemas.microsoft.com/office/drawing/2014/main" id="{7A5559DE-AAEA-4522-B93B-562BCA4DB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910895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6">
            <a:extLst>
              <a:ext uri="{FF2B5EF4-FFF2-40B4-BE49-F238E27FC236}">
                <a16:creationId xmlns:a16="http://schemas.microsoft.com/office/drawing/2014/main" id="{1CDF10E9-48BA-4D40-920F-77C6F407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3878992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4658099-BD5C-4280-90DA-302387D6FD15}"/>
              </a:ext>
            </a:extLst>
          </p:cNvPr>
          <p:cNvSpPr txBox="1"/>
          <p:nvPr/>
        </p:nvSpPr>
        <p:spPr>
          <a:xfrm>
            <a:off x="1920531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0</a:t>
            </a:r>
            <a:endParaRPr lang="ru-RU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D8B5B35-38D4-4D1A-B61C-8C2B7C0F6BEA}"/>
              </a:ext>
            </a:extLst>
          </p:cNvPr>
          <p:cNvSpPr txBox="1"/>
          <p:nvPr/>
        </p:nvSpPr>
        <p:spPr>
          <a:xfrm>
            <a:off x="4921928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D7A9B95-2D10-4FB1-B741-8DC6B67D3A2C}"/>
              </a:ext>
            </a:extLst>
          </p:cNvPr>
          <p:cNvSpPr txBox="1"/>
          <p:nvPr/>
        </p:nvSpPr>
        <p:spPr>
          <a:xfrm>
            <a:off x="900075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MPI_Recv</a:t>
            </a:r>
            <a:endParaRPr lang="ru-RU" sz="1800" dirty="0"/>
          </a:p>
          <a:p>
            <a:r>
              <a:rPr lang="en-US" sz="1800" dirty="0" err="1"/>
              <a:t>MPI_Send</a:t>
            </a:r>
            <a:endParaRPr lang="ru-RU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5464C24-BAFD-43C6-AE32-61281C45A20D}"/>
              </a:ext>
            </a:extLst>
          </p:cNvPr>
          <p:cNvSpPr txBox="1"/>
          <p:nvPr/>
        </p:nvSpPr>
        <p:spPr>
          <a:xfrm>
            <a:off x="4051444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MPI_Recv</a:t>
            </a:r>
            <a:endParaRPr lang="ru-RU" sz="1800" dirty="0"/>
          </a:p>
          <a:p>
            <a:r>
              <a:rPr lang="en-US" sz="1800" dirty="0" err="1"/>
              <a:t>MPI_Send</a:t>
            </a:r>
            <a:endParaRPr lang="ru-RU" dirty="0"/>
          </a:p>
        </p:txBody>
      </p:sp>
      <p:sp>
        <p:nvSpPr>
          <p:cNvPr id="37948" name="Прямоугольник 37947">
            <a:extLst>
              <a:ext uri="{FF2B5EF4-FFF2-40B4-BE49-F238E27FC236}">
                <a16:creationId xmlns:a16="http://schemas.microsoft.com/office/drawing/2014/main" id="{B4441956-C487-4BE1-94CD-DE4CCED1E903}"/>
              </a:ext>
            </a:extLst>
          </p:cNvPr>
          <p:cNvSpPr/>
          <p:nvPr/>
        </p:nvSpPr>
        <p:spPr>
          <a:xfrm>
            <a:off x="40769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D5ED0EDF-B278-49AA-8C57-7A328CC70A93}"/>
              </a:ext>
            </a:extLst>
          </p:cNvPr>
          <p:cNvSpPr/>
          <p:nvPr/>
        </p:nvSpPr>
        <p:spPr>
          <a:xfrm>
            <a:off x="358393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4" name="Группа 193">
            <a:extLst>
              <a:ext uri="{FF2B5EF4-FFF2-40B4-BE49-F238E27FC236}">
                <a16:creationId xmlns:a16="http://schemas.microsoft.com/office/drawing/2014/main" id="{5389B9DF-60CD-4187-B696-BB5A1E0E30DA}"/>
              </a:ext>
            </a:extLst>
          </p:cNvPr>
          <p:cNvGrpSpPr/>
          <p:nvPr/>
        </p:nvGrpSpPr>
        <p:grpSpPr>
          <a:xfrm>
            <a:off x="2044344" y="4276621"/>
            <a:ext cx="2013480" cy="429480"/>
            <a:chOff x="2044344" y="4276621"/>
            <a:chExt cx="201348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7950" name="Рукописный ввод 37949">
                  <a:extLst>
                    <a:ext uri="{FF2B5EF4-FFF2-40B4-BE49-F238E27FC236}">
                      <a16:creationId xmlns:a16="http://schemas.microsoft.com/office/drawing/2014/main" id="{2D19CC50-C262-4AA9-AD4D-E384EA13DB5B}"/>
                    </a:ext>
                  </a:extLst>
                </p14:cNvPr>
                <p14:cNvContentPartPr/>
                <p14:nvPr/>
              </p14:nvContentPartPr>
              <p14:xfrm>
                <a:off x="2262144" y="4325581"/>
                <a:ext cx="1795680" cy="380520"/>
              </p14:xfrm>
            </p:contentPart>
          </mc:Choice>
          <mc:Fallback>
            <p:pic>
              <p:nvPicPr>
                <p:cNvPr id="37950" name="Рукописный ввод 37949">
                  <a:extLst>
                    <a:ext uri="{FF2B5EF4-FFF2-40B4-BE49-F238E27FC236}">
                      <a16:creationId xmlns:a16="http://schemas.microsoft.com/office/drawing/2014/main" id="{2D19CC50-C262-4AA9-AD4D-E384EA13DB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44144" y="4307941"/>
                  <a:ext cx="18313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7951" name="Рукописный ввод 37950">
                  <a:extLst>
                    <a:ext uri="{FF2B5EF4-FFF2-40B4-BE49-F238E27FC236}">
                      <a16:creationId xmlns:a16="http://schemas.microsoft.com/office/drawing/2014/main" id="{D4DA0BFC-6D67-4FA4-A50B-D19D3EFC8CD7}"/>
                    </a:ext>
                  </a:extLst>
                </p14:cNvPr>
                <p14:cNvContentPartPr/>
                <p14:nvPr/>
              </p14:nvContentPartPr>
              <p14:xfrm>
                <a:off x="2192304" y="4276621"/>
                <a:ext cx="195480" cy="144000"/>
              </p14:xfrm>
            </p:contentPart>
          </mc:Choice>
          <mc:Fallback>
            <p:pic>
              <p:nvPicPr>
                <p:cNvPr id="37951" name="Рукописный ввод 37950">
                  <a:extLst>
                    <a:ext uri="{FF2B5EF4-FFF2-40B4-BE49-F238E27FC236}">
                      <a16:creationId xmlns:a16="http://schemas.microsoft.com/office/drawing/2014/main" id="{D4DA0BFC-6D67-4FA4-A50B-D19D3EFC8C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74304" y="4258621"/>
                  <a:ext cx="2311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2" name="Рукописный ввод 191">
                  <a:extLst>
                    <a:ext uri="{FF2B5EF4-FFF2-40B4-BE49-F238E27FC236}">
                      <a16:creationId xmlns:a16="http://schemas.microsoft.com/office/drawing/2014/main" id="{326793A0-B535-45F8-99C7-90FA680FB347}"/>
                    </a:ext>
                  </a:extLst>
                </p14:cNvPr>
                <p14:cNvContentPartPr/>
                <p14:nvPr/>
              </p14:nvContentPartPr>
              <p14:xfrm>
                <a:off x="2044344" y="4327021"/>
                <a:ext cx="1820160" cy="374760"/>
              </p14:xfrm>
            </p:contentPart>
          </mc:Choice>
          <mc:Fallback>
            <p:pic>
              <p:nvPicPr>
                <p:cNvPr id="192" name="Рукописный ввод 191">
                  <a:extLst>
                    <a:ext uri="{FF2B5EF4-FFF2-40B4-BE49-F238E27FC236}">
                      <a16:creationId xmlns:a16="http://schemas.microsoft.com/office/drawing/2014/main" id="{326793A0-B535-45F8-99C7-90FA680FB34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26344" y="4309381"/>
                  <a:ext cx="1855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3" name="Рукописный ввод 192">
                  <a:extLst>
                    <a:ext uri="{FF2B5EF4-FFF2-40B4-BE49-F238E27FC236}">
                      <a16:creationId xmlns:a16="http://schemas.microsoft.com/office/drawing/2014/main" id="{ED6BBF3E-D272-43B6-8AD7-CF97A6DDD3FE}"/>
                    </a:ext>
                  </a:extLst>
                </p14:cNvPr>
                <p14:cNvContentPartPr/>
                <p14:nvPr/>
              </p14:nvContentPartPr>
              <p14:xfrm>
                <a:off x="3766584" y="4284181"/>
                <a:ext cx="182880" cy="112320"/>
              </p14:xfrm>
            </p:contentPart>
          </mc:Choice>
          <mc:Fallback>
            <p:pic>
              <p:nvPicPr>
                <p:cNvPr id="193" name="Рукописный ввод 192">
                  <a:extLst>
                    <a:ext uri="{FF2B5EF4-FFF2-40B4-BE49-F238E27FC236}">
                      <a16:creationId xmlns:a16="http://schemas.microsoft.com/office/drawing/2014/main" id="{ED6BBF3E-D272-43B6-8AD7-CF97A6DDD3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48584" y="4266181"/>
                  <a:ext cx="218520" cy="147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804AAC-1D97-4EC1-A656-616A5B6563F6}"/>
              </a:ext>
            </a:extLst>
          </p:cNvPr>
          <p:cNvSpPr txBox="1"/>
          <p:nvPr/>
        </p:nvSpPr>
        <p:spPr>
          <a:xfrm>
            <a:off x="2398849" y="3303992"/>
            <a:ext cx="123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DEADLOCK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113106BD-C4FA-423D-B50C-524355E23000}"/>
                  </a:ext>
                </a:extLst>
              </p14:cNvPr>
              <p14:cNvContentPartPr/>
              <p14:nvPr/>
            </p14:nvContentPartPr>
            <p14:xfrm>
              <a:off x="2319480" y="3143520"/>
              <a:ext cx="1349280" cy="7682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113106BD-C4FA-423D-B50C-524355E230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0120" y="3134160"/>
                <a:ext cx="1368000" cy="78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882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653A8C-2F2A-43C9-A176-1EA4C7AE5933}"/>
              </a:ext>
            </a:extLst>
          </p:cNvPr>
          <p:cNvSpPr txBox="1"/>
          <p:nvPr/>
        </p:nvSpPr>
        <p:spPr>
          <a:xfrm>
            <a:off x="16136" y="558855"/>
            <a:ext cx="887396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if(rank==0)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(&amp;rbuf,count,MPI_INT,1,1,MPI_COMM_WORLD,&amp;status);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if(rank==1)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(&amp;rbuf,count,MPI_INT,0,1,MPI_COMM_WORLD);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(&amp;rbuf,count,MPI_INT,0,2,MPI_COMM_WORLD,&amp;status);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pic>
        <p:nvPicPr>
          <p:cNvPr id="249" name="Picture 6">
            <a:extLst>
              <a:ext uri="{FF2B5EF4-FFF2-40B4-BE49-F238E27FC236}">
                <a16:creationId xmlns:a16="http://schemas.microsoft.com/office/drawing/2014/main" id="{7A5559DE-AAEA-4522-B93B-562BCA4DB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910895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6">
            <a:extLst>
              <a:ext uri="{FF2B5EF4-FFF2-40B4-BE49-F238E27FC236}">
                <a16:creationId xmlns:a16="http://schemas.microsoft.com/office/drawing/2014/main" id="{1CDF10E9-48BA-4D40-920F-77C6F407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3878992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4658099-BD5C-4280-90DA-302387D6FD15}"/>
              </a:ext>
            </a:extLst>
          </p:cNvPr>
          <p:cNvSpPr txBox="1"/>
          <p:nvPr/>
        </p:nvSpPr>
        <p:spPr>
          <a:xfrm>
            <a:off x="1920531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0</a:t>
            </a:r>
            <a:endParaRPr lang="ru-RU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D8B5B35-38D4-4D1A-B61C-8C2B7C0F6BEA}"/>
              </a:ext>
            </a:extLst>
          </p:cNvPr>
          <p:cNvSpPr txBox="1"/>
          <p:nvPr/>
        </p:nvSpPr>
        <p:spPr>
          <a:xfrm>
            <a:off x="4921928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D7A9B95-2D10-4FB1-B741-8DC6B67D3A2C}"/>
              </a:ext>
            </a:extLst>
          </p:cNvPr>
          <p:cNvSpPr txBox="1"/>
          <p:nvPr/>
        </p:nvSpPr>
        <p:spPr>
          <a:xfrm>
            <a:off x="900075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MPI_Send</a:t>
            </a:r>
            <a:endParaRPr lang="en-US" sz="1800" dirty="0"/>
          </a:p>
          <a:p>
            <a:r>
              <a:rPr lang="en-US" sz="1800" dirty="0" err="1"/>
              <a:t>MPI_Recv</a:t>
            </a:r>
            <a:endParaRPr lang="ru-RU" sz="18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5464C24-BAFD-43C6-AE32-61281C45A20D}"/>
              </a:ext>
            </a:extLst>
          </p:cNvPr>
          <p:cNvSpPr txBox="1"/>
          <p:nvPr/>
        </p:nvSpPr>
        <p:spPr>
          <a:xfrm>
            <a:off x="4051444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MPI_Send</a:t>
            </a:r>
            <a:endParaRPr lang="ru-RU" dirty="0"/>
          </a:p>
          <a:p>
            <a:r>
              <a:rPr lang="en-US" sz="1800" dirty="0" err="1"/>
              <a:t>MPI_Recv</a:t>
            </a:r>
            <a:endParaRPr lang="ru-RU" sz="1800" dirty="0"/>
          </a:p>
        </p:txBody>
      </p:sp>
      <p:sp>
        <p:nvSpPr>
          <p:cNvPr id="37948" name="Прямоугольник 37947">
            <a:extLst>
              <a:ext uri="{FF2B5EF4-FFF2-40B4-BE49-F238E27FC236}">
                <a16:creationId xmlns:a16="http://schemas.microsoft.com/office/drawing/2014/main" id="{B4441956-C487-4BE1-94CD-DE4CCED1E903}"/>
              </a:ext>
            </a:extLst>
          </p:cNvPr>
          <p:cNvSpPr/>
          <p:nvPr/>
        </p:nvSpPr>
        <p:spPr>
          <a:xfrm>
            <a:off x="40769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D5ED0EDF-B278-49AA-8C57-7A328CC70A93}"/>
              </a:ext>
            </a:extLst>
          </p:cNvPr>
          <p:cNvSpPr/>
          <p:nvPr/>
        </p:nvSpPr>
        <p:spPr>
          <a:xfrm>
            <a:off x="358393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51CE33A-5331-435D-9D37-0019E8E31BBA}"/>
              </a:ext>
            </a:extLst>
          </p:cNvPr>
          <p:cNvGrpSpPr/>
          <p:nvPr/>
        </p:nvGrpSpPr>
        <p:grpSpPr>
          <a:xfrm>
            <a:off x="2003664" y="4369141"/>
            <a:ext cx="2035800" cy="438840"/>
            <a:chOff x="2003664" y="4369141"/>
            <a:chExt cx="20358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37723B06-523F-40C0-B983-D612E28DD77B}"/>
                    </a:ext>
                  </a:extLst>
                </p14:cNvPr>
                <p14:cNvContentPartPr/>
                <p14:nvPr/>
              </p14:nvContentPartPr>
              <p14:xfrm>
                <a:off x="2012664" y="4418101"/>
                <a:ext cx="1753560" cy="223560"/>
              </p14:xfrm>
            </p:contentPart>
          </mc:Choice>
          <mc:Fallback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37723B06-523F-40C0-B983-D612E28DD7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94664" y="4400461"/>
                  <a:ext cx="17892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Рукописный ввод 2">
                  <a:extLst>
                    <a:ext uri="{FF2B5EF4-FFF2-40B4-BE49-F238E27FC236}">
                      <a16:creationId xmlns:a16="http://schemas.microsoft.com/office/drawing/2014/main" id="{FE105902-FD43-4B74-9C0E-D641B2B2A2E3}"/>
                    </a:ext>
                  </a:extLst>
                </p14:cNvPr>
                <p14:cNvContentPartPr/>
                <p14:nvPr/>
              </p14:nvContentPartPr>
              <p14:xfrm>
                <a:off x="3708984" y="4549141"/>
                <a:ext cx="239760" cy="174600"/>
              </p14:xfrm>
            </p:contentPart>
          </mc:Choice>
          <mc:Fallback>
            <p:pic>
              <p:nvPicPr>
                <p:cNvPr id="3" name="Рукописный ввод 2">
                  <a:extLst>
                    <a:ext uri="{FF2B5EF4-FFF2-40B4-BE49-F238E27FC236}">
                      <a16:creationId xmlns:a16="http://schemas.microsoft.com/office/drawing/2014/main" id="{FE105902-FD43-4B74-9C0E-D641B2B2A2E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1344" y="4531501"/>
                  <a:ext cx="275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3F9BA3A5-1C51-47D7-96AD-5DA94F6932FD}"/>
                    </a:ext>
                  </a:extLst>
                </p14:cNvPr>
                <p14:cNvContentPartPr/>
                <p14:nvPr/>
              </p14:nvContentPartPr>
              <p14:xfrm>
                <a:off x="2207424" y="4369141"/>
                <a:ext cx="1832040" cy="345600"/>
              </p14:xfrm>
            </p:contentPart>
          </mc:Choice>
          <mc:Fallback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3F9BA3A5-1C51-47D7-96AD-5DA94F6932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89784" y="4351141"/>
                  <a:ext cx="18676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97022A8B-C076-4C0A-9CA0-5496365CA238}"/>
                    </a:ext>
                  </a:extLst>
                </p14:cNvPr>
                <p14:cNvContentPartPr/>
                <p14:nvPr/>
              </p14:nvContentPartPr>
              <p14:xfrm>
                <a:off x="2161344" y="4647421"/>
                <a:ext cx="27720" cy="20160"/>
              </p14:xfrm>
            </p:contentPart>
          </mc:Choice>
          <mc:Fallback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97022A8B-C076-4C0A-9CA0-5496365CA2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43704" y="4629781"/>
                  <a:ext cx="63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F296C9A9-8903-43BA-914D-C05B9883CD6A}"/>
                    </a:ext>
                  </a:extLst>
                </p14:cNvPr>
                <p14:cNvContentPartPr/>
                <p14:nvPr/>
              </p14:nvContentPartPr>
              <p14:xfrm>
                <a:off x="2003664" y="4728781"/>
                <a:ext cx="284400" cy="79200"/>
              </p14:xfrm>
            </p:contentPart>
          </mc:Choice>
          <mc:Fallback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F296C9A9-8903-43BA-914D-C05B9883CD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86024" y="4711141"/>
                  <a:ext cx="320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7A91CCE0-8AD7-422C-BE2C-3B023F8DE727}"/>
                    </a:ext>
                  </a:extLst>
                </p14:cNvPr>
                <p14:cNvContentPartPr/>
                <p14:nvPr/>
              </p14:nvContentPartPr>
              <p14:xfrm>
                <a:off x="2032104" y="4646701"/>
                <a:ext cx="128520" cy="102240"/>
              </p14:xfrm>
            </p:contentPart>
          </mc:Choice>
          <mc:Fallback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7A91CCE0-8AD7-422C-BE2C-3B023F8DE7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14464" y="4628701"/>
                  <a:ext cx="16416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E14F8BE3-47A6-46A0-ADED-2221024A80AF}"/>
                  </a:ext>
                </a:extLst>
              </p14:cNvPr>
              <p14:cNvContentPartPr/>
              <p14:nvPr/>
            </p14:nvContentPartPr>
            <p14:xfrm>
              <a:off x="2409120" y="591840"/>
              <a:ext cx="6167520" cy="4262400"/>
            </p14:xfrm>
          </p:contentPart>
        </mc:Choice>
        <mc:Fallback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E14F8BE3-47A6-46A0-ADED-2221024A80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99760" y="582480"/>
                <a:ext cx="6186240" cy="42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73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735365-B8F8-463E-AE0A-2135EAC68CA8}"/>
              </a:ext>
            </a:extLst>
          </p:cNvPr>
          <p:cNvSpPr/>
          <p:nvPr/>
        </p:nvSpPr>
        <p:spPr>
          <a:xfrm>
            <a:off x="232967" y="86450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Blocking operations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1653A8C-2F2A-43C9-A176-1EA4C7AE5933}"/>
              </a:ext>
            </a:extLst>
          </p:cNvPr>
          <p:cNvSpPr txBox="1"/>
          <p:nvPr/>
        </p:nvSpPr>
        <p:spPr>
          <a:xfrm>
            <a:off x="16136" y="558855"/>
            <a:ext cx="887396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if(rank==0)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	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</a:t>
            </a:r>
          </a:p>
          <a:p>
            <a:r>
              <a:rPr lang="en-US" sz="1400" dirty="0"/>
              <a:t>	}</a:t>
            </a:r>
          </a:p>
          <a:p>
            <a:r>
              <a:rPr lang="en-US" sz="1400" dirty="0"/>
              <a:t>if(rank==1)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MPI_Recv</a:t>
            </a:r>
            <a:r>
              <a:rPr lang="en-US" sz="1400" dirty="0"/>
              <a:t>(&amp;rbuf,count,MPI_INT,1,2,MPI_COMM_WORLD,&amp;status);	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MPI_Send</a:t>
            </a:r>
            <a:r>
              <a:rPr lang="en-US" sz="1400" dirty="0"/>
              <a:t>(&amp;rbuf,count,MPI_INT,1,2,MPI_COMM_WORLD);	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pic>
        <p:nvPicPr>
          <p:cNvPr id="249" name="Picture 6">
            <a:extLst>
              <a:ext uri="{FF2B5EF4-FFF2-40B4-BE49-F238E27FC236}">
                <a16:creationId xmlns:a16="http://schemas.microsoft.com/office/drawing/2014/main" id="{7A5559DE-AAEA-4522-B93B-562BCA4DB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910895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0" name="Picture 6">
            <a:extLst>
              <a:ext uri="{FF2B5EF4-FFF2-40B4-BE49-F238E27FC236}">
                <a16:creationId xmlns:a16="http://schemas.microsoft.com/office/drawing/2014/main" id="{1CDF10E9-48BA-4D40-920F-77C6F407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55"/>
          <a:stretch/>
        </p:blipFill>
        <p:spPr bwMode="auto">
          <a:xfrm>
            <a:off x="3878992" y="2571750"/>
            <a:ext cx="1155477" cy="162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4658099-BD5C-4280-90DA-302387D6FD15}"/>
              </a:ext>
            </a:extLst>
          </p:cNvPr>
          <p:cNvSpPr txBox="1"/>
          <p:nvPr/>
        </p:nvSpPr>
        <p:spPr>
          <a:xfrm>
            <a:off x="1920531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0</a:t>
            </a:r>
            <a:endParaRPr lang="ru-RU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ED8B5B35-38D4-4D1A-B61C-8C2B7C0F6BEA}"/>
              </a:ext>
            </a:extLst>
          </p:cNvPr>
          <p:cNvSpPr txBox="1"/>
          <p:nvPr/>
        </p:nvSpPr>
        <p:spPr>
          <a:xfrm>
            <a:off x="4921928" y="2651736"/>
            <a:ext cx="350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D7A9B95-2D10-4FB1-B741-8DC6B67D3A2C}"/>
              </a:ext>
            </a:extLst>
          </p:cNvPr>
          <p:cNvSpPr txBox="1"/>
          <p:nvPr/>
        </p:nvSpPr>
        <p:spPr>
          <a:xfrm>
            <a:off x="900075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MPI_Send</a:t>
            </a:r>
            <a:endParaRPr lang="en-US" sz="1800" dirty="0"/>
          </a:p>
          <a:p>
            <a:r>
              <a:rPr lang="en-US" sz="1800" dirty="0" err="1"/>
              <a:t>MPI_Recv</a:t>
            </a:r>
            <a:endParaRPr lang="ru-RU" sz="18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5464C24-BAFD-43C6-AE32-61281C45A20D}"/>
              </a:ext>
            </a:extLst>
          </p:cNvPr>
          <p:cNvSpPr txBox="1"/>
          <p:nvPr/>
        </p:nvSpPr>
        <p:spPr>
          <a:xfrm>
            <a:off x="4051444" y="4197630"/>
            <a:ext cx="1231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MPI_Recv</a:t>
            </a:r>
            <a:endParaRPr lang="en-US" sz="1800" dirty="0"/>
          </a:p>
          <a:p>
            <a:r>
              <a:rPr lang="en-US" sz="1800" dirty="0" err="1"/>
              <a:t>MPI_Send</a:t>
            </a:r>
            <a:endParaRPr lang="en-US" sz="1800" dirty="0"/>
          </a:p>
        </p:txBody>
      </p:sp>
      <p:sp>
        <p:nvSpPr>
          <p:cNvPr id="37948" name="Прямоугольник 37947">
            <a:extLst>
              <a:ext uri="{FF2B5EF4-FFF2-40B4-BE49-F238E27FC236}">
                <a16:creationId xmlns:a16="http://schemas.microsoft.com/office/drawing/2014/main" id="{B4441956-C487-4BE1-94CD-DE4CCED1E903}"/>
              </a:ext>
            </a:extLst>
          </p:cNvPr>
          <p:cNvSpPr/>
          <p:nvPr/>
        </p:nvSpPr>
        <p:spPr>
          <a:xfrm>
            <a:off x="40769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9" name="Прямоугольник 258">
            <a:extLst>
              <a:ext uri="{FF2B5EF4-FFF2-40B4-BE49-F238E27FC236}">
                <a16:creationId xmlns:a16="http://schemas.microsoft.com/office/drawing/2014/main" id="{D5ED0EDF-B278-49AA-8C57-7A328CC70A93}"/>
              </a:ext>
            </a:extLst>
          </p:cNvPr>
          <p:cNvSpPr/>
          <p:nvPr/>
        </p:nvSpPr>
        <p:spPr>
          <a:xfrm>
            <a:off x="3583934" y="4129360"/>
            <a:ext cx="2166604" cy="877597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F6EA8F9-E0E3-4891-BCE1-EA04CF9C2465}"/>
              </a:ext>
            </a:extLst>
          </p:cNvPr>
          <p:cNvGrpSpPr/>
          <p:nvPr/>
        </p:nvGrpSpPr>
        <p:grpSpPr>
          <a:xfrm>
            <a:off x="2045424" y="4566421"/>
            <a:ext cx="1951200" cy="136080"/>
            <a:chOff x="2045424" y="4566421"/>
            <a:chExt cx="195120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C16C420-CAAA-4802-B0B2-39ABF66AEADD}"/>
                    </a:ext>
                  </a:extLst>
                </p14:cNvPr>
                <p14:cNvContentPartPr/>
                <p14:nvPr/>
              </p14:nvContentPartPr>
              <p14:xfrm>
                <a:off x="2202024" y="4617541"/>
                <a:ext cx="1794600" cy="849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C16C420-CAAA-4802-B0B2-39ABF66AEA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84384" y="4599901"/>
                  <a:ext cx="1830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C3D9F8EE-4139-4560-A29B-CE8BFC18693A}"/>
                    </a:ext>
                  </a:extLst>
                </p14:cNvPr>
                <p14:cNvContentPartPr/>
                <p14:nvPr/>
              </p14:nvContentPartPr>
              <p14:xfrm>
                <a:off x="2045424" y="4566421"/>
                <a:ext cx="260280" cy="13608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C3D9F8EE-4139-4560-A29B-CE8BFC18693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27784" y="4548781"/>
                  <a:ext cx="29592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E55228E-CCAB-42FC-9A99-8693BB3A1635}"/>
              </a:ext>
            </a:extLst>
          </p:cNvPr>
          <p:cNvGrpSpPr/>
          <p:nvPr/>
        </p:nvGrpSpPr>
        <p:grpSpPr>
          <a:xfrm>
            <a:off x="2027064" y="3411901"/>
            <a:ext cx="2022840" cy="954360"/>
            <a:chOff x="2027064" y="3411901"/>
            <a:chExt cx="2022840" cy="95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EBBA436-CB8A-4BF3-A163-D8E131E63007}"/>
                    </a:ext>
                  </a:extLst>
                </p14:cNvPr>
                <p14:cNvContentPartPr/>
                <p14:nvPr/>
              </p14:nvContentPartPr>
              <p14:xfrm>
                <a:off x="2027064" y="4314061"/>
                <a:ext cx="1883520" cy="5220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EBBA436-CB8A-4BF3-A163-D8E131E630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9424" y="4296421"/>
                  <a:ext cx="1919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565F6C19-3858-455E-9ABE-48D2DE53B06E}"/>
                    </a:ext>
                  </a:extLst>
                </p14:cNvPr>
                <p14:cNvContentPartPr/>
                <p14:nvPr/>
              </p14:nvContentPartPr>
              <p14:xfrm>
                <a:off x="3937944" y="4281301"/>
                <a:ext cx="111960" cy="74520"/>
              </p14:xfrm>
            </p:contentPart>
          </mc:Choice>
          <mc:Fallback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565F6C19-3858-455E-9ABE-48D2DE53B0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20304" y="4263661"/>
                  <a:ext cx="147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124AA0E9-562E-45E5-83FA-4B0B884283A6}"/>
                    </a:ext>
                  </a:extLst>
                </p14:cNvPr>
                <p14:cNvContentPartPr/>
                <p14:nvPr/>
              </p14:nvContentPartPr>
              <p14:xfrm>
                <a:off x="3050544" y="3628981"/>
                <a:ext cx="474120" cy="416160"/>
              </p14:xfrm>
            </p:contentPart>
          </mc:Choice>
          <mc:Fallback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124AA0E9-562E-45E5-83FA-4B0B884283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32544" y="3611341"/>
                  <a:ext cx="5097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55A5660-006B-4A72-A9A5-034225778FB1}"/>
                    </a:ext>
                  </a:extLst>
                </p14:cNvPr>
                <p14:cNvContentPartPr/>
                <p14:nvPr/>
              </p14:nvContentPartPr>
              <p14:xfrm>
                <a:off x="2771184" y="3411901"/>
                <a:ext cx="1069200" cy="780840"/>
              </p14:xfrm>
            </p:contentPart>
          </mc:Choice>
          <mc:Fallback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55A5660-006B-4A72-A9A5-034225778FB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53544" y="3393901"/>
                  <a:ext cx="1104840" cy="81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1D29F7E0-3199-463B-88D0-063558FE6DA1}"/>
                  </a:ext>
                </a:extLst>
              </p14:cNvPr>
              <p14:cNvContentPartPr/>
              <p14:nvPr/>
            </p14:nvContentPartPr>
            <p14:xfrm>
              <a:off x="5591160" y="705960"/>
              <a:ext cx="3539160" cy="39729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1D29F7E0-3199-463B-88D0-063558FE6DA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81800" y="696600"/>
                <a:ext cx="3557880" cy="39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464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3329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Non-Blocking operations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88AC8B-B353-4687-8A14-2EC09A0A5747}"/>
              </a:ext>
            </a:extLst>
          </p:cNvPr>
          <p:cNvSpPr txBox="1"/>
          <p:nvPr/>
        </p:nvSpPr>
        <p:spPr>
          <a:xfrm>
            <a:off x="113712" y="672785"/>
            <a:ext cx="27985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MPI_Isend</a:t>
            </a:r>
            <a:r>
              <a:rPr lang="en-US" dirty="0"/>
              <a:t>(</a:t>
            </a:r>
          </a:p>
          <a:p>
            <a:r>
              <a:rPr lang="en-US" dirty="0"/>
              <a:t>void* 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int count, </a:t>
            </a:r>
          </a:p>
          <a:p>
            <a:r>
              <a:rPr lang="en-US" dirty="0" err="1"/>
              <a:t>MPI_Datatype</a:t>
            </a:r>
            <a:r>
              <a:rPr lang="en-US" dirty="0"/>
              <a:t> datatype, </a:t>
            </a:r>
          </a:p>
          <a:p>
            <a:r>
              <a:rPr lang="en-US" dirty="0"/>
              <a:t>int </a:t>
            </a:r>
            <a:r>
              <a:rPr lang="en-US" dirty="0" err="1"/>
              <a:t>dest</a:t>
            </a:r>
            <a:r>
              <a:rPr lang="en-US" dirty="0"/>
              <a:t>,</a:t>
            </a:r>
          </a:p>
          <a:p>
            <a:r>
              <a:rPr lang="en-US" dirty="0"/>
              <a:t>int tag, </a:t>
            </a:r>
          </a:p>
          <a:p>
            <a:r>
              <a:rPr lang="en-US" dirty="0" err="1"/>
              <a:t>MPI_Comm</a:t>
            </a:r>
            <a:r>
              <a:rPr lang="en-US" dirty="0"/>
              <a:t> comm,</a:t>
            </a:r>
          </a:p>
          <a:p>
            <a:r>
              <a:rPr lang="en-US" dirty="0" err="1"/>
              <a:t>MPI_Request</a:t>
            </a:r>
            <a:r>
              <a:rPr lang="en-US" dirty="0"/>
              <a:t> *request</a:t>
            </a:r>
          </a:p>
          <a:p>
            <a:r>
              <a:rPr lang="en-US" dirty="0"/>
              <a:t>)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2C64C2-18D1-4B08-8B10-964509557332}"/>
              </a:ext>
            </a:extLst>
          </p:cNvPr>
          <p:cNvSpPr txBox="1"/>
          <p:nvPr/>
        </p:nvSpPr>
        <p:spPr>
          <a:xfrm>
            <a:off x="2667489" y="925648"/>
            <a:ext cx="64066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address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beginning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transferred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location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elements</a:t>
            </a:r>
            <a:r>
              <a:rPr lang="ru-RU" dirty="0"/>
              <a:t> </a:t>
            </a:r>
            <a:r>
              <a:rPr lang="ru-RU" dirty="0" err="1"/>
              <a:t>sent</a:t>
            </a:r>
            <a:r>
              <a:rPr lang="ru-RU" dirty="0"/>
              <a:t>;</a:t>
            </a:r>
          </a:p>
          <a:p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receiving</a:t>
            </a:r>
            <a:r>
              <a:rPr lang="ru-RU" dirty="0"/>
              <a:t> </a:t>
            </a:r>
            <a:r>
              <a:rPr lang="ru-RU" dirty="0" err="1"/>
              <a:t>process</a:t>
            </a:r>
            <a:r>
              <a:rPr lang="ru-RU" dirty="0"/>
              <a:t> </a:t>
            </a:r>
            <a:r>
              <a:rPr lang="en-US" dirty="0"/>
              <a:t>(in </a:t>
            </a:r>
            <a:r>
              <a:rPr lang="ru-RU" dirty="0" err="1"/>
              <a:t>communicator</a:t>
            </a:r>
            <a:r>
              <a:rPr lang="ru-RU" dirty="0"/>
              <a:t> </a:t>
            </a:r>
            <a:r>
              <a:rPr lang="ru-RU" dirty="0" err="1"/>
              <a:t>comm</a:t>
            </a:r>
            <a:r>
              <a:rPr lang="en-US" dirty="0"/>
              <a:t>)</a:t>
            </a:r>
            <a:r>
              <a:rPr lang="ru-RU" dirty="0"/>
              <a:t>;</a:t>
            </a:r>
          </a:p>
          <a:p>
            <a:r>
              <a:rPr lang="ru-RU" dirty="0" err="1"/>
              <a:t>message</a:t>
            </a:r>
            <a:r>
              <a:rPr lang="ru-RU" dirty="0"/>
              <a:t> </a:t>
            </a:r>
            <a:r>
              <a:rPr lang="ru-RU" dirty="0" err="1"/>
              <a:t>identifier</a:t>
            </a:r>
            <a:r>
              <a:rPr lang="ru-RU" dirty="0"/>
              <a:t> (</a:t>
            </a:r>
            <a:r>
              <a:rPr lang="en-US" dirty="0"/>
              <a:t>name</a:t>
            </a:r>
            <a:r>
              <a:rPr lang="ru-RU" dirty="0"/>
              <a:t>);</a:t>
            </a:r>
          </a:p>
          <a:p>
            <a:r>
              <a:rPr lang="ru-RU" dirty="0" err="1"/>
              <a:t>communicator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request </a:t>
            </a:r>
            <a:r>
              <a:rPr lang="en-US" dirty="0" err="1"/>
              <a:t>identificator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05BAAD-797F-4FC1-85A4-6FAFA5CFCAF4}"/>
              </a:ext>
            </a:extLst>
          </p:cNvPr>
          <p:cNvSpPr txBox="1"/>
          <p:nvPr/>
        </p:nvSpPr>
        <p:spPr>
          <a:xfrm>
            <a:off x="764196" y="3716070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MPI_Test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82AF4F-D658-453E-A999-95A1464F9440}"/>
              </a:ext>
            </a:extLst>
          </p:cNvPr>
          <p:cNvSpPr txBox="1"/>
          <p:nvPr/>
        </p:nvSpPr>
        <p:spPr>
          <a:xfrm>
            <a:off x="4572000" y="3716070"/>
            <a:ext cx="279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MPI_Wait</a:t>
            </a:r>
            <a:r>
              <a:rPr lang="en-US" dirty="0"/>
              <a:t>()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B408FD1-E67D-4D4B-A7DC-901F58C91B90}"/>
                  </a:ext>
                </a:extLst>
              </p14:cNvPr>
              <p14:cNvContentPartPr/>
              <p14:nvPr/>
            </p14:nvContentPartPr>
            <p14:xfrm>
              <a:off x="61920" y="615960"/>
              <a:ext cx="7855920" cy="38228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B408FD1-E67D-4D4B-A7DC-901F58C91B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0" y="606600"/>
                <a:ext cx="7874640" cy="38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950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3329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Non-Blocking operations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177AE6-824B-41E7-973A-D5B3472BC6B1}"/>
              </a:ext>
            </a:extLst>
          </p:cNvPr>
          <p:cNvSpPr txBox="1"/>
          <p:nvPr/>
        </p:nvSpPr>
        <p:spPr>
          <a:xfrm>
            <a:off x="16136" y="558855"/>
            <a:ext cx="8008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MPI_Isend</a:t>
            </a:r>
            <a:r>
              <a:rPr lang="ru-RU" dirty="0"/>
              <a:t> </a:t>
            </a:r>
            <a:r>
              <a:rPr lang="en-US" dirty="0"/>
              <a:t>	standard regime</a:t>
            </a:r>
            <a:r>
              <a:rPr lang="ru-RU" dirty="0"/>
              <a:t>	</a:t>
            </a:r>
            <a:r>
              <a:rPr lang="en-US" dirty="0"/>
              <a:t>	</a:t>
            </a:r>
          </a:p>
          <a:p>
            <a:r>
              <a:rPr lang="en-US" dirty="0" err="1"/>
              <a:t>MPI_Ibsend</a:t>
            </a:r>
            <a:r>
              <a:rPr lang="ru-RU" dirty="0"/>
              <a:t> </a:t>
            </a:r>
            <a:r>
              <a:rPr lang="en-US" dirty="0"/>
              <a:t>	buffered regime		</a:t>
            </a:r>
          </a:p>
          <a:p>
            <a:r>
              <a:rPr lang="en-US" dirty="0" err="1"/>
              <a:t>MPI_Issend</a:t>
            </a:r>
            <a:r>
              <a:rPr lang="ru-RU" dirty="0"/>
              <a:t> </a:t>
            </a:r>
            <a:r>
              <a:rPr lang="en-US" dirty="0"/>
              <a:t>	synchronous regime</a:t>
            </a:r>
            <a:r>
              <a:rPr lang="ru-RU" dirty="0"/>
              <a:t>	</a:t>
            </a:r>
            <a:endParaRPr lang="en-US" dirty="0"/>
          </a:p>
          <a:p>
            <a:r>
              <a:rPr lang="en-US" dirty="0" err="1"/>
              <a:t>MPI_Irsend</a:t>
            </a:r>
            <a:r>
              <a:rPr lang="ru-RU" dirty="0"/>
              <a:t> </a:t>
            </a:r>
            <a:r>
              <a:rPr lang="en-US" dirty="0"/>
              <a:t>	ready regime	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518C50-B1EC-4C85-8510-C6A7B121C443}"/>
              </a:ext>
            </a:extLst>
          </p:cNvPr>
          <p:cNvSpPr txBox="1"/>
          <p:nvPr/>
        </p:nvSpPr>
        <p:spPr>
          <a:xfrm>
            <a:off x="4379801" y="789687"/>
            <a:ext cx="4589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https://iamsorush.com/posts/mpi-send-types/</a:t>
            </a:r>
          </a:p>
        </p:txBody>
      </p:sp>
    </p:spTree>
    <p:extLst>
      <p:ext uri="{BB962C8B-B14F-4D97-AF65-F5344CB8AC3E}">
        <p14:creationId xmlns:p14="http://schemas.microsoft.com/office/powerpoint/2010/main" val="2114233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4085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Parallel summation algorithms</a:t>
            </a:r>
          </a:p>
        </p:txBody>
      </p:sp>
      <p:pic>
        <p:nvPicPr>
          <p:cNvPr id="46086" name="Picture 6" descr="4. Показатели производительности параллельных систем. 5-6. Предметные  предпосылки параллелизма - презентация онлайн">
            <a:extLst>
              <a:ext uri="{FF2B5EF4-FFF2-40B4-BE49-F238E27FC236}">
                <a16:creationId xmlns:a16="http://schemas.microsoft.com/office/drawing/2014/main" id="{EA47AE2F-F288-4DF4-BEE9-C162BB3C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5853" r="19773" b="59469"/>
          <a:stretch/>
        </p:blipFill>
        <p:spPr bwMode="auto">
          <a:xfrm>
            <a:off x="5008815" y="3383861"/>
            <a:ext cx="3852601" cy="16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F98300-AE20-42FE-B3CC-D735155A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7" y="748410"/>
            <a:ext cx="5352142" cy="3646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D432-7482-4F43-A697-F9D2CC964F55}"/>
              </a:ext>
            </a:extLst>
          </p:cNvPr>
          <p:cNvSpPr txBox="1"/>
          <p:nvPr/>
        </p:nvSpPr>
        <p:spPr>
          <a:xfrm>
            <a:off x="5806428" y="2482091"/>
            <a:ext cx="2795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P-1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C8B216F2-5A11-4693-B6CF-19191632E72D}"/>
                  </a:ext>
                </a:extLst>
              </p14:cNvPr>
              <p14:cNvContentPartPr/>
              <p14:nvPr/>
            </p14:nvContentPartPr>
            <p14:xfrm>
              <a:off x="604800" y="270720"/>
              <a:ext cx="8441280" cy="45212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C8B216F2-5A11-4693-B6CF-19191632E7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440" y="261360"/>
                <a:ext cx="8460000" cy="45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405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4085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Parallel summation algorithms</a:t>
            </a:r>
          </a:p>
        </p:txBody>
      </p:sp>
      <p:pic>
        <p:nvPicPr>
          <p:cNvPr id="46086" name="Picture 6" descr="4. Показатели производительности параллельных систем. 5-6. Предметные  предпосылки параллелизма - презентация онлайн">
            <a:extLst>
              <a:ext uri="{FF2B5EF4-FFF2-40B4-BE49-F238E27FC236}">
                <a16:creationId xmlns:a16="http://schemas.microsoft.com/office/drawing/2014/main" id="{EA47AE2F-F288-4DF4-BEE9-C162BB3C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40531" r="19773" b="6446"/>
          <a:stretch/>
        </p:blipFill>
        <p:spPr bwMode="auto">
          <a:xfrm>
            <a:off x="5532994" y="2772394"/>
            <a:ext cx="3538094" cy="225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9D70CAB-2DD8-4E54-8E5D-6CD7C9CF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" y="640371"/>
            <a:ext cx="5389070" cy="426404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4E44356-6049-461B-9C6B-07621CC32BB0}"/>
              </a:ext>
            </a:extLst>
          </p:cNvPr>
          <p:cNvSpPr txBox="1"/>
          <p:nvPr/>
        </p:nvSpPr>
        <p:spPr>
          <a:xfrm>
            <a:off x="5461982" y="2165823"/>
            <a:ext cx="3478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Log_2 P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27887E3-0F8D-4FD4-BC52-A23DF59C1E55}"/>
                  </a:ext>
                </a:extLst>
              </p14:cNvPr>
              <p14:cNvContentPartPr/>
              <p14:nvPr/>
            </p14:nvContentPartPr>
            <p14:xfrm>
              <a:off x="5497200" y="2351880"/>
              <a:ext cx="3468240" cy="197244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27887E3-0F8D-4FD4-BC52-A23DF59C1E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7840" y="2342520"/>
                <a:ext cx="3486960" cy="19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063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2871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Collective operations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BC8089-3765-42B0-94BA-4A130A423BA8}"/>
              </a:ext>
            </a:extLst>
          </p:cNvPr>
          <p:cNvSpPr txBox="1"/>
          <p:nvPr/>
        </p:nvSpPr>
        <p:spPr>
          <a:xfrm>
            <a:off x="305771" y="8374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MPI_Barrier</a:t>
            </a:r>
            <a:r>
              <a:rPr lang="en-US" dirty="0"/>
              <a:t>()</a:t>
            </a:r>
          </a:p>
          <a:p>
            <a:r>
              <a:rPr lang="en-US" dirty="0" err="1"/>
              <a:t>MPI_Bcast</a:t>
            </a:r>
            <a:r>
              <a:rPr lang="en-US" dirty="0"/>
              <a:t>()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1BAA8337-04DB-4E62-9F2E-ABF4FE585107}"/>
                  </a:ext>
                </a:extLst>
              </p14:cNvPr>
              <p14:cNvContentPartPr/>
              <p14:nvPr/>
            </p14:nvContentPartPr>
            <p14:xfrm>
              <a:off x="1648440" y="572760"/>
              <a:ext cx="4718160" cy="419400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1BAA8337-04DB-4E62-9F2E-ABF4FE585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080" y="563400"/>
                <a:ext cx="4736880" cy="42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732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2871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Collective operations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BC8089-3765-42B0-94BA-4A130A423BA8}"/>
              </a:ext>
            </a:extLst>
          </p:cNvPr>
          <p:cNvSpPr txBox="1"/>
          <p:nvPr/>
        </p:nvSpPr>
        <p:spPr>
          <a:xfrm>
            <a:off x="305771" y="83748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MPI_Gather</a:t>
            </a:r>
            <a:r>
              <a:rPr lang="en-US" dirty="0"/>
              <a:t>()</a:t>
            </a:r>
          </a:p>
          <a:p>
            <a:r>
              <a:rPr lang="en-US" dirty="0" err="1"/>
              <a:t>MPI_Allgather</a:t>
            </a:r>
            <a:r>
              <a:rPr lang="en-US" dirty="0"/>
              <a:t>()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F8E3A9E7-75DD-4BB5-A1A0-5FEEDC1F474E}"/>
                  </a:ext>
                </a:extLst>
              </p14:cNvPr>
              <p14:cNvContentPartPr/>
              <p14:nvPr/>
            </p14:nvContentPartPr>
            <p14:xfrm>
              <a:off x="2344320" y="1819440"/>
              <a:ext cx="6522480" cy="281592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F8E3A9E7-75DD-4BB5-A1A0-5FEEDC1F47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4960" y="1810080"/>
                <a:ext cx="6541200" cy="28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240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5AF22D7-BC6F-44F0-959F-47A24ECFCE6F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497FE70-0C39-4A53-94C7-F3D41B4AE9C1}"/>
              </a:ext>
            </a:extLst>
          </p:cNvPr>
          <p:cNvSpPr/>
          <p:nvPr/>
        </p:nvSpPr>
        <p:spPr>
          <a:xfrm>
            <a:off x="232967" y="86450"/>
            <a:ext cx="2871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Collective operations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BC8089-3765-42B0-94BA-4A130A423BA8}"/>
              </a:ext>
            </a:extLst>
          </p:cNvPr>
          <p:cNvSpPr txBox="1"/>
          <p:nvPr/>
        </p:nvSpPr>
        <p:spPr>
          <a:xfrm>
            <a:off x="305771" y="83748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MPI_Scatter</a:t>
            </a:r>
            <a:r>
              <a:rPr lang="en-US" dirty="0"/>
              <a:t>()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C51AF40-571E-48C2-B249-04888DD6A806}"/>
                  </a:ext>
                </a:extLst>
              </p14:cNvPr>
              <p14:cNvContentPartPr/>
              <p14:nvPr/>
            </p14:nvContentPartPr>
            <p14:xfrm>
              <a:off x="1698480" y="956160"/>
              <a:ext cx="5039280" cy="3105360"/>
            </p14:xfrm>
          </p:contentPart>
        </mc:Choice>
        <mc:Fallback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C51AF40-571E-48C2-B249-04888DD6A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9120" y="946800"/>
                <a:ext cx="5058000" cy="31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01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ordered()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26CF67-FAC2-43E9-802F-A1528ED6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17" y="1281541"/>
            <a:ext cx="5897594" cy="34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collapse()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F32B3D-F079-4E95-BAB4-42215E42C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" y="1407862"/>
            <a:ext cx="6825967" cy="3524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563057A1-7049-41E0-B1B0-3395A3F3C421}"/>
                  </a:ext>
                </a:extLst>
              </p14:cNvPr>
              <p14:cNvContentPartPr/>
              <p14:nvPr/>
            </p14:nvContentPartPr>
            <p14:xfrm>
              <a:off x="1682904" y="2923021"/>
              <a:ext cx="1020600" cy="727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563057A1-7049-41E0-B1B0-3395A3F3C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4264" y="2914021"/>
                <a:ext cx="1038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05D2EF8A-C889-4465-9FF4-A5040BA5F05B}"/>
                  </a:ext>
                </a:extLst>
              </p14:cNvPr>
              <p14:cNvContentPartPr/>
              <p14:nvPr/>
            </p14:nvContentPartPr>
            <p14:xfrm>
              <a:off x="1305984" y="2978821"/>
              <a:ext cx="2515320" cy="40536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05D2EF8A-C889-4465-9FF4-A5040BA5F0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7344" y="2970181"/>
                <a:ext cx="25329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DB967F50-9D80-4921-83BE-5177DC40374B}"/>
                  </a:ext>
                </a:extLst>
              </p14:cNvPr>
              <p14:cNvContentPartPr/>
              <p14:nvPr/>
            </p14:nvContentPartPr>
            <p14:xfrm>
              <a:off x="2940384" y="2575621"/>
              <a:ext cx="878760" cy="23076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DB967F50-9D80-4921-83BE-5177DC4037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1384" y="2566981"/>
                <a:ext cx="896400" cy="24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BAF2082-D504-4911-BE0E-36844E898278}"/>
              </a:ext>
            </a:extLst>
          </p:cNvPr>
          <p:cNvGrpSpPr/>
          <p:nvPr/>
        </p:nvGrpSpPr>
        <p:grpSpPr>
          <a:xfrm>
            <a:off x="3747864" y="1941301"/>
            <a:ext cx="1313640" cy="533160"/>
            <a:chOff x="3747864" y="1941301"/>
            <a:chExt cx="131364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DEB053C8-3FC1-4AC2-8BC8-79A57CC07A36}"/>
                    </a:ext>
                  </a:extLst>
                </p14:cNvPr>
                <p14:cNvContentPartPr/>
                <p14:nvPr/>
              </p14:nvContentPartPr>
              <p14:xfrm>
                <a:off x="3747864" y="1941301"/>
                <a:ext cx="207360" cy="279000"/>
              </p14:xfrm>
            </p:contentPart>
          </mc:Choice>
          <mc:Fallback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DEB053C8-3FC1-4AC2-8BC8-79A57CC07A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39224" y="1932661"/>
                  <a:ext cx="225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F570F41A-34F2-4E6A-97E3-775547F0F3E3}"/>
                    </a:ext>
                  </a:extLst>
                </p14:cNvPr>
                <p14:cNvContentPartPr/>
                <p14:nvPr/>
              </p14:nvContentPartPr>
              <p14:xfrm>
                <a:off x="3960984" y="2071981"/>
                <a:ext cx="98640" cy="11268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F570F41A-34F2-4E6A-97E3-775547F0F3E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52344" y="2063341"/>
                  <a:ext cx="11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151D0BFE-09E4-4795-BA3C-909CF58897ED}"/>
                    </a:ext>
                  </a:extLst>
                </p14:cNvPr>
                <p14:cNvContentPartPr/>
                <p14:nvPr/>
              </p14:nvContentPartPr>
              <p14:xfrm>
                <a:off x="4104624" y="2052181"/>
                <a:ext cx="146880" cy="108360"/>
              </p14:xfrm>
            </p:contentPart>
          </mc:Choice>
          <mc:Fallback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151D0BFE-09E4-4795-BA3C-909CF58897E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95984" y="2043181"/>
                  <a:ext cx="164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B526F5AA-894A-43EE-87E6-C5ABCBC01E0F}"/>
                    </a:ext>
                  </a:extLst>
                </p14:cNvPr>
                <p14:cNvContentPartPr/>
                <p14:nvPr/>
              </p14:nvContentPartPr>
              <p14:xfrm>
                <a:off x="4396584" y="2012581"/>
                <a:ext cx="147960" cy="5904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B526F5AA-894A-43EE-87E6-C5ABCBC01E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87584" y="2003941"/>
                  <a:ext cx="165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88253C72-2649-4134-96A0-DB02AD5587BD}"/>
                    </a:ext>
                  </a:extLst>
                </p14:cNvPr>
                <p14:cNvContentPartPr/>
                <p14:nvPr/>
              </p14:nvContentPartPr>
              <p14:xfrm>
                <a:off x="4579464" y="1963981"/>
                <a:ext cx="288720" cy="11628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88253C72-2649-4134-96A0-DB02AD5587B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70464" y="1955341"/>
                  <a:ext cx="306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C16FD21C-7479-46C0-9154-3DCC17F3CD6D}"/>
                    </a:ext>
                  </a:extLst>
                </p14:cNvPr>
                <p14:cNvContentPartPr/>
                <p14:nvPr/>
              </p14:nvContentPartPr>
              <p14:xfrm>
                <a:off x="4763064" y="1965421"/>
                <a:ext cx="298440" cy="509040"/>
              </p14:xfrm>
            </p:contentPart>
          </mc:Choice>
          <mc:Fallback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C16FD21C-7479-46C0-9154-3DCC17F3CD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54424" y="1956421"/>
                  <a:ext cx="31608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0333036-F93D-44AE-8F05-FA3711631D74}"/>
              </a:ext>
            </a:extLst>
          </p:cNvPr>
          <p:cNvGrpSpPr/>
          <p:nvPr/>
        </p:nvGrpSpPr>
        <p:grpSpPr>
          <a:xfrm>
            <a:off x="5246544" y="1718821"/>
            <a:ext cx="715320" cy="447480"/>
            <a:chOff x="5246544" y="1718821"/>
            <a:chExt cx="715320" cy="44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6A17A5DB-F895-43BD-8D68-705C7F7B47DC}"/>
                    </a:ext>
                  </a:extLst>
                </p14:cNvPr>
                <p14:cNvContentPartPr/>
                <p14:nvPr/>
              </p14:nvContentPartPr>
              <p14:xfrm>
                <a:off x="5246544" y="1900981"/>
                <a:ext cx="97560" cy="64080"/>
              </p14:xfrm>
            </p:contentPart>
          </mc:Choice>
          <mc:Fallback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6A17A5DB-F895-43BD-8D68-705C7F7B47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37544" y="1892341"/>
                  <a:ext cx="115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F01607AC-19F0-4241-8D89-8D8BA59E0C69}"/>
                    </a:ext>
                  </a:extLst>
                </p14:cNvPr>
                <p14:cNvContentPartPr/>
                <p14:nvPr/>
              </p14:nvContentPartPr>
              <p14:xfrm>
                <a:off x="5288664" y="1894141"/>
                <a:ext cx="160560" cy="272160"/>
              </p14:xfrm>
            </p:contentPart>
          </mc:Choice>
          <mc:Fallback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F01607AC-19F0-4241-8D89-8D8BA59E0C6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80024" y="1885501"/>
                  <a:ext cx="178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6E8D451D-220D-400F-BDF0-3C9BAC8F65E1}"/>
                    </a:ext>
                  </a:extLst>
                </p14:cNvPr>
                <p14:cNvContentPartPr/>
                <p14:nvPr/>
              </p14:nvContentPartPr>
              <p14:xfrm>
                <a:off x="5493144" y="1899181"/>
                <a:ext cx="103320" cy="68760"/>
              </p14:xfrm>
            </p:contentPart>
          </mc:Choice>
          <mc:Fallback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6E8D451D-220D-400F-BDF0-3C9BAC8F65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84504" y="1890541"/>
                  <a:ext cx="120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22403B94-1793-439B-8FF6-4E4887BABE0B}"/>
                    </a:ext>
                  </a:extLst>
                </p14:cNvPr>
                <p14:cNvContentPartPr/>
                <p14:nvPr/>
              </p14:nvContentPartPr>
              <p14:xfrm>
                <a:off x="5627064" y="1718821"/>
                <a:ext cx="33840" cy="219240"/>
              </p14:xfrm>
            </p:contentPart>
          </mc:Choice>
          <mc:Fallback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22403B94-1793-439B-8FF6-4E4887BABE0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8064" y="1710181"/>
                  <a:ext cx="51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6DBAB69E-912B-4FAA-98FE-EBFEB7A4D78F}"/>
                    </a:ext>
                  </a:extLst>
                </p14:cNvPr>
                <p14:cNvContentPartPr/>
                <p14:nvPr/>
              </p14:nvContentPartPr>
              <p14:xfrm>
                <a:off x="5684664" y="1799821"/>
                <a:ext cx="277200" cy="14976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6DBAB69E-912B-4FAA-98FE-EBFEB7A4D7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676024" y="1790821"/>
                  <a:ext cx="294840" cy="16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DC10D875-966C-4D3F-BEF2-DEC92C91C574}"/>
                  </a:ext>
                </a:extLst>
              </p14:cNvPr>
              <p14:cNvContentPartPr/>
              <p14:nvPr/>
            </p14:nvContentPartPr>
            <p14:xfrm>
              <a:off x="6147624" y="1795141"/>
              <a:ext cx="367560" cy="300600"/>
            </p14:xfrm>
          </p:contentPart>
        </mc:Choice>
        <mc:Fallback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DC10D875-966C-4D3F-BEF2-DEC92C91C57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38984" y="1786141"/>
                <a:ext cx="3852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F753421B-EEAA-4203-B2E4-6CEB2F100C94}"/>
                  </a:ext>
                </a:extLst>
              </p14:cNvPr>
              <p14:cNvContentPartPr/>
              <p14:nvPr/>
            </p14:nvContentPartPr>
            <p14:xfrm>
              <a:off x="4304424" y="2568061"/>
              <a:ext cx="197640" cy="6588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F753421B-EEAA-4203-B2E4-6CEB2F100C9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295424" y="2559061"/>
                <a:ext cx="2152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6DAF8BB9-D71D-4DE1-91CF-51FCABBF7FBD}"/>
                  </a:ext>
                </a:extLst>
              </p14:cNvPr>
              <p14:cNvContentPartPr/>
              <p14:nvPr/>
            </p14:nvContentPartPr>
            <p14:xfrm>
              <a:off x="4555704" y="2556541"/>
              <a:ext cx="232200" cy="7308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6DAF8BB9-D71D-4DE1-91CF-51FCABBF7FB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46704" y="2547541"/>
                <a:ext cx="2498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BFEE40C1-9DFB-427E-B001-779E65960A3E}"/>
                  </a:ext>
                </a:extLst>
              </p14:cNvPr>
              <p14:cNvContentPartPr/>
              <p14:nvPr/>
            </p14:nvContentPartPr>
            <p14:xfrm>
              <a:off x="4845144" y="2431981"/>
              <a:ext cx="116640" cy="22716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BFEE40C1-9DFB-427E-B001-779E65960A3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36504" y="2422981"/>
                <a:ext cx="13428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0F1725E-2EC9-4EC3-9C88-72F6FB03F1CB}"/>
              </a:ext>
            </a:extLst>
          </p:cNvPr>
          <p:cNvGrpSpPr/>
          <p:nvPr/>
        </p:nvGrpSpPr>
        <p:grpSpPr>
          <a:xfrm>
            <a:off x="5234664" y="2124901"/>
            <a:ext cx="1603800" cy="538920"/>
            <a:chOff x="5234664" y="2124901"/>
            <a:chExt cx="1603800" cy="53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8C7FB253-F2F5-4A47-9D1C-3C663B02F29B}"/>
                    </a:ext>
                  </a:extLst>
                </p14:cNvPr>
                <p14:cNvContentPartPr/>
                <p14:nvPr/>
              </p14:nvContentPartPr>
              <p14:xfrm>
                <a:off x="5234664" y="2475541"/>
                <a:ext cx="132120" cy="18828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8C7FB253-F2F5-4A47-9D1C-3C663B02F29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25664" y="2466541"/>
                  <a:ext cx="149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FB1C7599-27C4-4ABE-89FA-63349018F84A}"/>
                    </a:ext>
                  </a:extLst>
                </p14:cNvPr>
                <p14:cNvContentPartPr/>
                <p14:nvPr/>
              </p14:nvContentPartPr>
              <p14:xfrm>
                <a:off x="5411424" y="2490661"/>
                <a:ext cx="105840" cy="78120"/>
              </p14:xfrm>
            </p:contentPart>
          </mc:Choice>
          <mc:Fallback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FB1C7599-27C4-4ABE-89FA-63349018F84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02784" y="2482021"/>
                  <a:ext cx="123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81E5B5E5-B5C5-44D1-B74F-7312451647D6}"/>
                    </a:ext>
                  </a:extLst>
                </p14:cNvPr>
                <p14:cNvContentPartPr/>
                <p14:nvPr/>
              </p14:nvContentPartPr>
              <p14:xfrm>
                <a:off x="5555064" y="2435221"/>
                <a:ext cx="228240" cy="910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81E5B5E5-B5C5-44D1-B74F-7312451647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46064" y="2426221"/>
                  <a:ext cx="245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367FAC42-45A4-424E-A10B-C40972749413}"/>
                    </a:ext>
                  </a:extLst>
                </p14:cNvPr>
                <p14:cNvContentPartPr/>
                <p14:nvPr/>
              </p14:nvContentPartPr>
              <p14:xfrm>
                <a:off x="5802024" y="2182141"/>
                <a:ext cx="25920" cy="306000"/>
              </p14:xfrm>
            </p:contentPart>
          </mc:Choice>
          <mc:Fallback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367FAC42-45A4-424E-A10B-C4097274941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93024" y="2173141"/>
                  <a:ext cx="435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1CF3E606-E0C4-4778-8015-7AFA9FD3E400}"/>
                    </a:ext>
                  </a:extLst>
                </p14:cNvPr>
                <p14:cNvContentPartPr/>
                <p14:nvPr/>
              </p14:nvContentPartPr>
              <p14:xfrm>
                <a:off x="5869344" y="2240821"/>
                <a:ext cx="172440" cy="23436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1CF3E606-E0C4-4778-8015-7AFA9FD3E4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60344" y="2232181"/>
                  <a:ext cx="1900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E6C235C0-791F-4AA9-9D60-2934D8046C74}"/>
                    </a:ext>
                  </a:extLst>
                </p14:cNvPr>
                <p14:cNvContentPartPr/>
                <p14:nvPr/>
              </p14:nvContentPartPr>
              <p14:xfrm>
                <a:off x="6105144" y="2124901"/>
                <a:ext cx="67680" cy="34668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E6C235C0-791F-4AA9-9D60-2934D8046C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96504" y="2115901"/>
                  <a:ext cx="85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391332B8-D7B2-4E7D-9805-55F832AAD6CC}"/>
                    </a:ext>
                  </a:extLst>
                </p14:cNvPr>
                <p14:cNvContentPartPr/>
                <p14:nvPr/>
              </p14:nvContentPartPr>
              <p14:xfrm>
                <a:off x="6295944" y="2338741"/>
                <a:ext cx="11880" cy="13500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391332B8-D7B2-4E7D-9805-55F832AAD6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287304" y="2330101"/>
                  <a:ext cx="29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85634536-0475-4818-82E0-6672B396DA69}"/>
                    </a:ext>
                  </a:extLst>
                </p14:cNvPr>
                <p14:cNvContentPartPr/>
                <p14:nvPr/>
              </p14:nvContentPartPr>
              <p14:xfrm>
                <a:off x="6291624" y="2262421"/>
                <a:ext cx="6480" cy="900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85634536-0475-4818-82E0-6672B396DA6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82984" y="2253781"/>
                  <a:ext cx="241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5EB40C80-2840-4EBA-9A16-9F2CE3B1DCB9}"/>
                    </a:ext>
                  </a:extLst>
                </p14:cNvPr>
                <p14:cNvContentPartPr/>
                <p14:nvPr/>
              </p14:nvContentPartPr>
              <p14:xfrm>
                <a:off x="6360744" y="2259181"/>
                <a:ext cx="177120" cy="16200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5EB40C80-2840-4EBA-9A16-9F2CE3B1DC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51744" y="2250541"/>
                  <a:ext cx="1947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AFCE41CF-7537-4FA2-98A6-7EAC8A4315AB}"/>
                    </a:ext>
                  </a:extLst>
                </p14:cNvPr>
                <p14:cNvContentPartPr/>
                <p14:nvPr/>
              </p14:nvContentPartPr>
              <p14:xfrm>
                <a:off x="6560904" y="2284021"/>
                <a:ext cx="277560" cy="12348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AFCE41CF-7537-4FA2-98A6-7EAC8A4315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52264" y="2275381"/>
                  <a:ext cx="295200" cy="14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889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ECD048F4-395B-491B-A797-6B19968195D0}"/>
              </a:ext>
            </a:extLst>
          </p:cNvPr>
          <p:cNvSpPr/>
          <p:nvPr/>
        </p:nvSpPr>
        <p:spPr>
          <a:xfrm>
            <a:off x="11648" y="4083024"/>
            <a:ext cx="2001328" cy="10488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41F7A-28C9-468C-8477-49A6A3C0280B}"/>
              </a:ext>
            </a:extLst>
          </p:cNvPr>
          <p:cNvSpPr txBox="1"/>
          <p:nvPr/>
        </p:nvSpPr>
        <p:spPr>
          <a:xfrm>
            <a:off x="157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#pragma </a:t>
            </a:r>
            <a:r>
              <a:rPr lang="en-US" sz="1800" b="1" i="0" dirty="0" err="1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omp</a:t>
            </a:r>
            <a:r>
              <a:rPr lang="en-US" sz="1800" b="1" i="0" dirty="0">
                <a:solidFill>
                  <a:srgbClr val="660033"/>
                </a:solidFill>
                <a:effectLst/>
                <a:latin typeface="Courier New" panose="02070309020205020404" pitchFamily="49" charset="0"/>
              </a:rPr>
              <a:t> for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A79F4-45E5-473C-B659-BE33AE2B8BD2}"/>
              </a:ext>
            </a:extLst>
          </p:cNvPr>
          <p:cNvSpPr txBox="1"/>
          <p:nvPr/>
        </p:nvSpPr>
        <p:spPr>
          <a:xfrm>
            <a:off x="2443253" y="6958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schedule()</a:t>
            </a:r>
            <a:endParaRPr lang="en-US" sz="1800" b="1" i="0" dirty="0">
              <a:solidFill>
                <a:srgbClr val="660033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3B23D9-9319-4A6E-A0DF-B6C39556A28B}"/>
              </a:ext>
            </a:extLst>
          </p:cNvPr>
          <p:cNvSpPr txBox="1"/>
          <p:nvPr/>
        </p:nvSpPr>
        <p:spPr>
          <a:xfrm>
            <a:off x="433903" y="1548034"/>
            <a:ext cx="208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(static,10)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57B91-ABC9-424B-929E-BCCEE03F6FA8}"/>
              </a:ext>
            </a:extLst>
          </p:cNvPr>
          <p:cNvSpPr txBox="1"/>
          <p:nvPr/>
        </p:nvSpPr>
        <p:spPr>
          <a:xfrm>
            <a:off x="3287417" y="1548034"/>
            <a:ext cx="223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(dynamic,10)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15051-2B09-4EFF-9CCC-88790A1A1030}"/>
              </a:ext>
            </a:extLst>
          </p:cNvPr>
          <p:cNvSpPr txBox="1"/>
          <p:nvPr/>
        </p:nvSpPr>
        <p:spPr>
          <a:xfrm>
            <a:off x="5640225" y="1548034"/>
            <a:ext cx="2233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(guided,10)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FBB35B4-C15B-4537-A131-AB112A72C265}"/>
              </a:ext>
            </a:extLst>
          </p:cNvPr>
          <p:cNvSpPr/>
          <p:nvPr/>
        </p:nvSpPr>
        <p:spPr>
          <a:xfrm>
            <a:off x="3610660" y="2009350"/>
            <a:ext cx="279561" cy="298199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00BCC8-FAE5-4BFA-9FB9-AFF28763DF46}"/>
              </a:ext>
            </a:extLst>
          </p:cNvPr>
          <p:cNvSpPr/>
          <p:nvPr/>
        </p:nvSpPr>
        <p:spPr>
          <a:xfrm>
            <a:off x="1118247" y="2009350"/>
            <a:ext cx="279561" cy="298199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636038C-5682-4EF8-BC2F-D11E655F8A6E}"/>
              </a:ext>
            </a:extLst>
          </p:cNvPr>
          <p:cNvSpPr/>
          <p:nvPr/>
        </p:nvSpPr>
        <p:spPr>
          <a:xfrm>
            <a:off x="6082864" y="2009350"/>
            <a:ext cx="279561" cy="2981993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44D40C7A-4FA8-4574-A5E5-3190C6567409}"/>
                  </a:ext>
                </a:extLst>
              </p14:cNvPr>
              <p14:cNvContentPartPr/>
              <p14:nvPr/>
            </p14:nvContentPartPr>
            <p14:xfrm>
              <a:off x="1144344" y="3652741"/>
              <a:ext cx="210600" cy="3348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44D40C7A-4FA8-4574-A5E5-3190C65674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344" y="3644101"/>
                <a:ext cx="228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BC19D3AF-ACC4-4A8F-824A-8C2B8C02342E}"/>
                  </a:ext>
                </a:extLst>
              </p14:cNvPr>
              <p14:cNvContentPartPr/>
              <p14:nvPr/>
            </p14:nvContentPartPr>
            <p14:xfrm>
              <a:off x="1135704" y="4056301"/>
              <a:ext cx="288360" cy="8136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BC19D3AF-ACC4-4A8F-824A-8C2B8C023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064" y="4047301"/>
                <a:ext cx="3060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E0E8610-25FE-4A1C-A691-C1971EF43C6B}"/>
                  </a:ext>
                </a:extLst>
              </p14:cNvPr>
              <p14:cNvContentPartPr/>
              <p14:nvPr/>
            </p14:nvContentPartPr>
            <p14:xfrm>
              <a:off x="1137144" y="4508461"/>
              <a:ext cx="261000" cy="2448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E0E8610-25FE-4A1C-A691-C1971EF43C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144" y="4499821"/>
                <a:ext cx="278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DE823104-DDB8-4153-9C1E-49F8B817DF2E}"/>
                  </a:ext>
                </a:extLst>
              </p14:cNvPr>
              <p14:cNvContentPartPr/>
              <p14:nvPr/>
            </p14:nvContentPartPr>
            <p14:xfrm>
              <a:off x="1217064" y="3758941"/>
              <a:ext cx="71280" cy="22680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DE823104-DDB8-4153-9C1E-49F8B817DF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8424" y="3750301"/>
                <a:ext cx="889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FFC215D9-7037-4CE4-AFD6-C8676DDAD42B}"/>
                  </a:ext>
                </a:extLst>
              </p14:cNvPr>
              <p14:cNvContentPartPr/>
              <p14:nvPr/>
            </p14:nvContentPartPr>
            <p14:xfrm>
              <a:off x="1224264" y="4192381"/>
              <a:ext cx="79200" cy="16848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FFC215D9-7037-4CE4-AFD6-C8676DDAD4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5624" y="4183381"/>
                <a:ext cx="9684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36B7B3FF-881F-4161-90E5-D62E57B70F56}"/>
              </a:ext>
            </a:extLst>
          </p:cNvPr>
          <p:cNvGrpSpPr/>
          <p:nvPr/>
        </p:nvGrpSpPr>
        <p:grpSpPr>
          <a:xfrm>
            <a:off x="1283664" y="4676221"/>
            <a:ext cx="40680" cy="259560"/>
            <a:chOff x="1283664" y="4676221"/>
            <a:chExt cx="4068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A09518CD-E373-447C-9971-2EDEDB00617F}"/>
                    </a:ext>
                  </a:extLst>
                </p14:cNvPr>
                <p14:cNvContentPartPr/>
                <p14:nvPr/>
              </p14:nvContentPartPr>
              <p14:xfrm>
                <a:off x="1283664" y="4676221"/>
                <a:ext cx="1800" cy="612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A09518CD-E373-447C-9971-2EDEDB0061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4664" y="4667581"/>
                  <a:ext cx="194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BC01D4EF-0B27-494D-8696-77906088C605}"/>
                    </a:ext>
                  </a:extLst>
                </p14:cNvPr>
                <p14:cNvContentPartPr/>
                <p14:nvPr/>
              </p14:nvContentPartPr>
              <p14:xfrm>
                <a:off x="1292304" y="4752901"/>
                <a:ext cx="32040" cy="182880"/>
              </p14:xfrm>
            </p:contentPart>
          </mc:Choice>
          <mc:Fallback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BC01D4EF-0B27-494D-8696-77906088C6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3664" y="4744261"/>
                  <a:ext cx="496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4F116F2-980A-4642-84DD-7C7C2A7DC562}"/>
              </a:ext>
            </a:extLst>
          </p:cNvPr>
          <p:cNvGrpSpPr/>
          <p:nvPr/>
        </p:nvGrpSpPr>
        <p:grpSpPr>
          <a:xfrm>
            <a:off x="1118784" y="2047501"/>
            <a:ext cx="608760" cy="1472400"/>
            <a:chOff x="1118784" y="2047501"/>
            <a:chExt cx="608760" cy="147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F595D338-0EBB-4A11-B22E-DB7843E2BB82}"/>
                    </a:ext>
                  </a:extLst>
                </p14:cNvPr>
                <p14:cNvContentPartPr/>
                <p14:nvPr/>
              </p14:nvContentPartPr>
              <p14:xfrm>
                <a:off x="1118784" y="2410021"/>
                <a:ext cx="226800" cy="14040"/>
              </p14:xfrm>
            </p:contentPart>
          </mc:Choice>
          <mc:Fallback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F595D338-0EBB-4A11-B22E-DB7843E2BB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0144" y="2401021"/>
                  <a:ext cx="244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6EB1B638-9C2C-4532-A9D1-E6A88DDDFF5D}"/>
                    </a:ext>
                  </a:extLst>
                </p14:cNvPr>
                <p14:cNvContentPartPr/>
                <p14:nvPr/>
              </p14:nvContentPartPr>
              <p14:xfrm>
                <a:off x="1160544" y="2858941"/>
                <a:ext cx="240840" cy="12960"/>
              </p14:xfrm>
            </p:contentPart>
          </mc:Choice>
          <mc:Fallback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6EB1B638-9C2C-4532-A9D1-E6A88DDDFF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1544" y="2849941"/>
                  <a:ext cx="258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A2A2E1F8-2181-443C-A5E5-DE66AAA12D31}"/>
                    </a:ext>
                  </a:extLst>
                </p14:cNvPr>
                <p14:cNvContentPartPr/>
                <p14:nvPr/>
              </p14:nvContentPartPr>
              <p14:xfrm>
                <a:off x="1140024" y="3253141"/>
                <a:ext cx="226080" cy="34920"/>
              </p14:xfrm>
            </p:contentPart>
          </mc:Choice>
          <mc:Fallback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A2A2E1F8-2181-443C-A5E5-DE66AAA12D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31024" y="3244501"/>
                  <a:ext cx="243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5664B5DC-7421-4E8F-B160-E8E62156FE0B}"/>
                    </a:ext>
                  </a:extLst>
                </p14:cNvPr>
                <p14:cNvContentPartPr/>
                <p14:nvPr/>
              </p14:nvContentPartPr>
              <p14:xfrm>
                <a:off x="1433064" y="2047501"/>
                <a:ext cx="84240" cy="305640"/>
              </p14:xfrm>
            </p:contentPart>
          </mc:Choice>
          <mc:Fallback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5664B5DC-7421-4E8F-B160-E8E62156FE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4064" y="2038501"/>
                  <a:ext cx="1018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5D5ECCA5-F639-43D1-AEA0-E6BB3E878F72}"/>
                    </a:ext>
                  </a:extLst>
                </p14:cNvPr>
                <p14:cNvContentPartPr/>
                <p14:nvPr/>
              </p14:nvContentPartPr>
              <p14:xfrm>
                <a:off x="1601184" y="2168461"/>
                <a:ext cx="122760" cy="110520"/>
              </p14:xfrm>
            </p:contentPart>
          </mc:Choice>
          <mc:Fallback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5D5ECCA5-F639-43D1-AEA0-E6BB3E878F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2544" y="2159821"/>
                  <a:ext cx="140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1E140DD2-D0AA-4D16-970F-04A292403168}"/>
                    </a:ext>
                  </a:extLst>
                </p14:cNvPr>
                <p14:cNvContentPartPr/>
                <p14:nvPr/>
              </p14:nvContentPartPr>
              <p14:xfrm>
                <a:off x="1221024" y="2159461"/>
                <a:ext cx="84600" cy="15228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1E140DD2-D0AA-4D16-970F-04A29240316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12024" y="2150461"/>
                  <a:ext cx="102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5319D7B1-146F-429A-AC86-F0F524FAA6DB}"/>
                    </a:ext>
                  </a:extLst>
                </p14:cNvPr>
                <p14:cNvContentPartPr/>
                <p14:nvPr/>
              </p14:nvContentPartPr>
              <p14:xfrm>
                <a:off x="1206624" y="2569141"/>
                <a:ext cx="66960" cy="18900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5319D7B1-146F-429A-AC86-F0F524FAA6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97984" y="2560141"/>
                  <a:ext cx="84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52B41C7C-E2B2-4356-92DC-51FE10EEFD33}"/>
                    </a:ext>
                  </a:extLst>
                </p14:cNvPr>
                <p14:cNvContentPartPr/>
                <p14:nvPr/>
              </p14:nvContentPartPr>
              <p14:xfrm>
                <a:off x="1249824" y="2980621"/>
                <a:ext cx="68400" cy="15480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52B41C7C-E2B2-4356-92DC-51FE10EEFD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40824" y="2971621"/>
                  <a:ext cx="86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1A082548-0C60-459F-B53F-41C8B9696899}"/>
                    </a:ext>
                  </a:extLst>
                </p14:cNvPr>
                <p14:cNvContentPartPr/>
                <p14:nvPr/>
              </p14:nvContentPartPr>
              <p14:xfrm>
                <a:off x="1242624" y="3352141"/>
                <a:ext cx="12240" cy="167760"/>
              </p14:xfrm>
            </p:contentPart>
          </mc:Choice>
          <mc:Fallback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1A082548-0C60-459F-B53F-41C8B969689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33984" y="3343141"/>
                  <a:ext cx="29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F4991410-922A-46AF-ACE6-F70A6CD06359}"/>
                    </a:ext>
                  </a:extLst>
                </p14:cNvPr>
                <p14:cNvContentPartPr/>
                <p14:nvPr/>
              </p14:nvContentPartPr>
              <p14:xfrm>
                <a:off x="1432344" y="2478421"/>
                <a:ext cx="87480" cy="300960"/>
              </p14:xfrm>
            </p:contentPart>
          </mc:Choice>
          <mc:Fallback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F4991410-922A-46AF-ACE6-F70A6CD063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23704" y="2469421"/>
                  <a:ext cx="1051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FC2BE7E6-0F8C-4E9B-BCD3-0E116D1A65FE}"/>
                    </a:ext>
                  </a:extLst>
                </p14:cNvPr>
                <p14:cNvContentPartPr/>
                <p14:nvPr/>
              </p14:nvContentPartPr>
              <p14:xfrm>
                <a:off x="1615584" y="2568781"/>
                <a:ext cx="6120" cy="111240"/>
              </p14:xfrm>
            </p:contentPart>
          </mc:Choice>
          <mc:Fallback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FC2BE7E6-0F8C-4E9B-BCD3-0E116D1A65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6944" y="2560141"/>
                  <a:ext cx="23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B39A8987-6039-42D6-87A7-9AFB07B1305C}"/>
                    </a:ext>
                  </a:extLst>
                </p14:cNvPr>
                <p14:cNvContentPartPr/>
                <p14:nvPr/>
              </p14:nvContentPartPr>
              <p14:xfrm>
                <a:off x="1658784" y="2577421"/>
                <a:ext cx="66960" cy="83880"/>
              </p14:xfrm>
            </p:contentPart>
          </mc:Choice>
          <mc:Fallback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B39A8987-6039-42D6-87A7-9AFB07B130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9784" y="2568781"/>
                  <a:ext cx="8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053E59BF-2065-41CE-959F-EFD252EBFF32}"/>
                    </a:ext>
                  </a:extLst>
                </p14:cNvPr>
                <p14:cNvContentPartPr/>
                <p14:nvPr/>
              </p14:nvContentPartPr>
              <p14:xfrm>
                <a:off x="1432704" y="2906821"/>
                <a:ext cx="90720" cy="34272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053E59BF-2065-41CE-959F-EFD252EBFF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23704" y="2897821"/>
                  <a:ext cx="108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E6770BDA-FCA3-4C8E-949E-88CDD64454C2}"/>
                    </a:ext>
                  </a:extLst>
                </p14:cNvPr>
                <p14:cNvContentPartPr/>
                <p14:nvPr/>
              </p14:nvContentPartPr>
              <p14:xfrm>
                <a:off x="1605504" y="3045421"/>
                <a:ext cx="4320" cy="8856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E6770BDA-FCA3-4C8E-949E-88CDD64454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6504" y="3036421"/>
                  <a:ext cx="2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08E7BEA9-4FBD-435B-B8A4-0E9898FD06E4}"/>
                    </a:ext>
                  </a:extLst>
                </p14:cNvPr>
                <p14:cNvContentPartPr/>
                <p14:nvPr/>
              </p14:nvContentPartPr>
              <p14:xfrm>
                <a:off x="1644384" y="3041461"/>
                <a:ext cx="83160" cy="86760"/>
              </p14:xfrm>
            </p:contentPart>
          </mc:Choice>
          <mc:Fallback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08E7BEA9-4FBD-435B-B8A4-0E9898FD06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35744" y="3032461"/>
                  <a:ext cx="1008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70FC78CA-4E48-4869-A35E-93CBBA45E9D5}"/>
                  </a:ext>
                </a:extLst>
              </p14:cNvPr>
              <p14:cNvContentPartPr/>
              <p14:nvPr/>
            </p14:nvContentPartPr>
            <p14:xfrm>
              <a:off x="3615891" y="4468861"/>
              <a:ext cx="244800" cy="19080"/>
            </p14:xfrm>
          </p:contentPart>
        </mc:Choice>
        <mc:Fallback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70FC78CA-4E48-4869-A35E-93CBBA45E9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06891" y="4459861"/>
                <a:ext cx="2624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D3D981C4-BB62-4B24-898D-6B138FA358B9}"/>
              </a:ext>
            </a:extLst>
          </p:cNvPr>
          <p:cNvGrpSpPr/>
          <p:nvPr/>
        </p:nvGrpSpPr>
        <p:grpSpPr>
          <a:xfrm>
            <a:off x="3709851" y="4642741"/>
            <a:ext cx="24120" cy="280440"/>
            <a:chOff x="4024704" y="4642741"/>
            <a:chExt cx="2412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DC82E234-CC2C-43DF-990A-4AA560757B11}"/>
                    </a:ext>
                  </a:extLst>
                </p14:cNvPr>
                <p14:cNvContentPartPr/>
                <p14:nvPr/>
              </p14:nvContentPartPr>
              <p14:xfrm>
                <a:off x="4043064" y="4642741"/>
                <a:ext cx="3240" cy="9000"/>
              </p14:xfrm>
            </p:contentPart>
          </mc:Choice>
          <mc:Fallback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DC82E234-CC2C-43DF-990A-4AA560757B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34064" y="4633741"/>
                  <a:ext cx="2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054D2472-485C-4C33-92E1-0458713B943D}"/>
                    </a:ext>
                  </a:extLst>
                </p14:cNvPr>
                <p14:cNvContentPartPr/>
                <p14:nvPr/>
              </p14:nvContentPartPr>
              <p14:xfrm>
                <a:off x="4024704" y="4690981"/>
                <a:ext cx="24120" cy="1796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054D2472-485C-4C33-92E1-0458713B94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15704" y="4681981"/>
                  <a:ext cx="41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EF24E0D4-1AB8-41BF-AA00-D5C50CFD4AF4}"/>
                    </a:ext>
                  </a:extLst>
                </p14:cNvPr>
                <p14:cNvContentPartPr/>
                <p14:nvPr/>
              </p14:nvContentPartPr>
              <p14:xfrm>
                <a:off x="4029384" y="4900501"/>
                <a:ext cx="1440" cy="22680"/>
              </p14:xfrm>
            </p:contentPart>
          </mc:Choice>
          <mc:Fallback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EF24E0D4-1AB8-41BF-AA00-D5C50CFD4A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0744" y="4891501"/>
                  <a:ext cx="190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DB955594-39E2-4DA9-A336-B6A74E558E3E}"/>
              </a:ext>
            </a:extLst>
          </p:cNvPr>
          <p:cNvGrpSpPr/>
          <p:nvPr/>
        </p:nvGrpSpPr>
        <p:grpSpPr>
          <a:xfrm>
            <a:off x="3590691" y="2051101"/>
            <a:ext cx="626760" cy="968400"/>
            <a:chOff x="3905544" y="2051101"/>
            <a:chExt cx="626760" cy="9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F2D3DECE-E92F-40EE-BA90-7286D9B0F046}"/>
                    </a:ext>
                  </a:extLst>
                </p14:cNvPr>
                <p14:cNvContentPartPr/>
                <p14:nvPr/>
              </p14:nvContentPartPr>
              <p14:xfrm>
                <a:off x="3905544" y="2344501"/>
                <a:ext cx="204840" cy="15120"/>
              </p14:xfrm>
            </p:contentPart>
          </mc:Choice>
          <mc:Fallback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F2D3DECE-E92F-40EE-BA90-7286D9B0F0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6904" y="2335501"/>
                  <a:ext cx="222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B4FF4D88-E706-4C54-AC50-929166F5247C}"/>
                    </a:ext>
                  </a:extLst>
                </p14:cNvPr>
                <p14:cNvContentPartPr/>
                <p14:nvPr/>
              </p14:nvContentPartPr>
              <p14:xfrm>
                <a:off x="3930744" y="2649781"/>
                <a:ext cx="229320" cy="16920"/>
              </p14:xfrm>
            </p:contentPart>
          </mc:Choice>
          <mc:Fallback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B4FF4D88-E706-4C54-AC50-929166F524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21744" y="2641141"/>
                  <a:ext cx="246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1DE9D508-20A2-4932-8F47-575D76DEDE77}"/>
                    </a:ext>
                  </a:extLst>
                </p14:cNvPr>
                <p14:cNvContentPartPr/>
                <p14:nvPr/>
              </p14:nvContentPartPr>
              <p14:xfrm>
                <a:off x="3957024" y="2992861"/>
                <a:ext cx="226080" cy="2664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1DE9D508-20A2-4932-8F47-575D76DEDE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48384" y="2984221"/>
                  <a:ext cx="243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Рукописный ввод 54">
                  <a:extLst>
                    <a:ext uri="{FF2B5EF4-FFF2-40B4-BE49-F238E27FC236}">
                      <a16:creationId xmlns:a16="http://schemas.microsoft.com/office/drawing/2014/main" id="{24D8FA34-B4D1-4D05-8A78-212C3F613219}"/>
                    </a:ext>
                  </a:extLst>
                </p14:cNvPr>
                <p14:cNvContentPartPr/>
                <p14:nvPr/>
              </p14:nvContentPartPr>
              <p14:xfrm>
                <a:off x="4248624" y="2051101"/>
                <a:ext cx="46800" cy="258120"/>
              </p14:xfrm>
            </p:contentPart>
          </mc:Choice>
          <mc:Fallback>
            <p:pic>
              <p:nvPicPr>
                <p:cNvPr id="55" name="Рукописный ввод 54">
                  <a:extLst>
                    <a:ext uri="{FF2B5EF4-FFF2-40B4-BE49-F238E27FC236}">
                      <a16:creationId xmlns:a16="http://schemas.microsoft.com/office/drawing/2014/main" id="{24D8FA34-B4D1-4D05-8A78-212C3F61321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39984" y="2042461"/>
                  <a:ext cx="644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1F0167B6-AFB0-4483-9860-AE47639D44B8}"/>
                    </a:ext>
                  </a:extLst>
                </p14:cNvPr>
                <p14:cNvContentPartPr/>
                <p14:nvPr/>
              </p14:nvContentPartPr>
              <p14:xfrm>
                <a:off x="4364184" y="2161981"/>
                <a:ext cx="10800" cy="63360"/>
              </p14:xfrm>
            </p:contentPart>
          </mc:Choice>
          <mc:Fallback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1F0167B6-AFB0-4483-9860-AE47639D44B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55544" y="2152981"/>
                  <a:ext cx="284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Рукописный ввод 56">
                  <a:extLst>
                    <a:ext uri="{FF2B5EF4-FFF2-40B4-BE49-F238E27FC236}">
                      <a16:creationId xmlns:a16="http://schemas.microsoft.com/office/drawing/2014/main" id="{5109E0E4-FBC8-4153-8D70-46A381940D97}"/>
                    </a:ext>
                  </a:extLst>
                </p14:cNvPr>
                <p14:cNvContentPartPr/>
                <p14:nvPr/>
              </p14:nvContentPartPr>
              <p14:xfrm>
                <a:off x="4398384" y="2159461"/>
                <a:ext cx="81720" cy="93600"/>
              </p14:xfrm>
            </p:contentPart>
          </mc:Choice>
          <mc:Fallback>
            <p:pic>
              <p:nvPicPr>
                <p:cNvPr id="57" name="Рукописный ввод 56">
                  <a:extLst>
                    <a:ext uri="{FF2B5EF4-FFF2-40B4-BE49-F238E27FC236}">
                      <a16:creationId xmlns:a16="http://schemas.microsoft.com/office/drawing/2014/main" id="{5109E0E4-FBC8-4153-8D70-46A381940D9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89744" y="2150461"/>
                  <a:ext cx="99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8D3111DD-4F2E-4BAA-BE13-72CE8AC2A9BA}"/>
                    </a:ext>
                  </a:extLst>
                </p14:cNvPr>
                <p14:cNvContentPartPr/>
                <p14:nvPr/>
              </p14:nvContentPartPr>
              <p14:xfrm>
                <a:off x="4263744" y="2395261"/>
                <a:ext cx="85680" cy="200520"/>
              </p14:xfrm>
            </p:contentPart>
          </mc:Choice>
          <mc:Fallback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8D3111DD-4F2E-4BAA-BE13-72CE8AC2A9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54744" y="2386261"/>
                  <a:ext cx="103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81657343-F43F-4C00-8043-293990DE4542}"/>
                    </a:ext>
                  </a:extLst>
                </p14:cNvPr>
                <p14:cNvContentPartPr/>
                <p14:nvPr/>
              </p14:nvContentPartPr>
              <p14:xfrm>
                <a:off x="4414224" y="2487421"/>
                <a:ext cx="3600" cy="47160"/>
              </p14:xfrm>
            </p:contentPart>
          </mc:Choice>
          <mc:Fallback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81657343-F43F-4C00-8043-293990DE454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05584" y="2478781"/>
                  <a:ext cx="212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Рукописный ввод 60">
                  <a:extLst>
                    <a:ext uri="{FF2B5EF4-FFF2-40B4-BE49-F238E27FC236}">
                      <a16:creationId xmlns:a16="http://schemas.microsoft.com/office/drawing/2014/main" id="{CE36E26C-42F0-4717-9ED6-4BAE51C20598}"/>
                    </a:ext>
                  </a:extLst>
                </p14:cNvPr>
                <p14:cNvContentPartPr/>
                <p14:nvPr/>
              </p14:nvContentPartPr>
              <p14:xfrm>
                <a:off x="4446984" y="2459341"/>
                <a:ext cx="85320" cy="91080"/>
              </p14:xfrm>
            </p:contentPart>
          </mc:Choice>
          <mc:Fallback>
            <p:pic>
              <p:nvPicPr>
                <p:cNvPr id="61" name="Рукописный ввод 60">
                  <a:extLst>
                    <a:ext uri="{FF2B5EF4-FFF2-40B4-BE49-F238E27FC236}">
                      <a16:creationId xmlns:a16="http://schemas.microsoft.com/office/drawing/2014/main" id="{CE36E26C-42F0-4717-9ED6-4BAE51C205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38344" y="2450341"/>
                  <a:ext cx="1029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Рукописный ввод 61">
                  <a:extLst>
                    <a:ext uri="{FF2B5EF4-FFF2-40B4-BE49-F238E27FC236}">
                      <a16:creationId xmlns:a16="http://schemas.microsoft.com/office/drawing/2014/main" id="{993F9377-F1CE-4ECB-97B9-F62C359A83D7}"/>
                    </a:ext>
                  </a:extLst>
                </p14:cNvPr>
                <p14:cNvContentPartPr/>
                <p14:nvPr/>
              </p14:nvContentPartPr>
              <p14:xfrm>
                <a:off x="4241064" y="2663821"/>
                <a:ext cx="64440" cy="279000"/>
              </p14:xfrm>
            </p:contentPart>
          </mc:Choice>
          <mc:Fallback>
            <p:pic>
              <p:nvPicPr>
                <p:cNvPr id="62" name="Рукописный ввод 61">
                  <a:extLst>
                    <a:ext uri="{FF2B5EF4-FFF2-40B4-BE49-F238E27FC236}">
                      <a16:creationId xmlns:a16="http://schemas.microsoft.com/office/drawing/2014/main" id="{993F9377-F1CE-4ECB-97B9-F62C359A83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32424" y="2654821"/>
                  <a:ext cx="820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FE742826-DADC-4570-82ED-69F82A7A8227}"/>
              </a:ext>
            </a:extLst>
          </p:cNvPr>
          <p:cNvGrpSpPr/>
          <p:nvPr/>
        </p:nvGrpSpPr>
        <p:grpSpPr>
          <a:xfrm>
            <a:off x="4064811" y="2722141"/>
            <a:ext cx="132480" cy="129240"/>
            <a:chOff x="4379664" y="2722141"/>
            <a:chExt cx="132480" cy="12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Рукописный ввод 65">
                  <a:extLst>
                    <a:ext uri="{FF2B5EF4-FFF2-40B4-BE49-F238E27FC236}">
                      <a16:creationId xmlns:a16="http://schemas.microsoft.com/office/drawing/2014/main" id="{40256B06-5817-4205-987D-C2893F605276}"/>
                    </a:ext>
                  </a:extLst>
                </p14:cNvPr>
                <p14:cNvContentPartPr/>
                <p14:nvPr/>
              </p14:nvContentPartPr>
              <p14:xfrm>
                <a:off x="4379664" y="2722141"/>
                <a:ext cx="40320" cy="129240"/>
              </p14:xfrm>
            </p:contentPart>
          </mc:Choice>
          <mc:Fallback>
            <p:pic>
              <p:nvPicPr>
                <p:cNvPr id="66" name="Рукописный ввод 65">
                  <a:extLst>
                    <a:ext uri="{FF2B5EF4-FFF2-40B4-BE49-F238E27FC236}">
                      <a16:creationId xmlns:a16="http://schemas.microsoft.com/office/drawing/2014/main" id="{40256B06-5817-4205-987D-C2893F6052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1024" y="2713501"/>
                  <a:ext cx="57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7" name="Рукописный ввод 66">
                  <a:extLst>
                    <a:ext uri="{FF2B5EF4-FFF2-40B4-BE49-F238E27FC236}">
                      <a16:creationId xmlns:a16="http://schemas.microsoft.com/office/drawing/2014/main" id="{48F68C7E-9C22-4881-BE6B-F5FF11F8DB95}"/>
                    </a:ext>
                  </a:extLst>
                </p14:cNvPr>
                <p14:cNvContentPartPr/>
                <p14:nvPr/>
              </p14:nvContentPartPr>
              <p14:xfrm>
                <a:off x="4443744" y="2779741"/>
                <a:ext cx="68400" cy="63000"/>
              </p14:xfrm>
            </p:contentPart>
          </mc:Choice>
          <mc:Fallback>
            <p:pic>
              <p:nvPicPr>
                <p:cNvPr id="67" name="Рукописный ввод 66">
                  <a:extLst>
                    <a:ext uri="{FF2B5EF4-FFF2-40B4-BE49-F238E27FC236}">
                      <a16:creationId xmlns:a16="http://schemas.microsoft.com/office/drawing/2014/main" id="{48F68C7E-9C22-4881-BE6B-F5FF11F8DB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34744" y="2770741"/>
                  <a:ext cx="86040" cy="8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9" name="Рукописный ввод 68">
                <a:extLst>
                  <a:ext uri="{FF2B5EF4-FFF2-40B4-BE49-F238E27FC236}">
                    <a16:creationId xmlns:a16="http://schemas.microsoft.com/office/drawing/2014/main" id="{96337EE0-EF92-41FC-9791-FC6628F3B62E}"/>
                  </a:ext>
                </a:extLst>
              </p14:cNvPr>
              <p14:cNvContentPartPr/>
              <p14:nvPr/>
            </p14:nvContentPartPr>
            <p14:xfrm>
              <a:off x="3689691" y="2144341"/>
              <a:ext cx="39960" cy="112680"/>
            </p14:xfrm>
          </p:contentPart>
        </mc:Choice>
        <mc:Fallback>
          <p:pic>
            <p:nvPicPr>
              <p:cNvPr id="69" name="Рукописный ввод 68">
                <a:extLst>
                  <a:ext uri="{FF2B5EF4-FFF2-40B4-BE49-F238E27FC236}">
                    <a16:creationId xmlns:a16="http://schemas.microsoft.com/office/drawing/2014/main" id="{96337EE0-EF92-41FC-9791-FC6628F3B62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80691" y="2135701"/>
                <a:ext cx="576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0" name="Рукописный ввод 69">
                <a:extLst>
                  <a:ext uri="{FF2B5EF4-FFF2-40B4-BE49-F238E27FC236}">
                    <a16:creationId xmlns:a16="http://schemas.microsoft.com/office/drawing/2014/main" id="{D09F4E30-3D06-465A-A9B4-333505D39BBE}"/>
                  </a:ext>
                </a:extLst>
              </p14:cNvPr>
              <p14:cNvContentPartPr/>
              <p14:nvPr/>
            </p14:nvContentPartPr>
            <p14:xfrm>
              <a:off x="3696171" y="2394181"/>
              <a:ext cx="47160" cy="164520"/>
            </p14:xfrm>
          </p:contentPart>
        </mc:Choice>
        <mc:Fallback>
          <p:pic>
            <p:nvPicPr>
              <p:cNvPr id="70" name="Рукописный ввод 69">
                <a:extLst>
                  <a:ext uri="{FF2B5EF4-FFF2-40B4-BE49-F238E27FC236}">
                    <a16:creationId xmlns:a16="http://schemas.microsoft.com/office/drawing/2014/main" id="{D09F4E30-3D06-465A-A9B4-333505D39BB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87531" y="2385181"/>
                <a:ext cx="648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1" name="Рукописный ввод 70">
                <a:extLst>
                  <a:ext uri="{FF2B5EF4-FFF2-40B4-BE49-F238E27FC236}">
                    <a16:creationId xmlns:a16="http://schemas.microsoft.com/office/drawing/2014/main" id="{9C836BF0-54DC-41EF-9CF5-8E295DA44417}"/>
                  </a:ext>
                </a:extLst>
              </p14:cNvPr>
              <p14:cNvContentPartPr/>
              <p14:nvPr/>
            </p14:nvContentPartPr>
            <p14:xfrm>
              <a:off x="3708771" y="2765341"/>
              <a:ext cx="64440" cy="105480"/>
            </p14:xfrm>
          </p:contentPart>
        </mc:Choice>
        <mc:Fallback>
          <p:pic>
            <p:nvPicPr>
              <p:cNvPr id="71" name="Рукописный ввод 70">
                <a:extLst>
                  <a:ext uri="{FF2B5EF4-FFF2-40B4-BE49-F238E27FC236}">
                    <a16:creationId xmlns:a16="http://schemas.microsoft.com/office/drawing/2014/main" id="{9C836BF0-54DC-41EF-9CF5-8E295DA4441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00131" y="2756341"/>
                <a:ext cx="820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2" name="Рукописный ввод 71">
                <a:extLst>
                  <a:ext uri="{FF2B5EF4-FFF2-40B4-BE49-F238E27FC236}">
                    <a16:creationId xmlns:a16="http://schemas.microsoft.com/office/drawing/2014/main" id="{4E5627B8-9991-4339-99BC-12F0DCDE57A8}"/>
                  </a:ext>
                </a:extLst>
              </p14:cNvPr>
              <p14:cNvContentPartPr/>
              <p14:nvPr/>
            </p14:nvContentPartPr>
            <p14:xfrm>
              <a:off x="3722811" y="3084661"/>
              <a:ext cx="57960" cy="143280"/>
            </p14:xfrm>
          </p:contentPart>
        </mc:Choice>
        <mc:Fallback>
          <p:pic>
            <p:nvPicPr>
              <p:cNvPr id="72" name="Рукописный ввод 71">
                <a:extLst>
                  <a:ext uri="{FF2B5EF4-FFF2-40B4-BE49-F238E27FC236}">
                    <a16:creationId xmlns:a16="http://schemas.microsoft.com/office/drawing/2014/main" id="{4E5627B8-9991-4339-99BC-12F0DCDE57A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14171" y="3076021"/>
                <a:ext cx="756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F814EB65-993A-401B-9DD7-D00C24DDC493}"/>
                  </a:ext>
                </a:extLst>
              </p14:cNvPr>
              <p14:cNvContentPartPr/>
              <p14:nvPr/>
            </p14:nvContentPartPr>
            <p14:xfrm>
              <a:off x="3627411" y="3386341"/>
              <a:ext cx="233640" cy="21240"/>
            </p14:xfrm>
          </p:contentPart>
        </mc:Choice>
        <mc:Fallback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F814EB65-993A-401B-9DD7-D00C24DDC4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18771" y="3377341"/>
                <a:ext cx="2512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3" name="Рукописный ввод 72">
                <a:extLst>
                  <a:ext uri="{FF2B5EF4-FFF2-40B4-BE49-F238E27FC236}">
                    <a16:creationId xmlns:a16="http://schemas.microsoft.com/office/drawing/2014/main" id="{EB279E46-4309-47F9-86D5-843890167856}"/>
                  </a:ext>
                </a:extLst>
              </p14:cNvPr>
              <p14:cNvContentPartPr/>
              <p14:nvPr/>
            </p14:nvContentPartPr>
            <p14:xfrm>
              <a:off x="3736851" y="3469861"/>
              <a:ext cx="74880" cy="175680"/>
            </p14:xfrm>
          </p:contentPart>
        </mc:Choice>
        <mc:Fallback>
          <p:pic>
            <p:nvPicPr>
              <p:cNvPr id="73" name="Рукописный ввод 72">
                <a:extLst>
                  <a:ext uri="{FF2B5EF4-FFF2-40B4-BE49-F238E27FC236}">
                    <a16:creationId xmlns:a16="http://schemas.microsoft.com/office/drawing/2014/main" id="{EB279E46-4309-47F9-86D5-8438901678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27851" y="3461221"/>
                <a:ext cx="925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5" name="Рукописный ввод 74">
                <a:extLst>
                  <a:ext uri="{FF2B5EF4-FFF2-40B4-BE49-F238E27FC236}">
                    <a16:creationId xmlns:a16="http://schemas.microsoft.com/office/drawing/2014/main" id="{55AC4C87-59EE-4EF8-9884-22744A386F82}"/>
                  </a:ext>
                </a:extLst>
              </p14:cNvPr>
              <p14:cNvContentPartPr/>
              <p14:nvPr/>
            </p14:nvContentPartPr>
            <p14:xfrm>
              <a:off x="3695091" y="3115621"/>
              <a:ext cx="122400" cy="150480"/>
            </p14:xfrm>
          </p:contentPart>
        </mc:Choice>
        <mc:Fallback>
          <p:pic>
            <p:nvPicPr>
              <p:cNvPr id="75" name="Рукописный ввод 74">
                <a:extLst>
                  <a:ext uri="{FF2B5EF4-FFF2-40B4-BE49-F238E27FC236}">
                    <a16:creationId xmlns:a16="http://schemas.microsoft.com/office/drawing/2014/main" id="{55AC4C87-59EE-4EF8-9884-22744A386F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86451" y="3106981"/>
                <a:ext cx="14004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Группа 76">
            <a:extLst>
              <a:ext uri="{FF2B5EF4-FFF2-40B4-BE49-F238E27FC236}">
                <a16:creationId xmlns:a16="http://schemas.microsoft.com/office/drawing/2014/main" id="{9C576968-BF9B-4ABB-8B6C-318E038E2920}"/>
              </a:ext>
            </a:extLst>
          </p:cNvPr>
          <p:cNvGrpSpPr/>
          <p:nvPr/>
        </p:nvGrpSpPr>
        <p:grpSpPr>
          <a:xfrm>
            <a:off x="3614091" y="3714301"/>
            <a:ext cx="235080" cy="353880"/>
            <a:chOff x="3928944" y="3714301"/>
            <a:chExt cx="235080" cy="35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F05AA9C0-9643-4C34-9383-1C2FA2855EED}"/>
                    </a:ext>
                  </a:extLst>
                </p14:cNvPr>
                <p14:cNvContentPartPr/>
                <p14:nvPr/>
              </p14:nvContentPartPr>
              <p14:xfrm>
                <a:off x="3928944" y="4055581"/>
                <a:ext cx="187560" cy="12600"/>
              </p14:xfrm>
            </p:contentPart>
          </mc:Choice>
          <mc:Fallback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F05AA9C0-9643-4C34-9383-1C2FA2855EE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9944" y="4046941"/>
                  <a:ext cx="20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22C931C8-B4E6-45C9-8D76-A234377B1D24}"/>
                    </a:ext>
                  </a:extLst>
                </p14:cNvPr>
                <p14:cNvContentPartPr/>
                <p14:nvPr/>
              </p14:nvContentPartPr>
              <p14:xfrm>
                <a:off x="3931464" y="3714301"/>
                <a:ext cx="232560" cy="2520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22C931C8-B4E6-45C9-8D76-A234377B1D2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22464" y="3705661"/>
                  <a:ext cx="25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6" name="Рукописный ввод 75">
                  <a:extLst>
                    <a:ext uri="{FF2B5EF4-FFF2-40B4-BE49-F238E27FC236}">
                      <a16:creationId xmlns:a16="http://schemas.microsoft.com/office/drawing/2014/main" id="{578E7E3E-F97C-4B04-B3FB-B7950E08505C}"/>
                    </a:ext>
                  </a:extLst>
                </p14:cNvPr>
                <p14:cNvContentPartPr/>
                <p14:nvPr/>
              </p14:nvContentPartPr>
              <p14:xfrm>
                <a:off x="4057104" y="3793141"/>
                <a:ext cx="73440" cy="194400"/>
              </p14:xfrm>
            </p:contentPart>
          </mc:Choice>
          <mc:Fallback>
            <p:pic>
              <p:nvPicPr>
                <p:cNvPr id="76" name="Рукописный ввод 75">
                  <a:extLst>
                    <a:ext uri="{FF2B5EF4-FFF2-40B4-BE49-F238E27FC236}">
                      <a16:creationId xmlns:a16="http://schemas.microsoft.com/office/drawing/2014/main" id="{578E7E3E-F97C-4B04-B3FB-B7950E0850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48104" y="3784501"/>
                  <a:ext cx="9108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8" name="Рукописный ввод 77">
                <a:extLst>
                  <a:ext uri="{FF2B5EF4-FFF2-40B4-BE49-F238E27FC236}">
                    <a16:creationId xmlns:a16="http://schemas.microsoft.com/office/drawing/2014/main" id="{4C56A0C0-3996-4D1E-B541-B4D7F02B3A40}"/>
                  </a:ext>
                </a:extLst>
              </p14:cNvPr>
              <p14:cNvContentPartPr/>
              <p14:nvPr/>
            </p14:nvContentPartPr>
            <p14:xfrm>
              <a:off x="6075995" y="2327581"/>
              <a:ext cx="212400" cy="7560"/>
            </p14:xfrm>
          </p:contentPart>
        </mc:Choice>
        <mc:Fallback>
          <p:pic>
            <p:nvPicPr>
              <p:cNvPr id="78" name="Рукописный ввод 77">
                <a:extLst>
                  <a:ext uri="{FF2B5EF4-FFF2-40B4-BE49-F238E27FC236}">
                    <a16:creationId xmlns:a16="http://schemas.microsoft.com/office/drawing/2014/main" id="{4C56A0C0-3996-4D1E-B541-B4D7F02B3A4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66995" y="2318941"/>
                <a:ext cx="230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1" name="Рукописный ввод 80">
                <a:extLst>
                  <a:ext uri="{FF2B5EF4-FFF2-40B4-BE49-F238E27FC236}">
                    <a16:creationId xmlns:a16="http://schemas.microsoft.com/office/drawing/2014/main" id="{E633E1F5-82EB-462A-92E7-B681121AE1A3}"/>
                  </a:ext>
                </a:extLst>
              </p14:cNvPr>
              <p14:cNvContentPartPr/>
              <p14:nvPr/>
            </p14:nvContentPartPr>
            <p14:xfrm>
              <a:off x="6190115" y="2113381"/>
              <a:ext cx="6120" cy="105120"/>
            </p14:xfrm>
          </p:contentPart>
        </mc:Choice>
        <mc:Fallback>
          <p:pic>
            <p:nvPicPr>
              <p:cNvPr id="81" name="Рукописный ввод 80">
                <a:extLst>
                  <a:ext uri="{FF2B5EF4-FFF2-40B4-BE49-F238E27FC236}">
                    <a16:creationId xmlns:a16="http://schemas.microsoft.com/office/drawing/2014/main" id="{E633E1F5-82EB-462A-92E7-B681121AE1A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81115" y="2104741"/>
                <a:ext cx="23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2" name="Рукописный ввод 81">
                <a:extLst>
                  <a:ext uri="{FF2B5EF4-FFF2-40B4-BE49-F238E27FC236}">
                    <a16:creationId xmlns:a16="http://schemas.microsoft.com/office/drawing/2014/main" id="{76BCB736-A708-413A-AABE-A61E9C4C7CD0}"/>
                  </a:ext>
                </a:extLst>
              </p14:cNvPr>
              <p14:cNvContentPartPr/>
              <p14:nvPr/>
            </p14:nvContentPartPr>
            <p14:xfrm>
              <a:off x="6145475" y="2434861"/>
              <a:ext cx="88200" cy="155880"/>
            </p14:xfrm>
          </p:contentPart>
        </mc:Choice>
        <mc:Fallback>
          <p:pic>
            <p:nvPicPr>
              <p:cNvPr id="82" name="Рукописный ввод 81">
                <a:extLst>
                  <a:ext uri="{FF2B5EF4-FFF2-40B4-BE49-F238E27FC236}">
                    <a16:creationId xmlns:a16="http://schemas.microsoft.com/office/drawing/2014/main" id="{76BCB736-A708-413A-AABE-A61E9C4C7CD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36835" y="2426221"/>
                <a:ext cx="10584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5BD3174A-BC5C-4C80-93DA-3FAE571EAB69}"/>
              </a:ext>
            </a:extLst>
          </p:cNvPr>
          <p:cNvGrpSpPr/>
          <p:nvPr/>
        </p:nvGrpSpPr>
        <p:grpSpPr>
          <a:xfrm>
            <a:off x="6356795" y="2023381"/>
            <a:ext cx="256320" cy="247680"/>
            <a:chOff x="7289184" y="2023381"/>
            <a:chExt cx="25632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Рукописный ввод 83">
                  <a:extLst>
                    <a:ext uri="{FF2B5EF4-FFF2-40B4-BE49-F238E27FC236}">
                      <a16:creationId xmlns:a16="http://schemas.microsoft.com/office/drawing/2014/main" id="{58FAE3F6-0030-4AF5-BB29-040C151A2833}"/>
                    </a:ext>
                  </a:extLst>
                </p14:cNvPr>
                <p14:cNvContentPartPr/>
                <p14:nvPr/>
              </p14:nvContentPartPr>
              <p14:xfrm>
                <a:off x="7289184" y="2023381"/>
                <a:ext cx="82080" cy="247680"/>
              </p14:xfrm>
            </p:contentPart>
          </mc:Choice>
          <mc:Fallback>
            <p:pic>
              <p:nvPicPr>
                <p:cNvPr id="84" name="Рукописный ввод 83">
                  <a:extLst>
                    <a:ext uri="{FF2B5EF4-FFF2-40B4-BE49-F238E27FC236}">
                      <a16:creationId xmlns:a16="http://schemas.microsoft.com/office/drawing/2014/main" id="{58FAE3F6-0030-4AF5-BB29-040C151A28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80184" y="2014741"/>
                  <a:ext cx="99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Рукописный ввод 84">
                  <a:extLst>
                    <a:ext uri="{FF2B5EF4-FFF2-40B4-BE49-F238E27FC236}">
                      <a16:creationId xmlns:a16="http://schemas.microsoft.com/office/drawing/2014/main" id="{DA6A2FFB-C8E2-4E6F-866A-C9ED8A74A06A}"/>
                    </a:ext>
                  </a:extLst>
                </p14:cNvPr>
                <p14:cNvContentPartPr/>
                <p14:nvPr/>
              </p14:nvContentPartPr>
              <p14:xfrm>
                <a:off x="7418424" y="2112661"/>
                <a:ext cx="127080" cy="86040"/>
              </p14:xfrm>
            </p:contentPart>
          </mc:Choice>
          <mc:Fallback>
            <p:pic>
              <p:nvPicPr>
                <p:cNvPr id="85" name="Рукописный ввод 84">
                  <a:extLst>
                    <a:ext uri="{FF2B5EF4-FFF2-40B4-BE49-F238E27FC236}">
                      <a16:creationId xmlns:a16="http://schemas.microsoft.com/office/drawing/2014/main" id="{DA6A2FFB-C8E2-4E6F-866A-C9ED8A74A0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9424" y="2104021"/>
                  <a:ext cx="1447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E194C32D-89C6-44AA-AA25-35B9DD2CE72A}"/>
              </a:ext>
            </a:extLst>
          </p:cNvPr>
          <p:cNvGrpSpPr/>
          <p:nvPr/>
        </p:nvGrpSpPr>
        <p:grpSpPr>
          <a:xfrm>
            <a:off x="6375875" y="2357821"/>
            <a:ext cx="264960" cy="208800"/>
            <a:chOff x="7308264" y="2357821"/>
            <a:chExt cx="264960" cy="2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7" name="Рукописный ввод 86">
                  <a:extLst>
                    <a:ext uri="{FF2B5EF4-FFF2-40B4-BE49-F238E27FC236}">
                      <a16:creationId xmlns:a16="http://schemas.microsoft.com/office/drawing/2014/main" id="{667023F8-0306-4527-8615-33A8068BD414}"/>
                    </a:ext>
                  </a:extLst>
                </p14:cNvPr>
                <p14:cNvContentPartPr/>
                <p14:nvPr/>
              </p14:nvContentPartPr>
              <p14:xfrm>
                <a:off x="7308264" y="2357821"/>
                <a:ext cx="105840" cy="208800"/>
              </p14:xfrm>
            </p:contentPart>
          </mc:Choice>
          <mc:Fallback>
            <p:pic>
              <p:nvPicPr>
                <p:cNvPr id="87" name="Рукописный ввод 86">
                  <a:extLst>
                    <a:ext uri="{FF2B5EF4-FFF2-40B4-BE49-F238E27FC236}">
                      <a16:creationId xmlns:a16="http://schemas.microsoft.com/office/drawing/2014/main" id="{667023F8-0306-4527-8615-33A8068BD4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99264" y="2349181"/>
                  <a:ext cx="123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Рукописный ввод 87">
                  <a:extLst>
                    <a:ext uri="{FF2B5EF4-FFF2-40B4-BE49-F238E27FC236}">
                      <a16:creationId xmlns:a16="http://schemas.microsoft.com/office/drawing/2014/main" id="{6C7A6114-CE3E-4C6F-856F-D310F5EFCEEC}"/>
                    </a:ext>
                  </a:extLst>
                </p14:cNvPr>
                <p14:cNvContentPartPr/>
                <p14:nvPr/>
              </p14:nvContentPartPr>
              <p14:xfrm>
                <a:off x="7452624" y="2405701"/>
                <a:ext cx="4680" cy="111600"/>
              </p14:xfrm>
            </p:contentPart>
          </mc:Choice>
          <mc:Fallback>
            <p:pic>
              <p:nvPicPr>
                <p:cNvPr id="88" name="Рукописный ввод 87">
                  <a:extLst>
                    <a:ext uri="{FF2B5EF4-FFF2-40B4-BE49-F238E27FC236}">
                      <a16:creationId xmlns:a16="http://schemas.microsoft.com/office/drawing/2014/main" id="{6C7A6114-CE3E-4C6F-856F-D310F5EFCE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43984" y="2396701"/>
                  <a:ext cx="22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Рукописный ввод 88">
                  <a:extLst>
                    <a:ext uri="{FF2B5EF4-FFF2-40B4-BE49-F238E27FC236}">
                      <a16:creationId xmlns:a16="http://schemas.microsoft.com/office/drawing/2014/main" id="{3BFF0605-7AF3-4305-9E65-18AD315BC9AD}"/>
                    </a:ext>
                  </a:extLst>
                </p14:cNvPr>
                <p14:cNvContentPartPr/>
                <p14:nvPr/>
              </p14:nvContentPartPr>
              <p14:xfrm>
                <a:off x="7514904" y="2451421"/>
                <a:ext cx="58320" cy="42840"/>
              </p14:xfrm>
            </p:contentPart>
          </mc:Choice>
          <mc:Fallback>
            <p:pic>
              <p:nvPicPr>
                <p:cNvPr id="89" name="Рукописный ввод 88">
                  <a:extLst>
                    <a:ext uri="{FF2B5EF4-FFF2-40B4-BE49-F238E27FC236}">
                      <a16:creationId xmlns:a16="http://schemas.microsoft.com/office/drawing/2014/main" id="{3BFF0605-7AF3-4305-9E65-18AD315BC9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05904" y="2442781"/>
                  <a:ext cx="7596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Группа 91">
            <a:extLst>
              <a:ext uri="{FF2B5EF4-FFF2-40B4-BE49-F238E27FC236}">
                <a16:creationId xmlns:a16="http://schemas.microsoft.com/office/drawing/2014/main" id="{F9EAC8EA-D376-4368-8870-90845D2E26E3}"/>
              </a:ext>
            </a:extLst>
          </p:cNvPr>
          <p:cNvGrpSpPr/>
          <p:nvPr/>
        </p:nvGrpSpPr>
        <p:grpSpPr>
          <a:xfrm>
            <a:off x="6071675" y="2684341"/>
            <a:ext cx="664560" cy="347040"/>
            <a:chOff x="7004064" y="2684341"/>
            <a:chExt cx="66456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Рукописный ввод 78">
                  <a:extLst>
                    <a:ext uri="{FF2B5EF4-FFF2-40B4-BE49-F238E27FC236}">
                      <a16:creationId xmlns:a16="http://schemas.microsoft.com/office/drawing/2014/main" id="{72C84CB2-8330-4942-AA95-052784ABCE38}"/>
                    </a:ext>
                  </a:extLst>
                </p14:cNvPr>
                <p14:cNvContentPartPr/>
                <p14:nvPr/>
              </p14:nvContentPartPr>
              <p14:xfrm>
                <a:off x="7017384" y="2684341"/>
                <a:ext cx="236880" cy="6480"/>
              </p14:xfrm>
            </p:contentPart>
          </mc:Choice>
          <mc:Fallback>
            <p:pic>
              <p:nvPicPr>
                <p:cNvPr id="79" name="Рукописный ввод 78">
                  <a:extLst>
                    <a:ext uri="{FF2B5EF4-FFF2-40B4-BE49-F238E27FC236}">
                      <a16:creationId xmlns:a16="http://schemas.microsoft.com/office/drawing/2014/main" id="{72C84CB2-8330-4942-AA95-052784ABCE3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008744" y="2675341"/>
                  <a:ext cx="254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0" name="Рукописный ввод 79">
                  <a:extLst>
                    <a:ext uri="{FF2B5EF4-FFF2-40B4-BE49-F238E27FC236}">
                      <a16:creationId xmlns:a16="http://schemas.microsoft.com/office/drawing/2014/main" id="{CC288BA2-F1F8-4DC7-A1E4-73DA872D78FC}"/>
                    </a:ext>
                  </a:extLst>
                </p14:cNvPr>
                <p14:cNvContentPartPr/>
                <p14:nvPr/>
              </p14:nvContentPartPr>
              <p14:xfrm>
                <a:off x="7004064" y="3022741"/>
                <a:ext cx="232200" cy="8640"/>
              </p14:xfrm>
            </p:contentPart>
          </mc:Choice>
          <mc:Fallback>
            <p:pic>
              <p:nvPicPr>
                <p:cNvPr id="80" name="Рукописный ввод 79">
                  <a:extLst>
                    <a:ext uri="{FF2B5EF4-FFF2-40B4-BE49-F238E27FC236}">
                      <a16:creationId xmlns:a16="http://schemas.microsoft.com/office/drawing/2014/main" id="{CC288BA2-F1F8-4DC7-A1E4-73DA872D78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95424" y="3013741"/>
                  <a:ext cx="249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Рукописный ввод 82">
                  <a:extLst>
                    <a:ext uri="{FF2B5EF4-FFF2-40B4-BE49-F238E27FC236}">
                      <a16:creationId xmlns:a16="http://schemas.microsoft.com/office/drawing/2014/main" id="{D638E019-D832-44A4-9F2B-4DDCF39C56DA}"/>
                    </a:ext>
                  </a:extLst>
                </p14:cNvPr>
                <p14:cNvContentPartPr/>
                <p14:nvPr/>
              </p14:nvContentPartPr>
              <p14:xfrm>
                <a:off x="7113864" y="2815021"/>
                <a:ext cx="73440" cy="97920"/>
              </p14:xfrm>
            </p:contentPart>
          </mc:Choice>
          <mc:Fallback>
            <p:pic>
              <p:nvPicPr>
                <p:cNvPr id="83" name="Рукописный ввод 82">
                  <a:extLst>
                    <a:ext uri="{FF2B5EF4-FFF2-40B4-BE49-F238E27FC236}">
                      <a16:creationId xmlns:a16="http://schemas.microsoft.com/office/drawing/2014/main" id="{D638E019-D832-44A4-9F2B-4DDCF39C56D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05224" y="2806381"/>
                  <a:ext cx="91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0" name="Рукописный ввод 89">
                  <a:extLst>
                    <a:ext uri="{FF2B5EF4-FFF2-40B4-BE49-F238E27FC236}">
                      <a16:creationId xmlns:a16="http://schemas.microsoft.com/office/drawing/2014/main" id="{189EAA01-4BD3-457B-A147-18BE0926D4E2}"/>
                    </a:ext>
                  </a:extLst>
                </p14:cNvPr>
                <p14:cNvContentPartPr/>
                <p14:nvPr/>
              </p14:nvContentPartPr>
              <p14:xfrm>
                <a:off x="7319784" y="2712421"/>
                <a:ext cx="142560" cy="264240"/>
              </p14:xfrm>
            </p:contentPart>
          </mc:Choice>
          <mc:Fallback>
            <p:pic>
              <p:nvPicPr>
                <p:cNvPr id="90" name="Рукописный ввод 89">
                  <a:extLst>
                    <a:ext uri="{FF2B5EF4-FFF2-40B4-BE49-F238E27FC236}">
                      <a16:creationId xmlns:a16="http://schemas.microsoft.com/office/drawing/2014/main" id="{189EAA01-4BD3-457B-A147-18BE0926D4E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10784" y="2703421"/>
                  <a:ext cx="160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1" name="Рукописный ввод 90">
                  <a:extLst>
                    <a:ext uri="{FF2B5EF4-FFF2-40B4-BE49-F238E27FC236}">
                      <a16:creationId xmlns:a16="http://schemas.microsoft.com/office/drawing/2014/main" id="{C1626A8F-CFDA-4AF5-AA30-C2541E51E791}"/>
                    </a:ext>
                  </a:extLst>
                </p14:cNvPr>
                <p14:cNvContentPartPr/>
                <p14:nvPr/>
              </p14:nvContentPartPr>
              <p14:xfrm>
                <a:off x="7520664" y="2792701"/>
                <a:ext cx="147960" cy="110520"/>
              </p14:xfrm>
            </p:contentPart>
          </mc:Choice>
          <mc:Fallback>
            <p:pic>
              <p:nvPicPr>
                <p:cNvPr id="91" name="Рукописный ввод 90">
                  <a:extLst>
                    <a:ext uri="{FF2B5EF4-FFF2-40B4-BE49-F238E27FC236}">
                      <a16:creationId xmlns:a16="http://schemas.microsoft.com/office/drawing/2014/main" id="{C1626A8F-CFDA-4AF5-AA30-C2541E51E7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12024" y="2783701"/>
                  <a:ext cx="1656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B9B3361C-CC9D-41A1-AEDE-EC7F5EC638D8}"/>
              </a:ext>
            </a:extLst>
          </p:cNvPr>
          <p:cNvGrpSpPr/>
          <p:nvPr/>
        </p:nvGrpSpPr>
        <p:grpSpPr>
          <a:xfrm>
            <a:off x="6219995" y="3150181"/>
            <a:ext cx="27720" cy="315000"/>
            <a:chOff x="7152384" y="3150181"/>
            <a:chExt cx="27720" cy="31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5" name="Рукописный ввод 94">
                  <a:extLst>
                    <a:ext uri="{FF2B5EF4-FFF2-40B4-BE49-F238E27FC236}">
                      <a16:creationId xmlns:a16="http://schemas.microsoft.com/office/drawing/2014/main" id="{8BA0075A-F400-40D0-9B01-5EA9430F7B2D}"/>
                    </a:ext>
                  </a:extLst>
                </p14:cNvPr>
                <p14:cNvContentPartPr/>
                <p14:nvPr/>
              </p14:nvContentPartPr>
              <p14:xfrm>
                <a:off x="7162824" y="3150181"/>
                <a:ext cx="10800" cy="41400"/>
              </p14:xfrm>
            </p:contentPart>
          </mc:Choice>
          <mc:Fallback>
            <p:pic>
              <p:nvPicPr>
                <p:cNvPr id="95" name="Рукописный ввод 94">
                  <a:extLst>
                    <a:ext uri="{FF2B5EF4-FFF2-40B4-BE49-F238E27FC236}">
                      <a16:creationId xmlns:a16="http://schemas.microsoft.com/office/drawing/2014/main" id="{8BA0075A-F400-40D0-9B01-5EA9430F7B2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53824" y="3141541"/>
                  <a:ext cx="2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Рукописный ввод 95">
                  <a:extLst>
                    <a:ext uri="{FF2B5EF4-FFF2-40B4-BE49-F238E27FC236}">
                      <a16:creationId xmlns:a16="http://schemas.microsoft.com/office/drawing/2014/main" id="{EC003BA4-9307-4F25-B197-B164B52785E0}"/>
                    </a:ext>
                  </a:extLst>
                </p14:cNvPr>
                <p14:cNvContentPartPr/>
                <p14:nvPr/>
              </p14:nvContentPartPr>
              <p14:xfrm>
                <a:off x="7152384" y="3232261"/>
                <a:ext cx="27720" cy="141120"/>
              </p14:xfrm>
            </p:contentPart>
          </mc:Choice>
          <mc:Fallback>
            <p:pic>
              <p:nvPicPr>
                <p:cNvPr id="96" name="Рукописный ввод 95">
                  <a:extLst>
                    <a:ext uri="{FF2B5EF4-FFF2-40B4-BE49-F238E27FC236}">
                      <a16:creationId xmlns:a16="http://schemas.microsoft.com/office/drawing/2014/main" id="{EC003BA4-9307-4F25-B197-B164B52785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43744" y="3223261"/>
                  <a:ext cx="45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Рукописный ввод 96">
                  <a:extLst>
                    <a:ext uri="{FF2B5EF4-FFF2-40B4-BE49-F238E27FC236}">
                      <a16:creationId xmlns:a16="http://schemas.microsoft.com/office/drawing/2014/main" id="{F1A5A9A5-B97D-4623-A5FF-E619E4036258}"/>
                    </a:ext>
                  </a:extLst>
                </p14:cNvPr>
                <p14:cNvContentPartPr/>
                <p14:nvPr/>
              </p14:nvContentPartPr>
              <p14:xfrm>
                <a:off x="7167144" y="3427381"/>
                <a:ext cx="7200" cy="37800"/>
              </p14:xfrm>
            </p:contentPart>
          </mc:Choice>
          <mc:Fallback>
            <p:pic>
              <p:nvPicPr>
                <p:cNvPr id="97" name="Рукописный ввод 96">
                  <a:extLst>
                    <a:ext uri="{FF2B5EF4-FFF2-40B4-BE49-F238E27FC236}">
                      <a16:creationId xmlns:a16="http://schemas.microsoft.com/office/drawing/2014/main" id="{F1A5A9A5-B97D-4623-A5FF-E619E403625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58144" y="3418381"/>
                  <a:ext cx="248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461567-723B-4ADA-A2A1-E90108503A17}"/>
              </a:ext>
            </a:extLst>
          </p:cNvPr>
          <p:cNvGrpSpPr/>
          <p:nvPr/>
        </p:nvGrpSpPr>
        <p:grpSpPr>
          <a:xfrm>
            <a:off x="6227195" y="4786741"/>
            <a:ext cx="49320" cy="253080"/>
            <a:chOff x="7159584" y="4786741"/>
            <a:chExt cx="4932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8" name="Рукописный ввод 107">
                  <a:extLst>
                    <a:ext uri="{FF2B5EF4-FFF2-40B4-BE49-F238E27FC236}">
                      <a16:creationId xmlns:a16="http://schemas.microsoft.com/office/drawing/2014/main" id="{F88974EE-0344-4AFF-BA91-DCD56EFBF31E}"/>
                    </a:ext>
                  </a:extLst>
                </p14:cNvPr>
                <p14:cNvContentPartPr/>
                <p14:nvPr/>
              </p14:nvContentPartPr>
              <p14:xfrm>
                <a:off x="7159584" y="4786741"/>
                <a:ext cx="28440" cy="88920"/>
              </p14:xfrm>
            </p:contentPart>
          </mc:Choice>
          <mc:Fallback>
            <p:pic>
              <p:nvPicPr>
                <p:cNvPr id="108" name="Рукописный ввод 107">
                  <a:extLst>
                    <a:ext uri="{FF2B5EF4-FFF2-40B4-BE49-F238E27FC236}">
                      <a16:creationId xmlns:a16="http://schemas.microsoft.com/office/drawing/2014/main" id="{F88974EE-0344-4AFF-BA91-DCD56EFBF31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50944" y="4777741"/>
                  <a:ext cx="46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9" name="Рукописный ввод 108">
                  <a:extLst>
                    <a:ext uri="{FF2B5EF4-FFF2-40B4-BE49-F238E27FC236}">
                      <a16:creationId xmlns:a16="http://schemas.microsoft.com/office/drawing/2014/main" id="{B43E933A-9991-4A7D-8007-9599A22829F2}"/>
                    </a:ext>
                  </a:extLst>
                </p14:cNvPr>
                <p14:cNvContentPartPr/>
                <p14:nvPr/>
              </p14:nvContentPartPr>
              <p14:xfrm>
                <a:off x="7197384" y="4950901"/>
                <a:ext cx="11520" cy="88920"/>
              </p14:xfrm>
            </p:contentPart>
          </mc:Choice>
          <mc:Fallback>
            <p:pic>
              <p:nvPicPr>
                <p:cNvPr id="109" name="Рукописный ввод 108">
                  <a:extLst>
                    <a:ext uri="{FF2B5EF4-FFF2-40B4-BE49-F238E27FC236}">
                      <a16:creationId xmlns:a16="http://schemas.microsoft.com/office/drawing/2014/main" id="{B43E933A-9991-4A7D-8007-9599A22829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88744" y="4942261"/>
                  <a:ext cx="291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24993528-22E9-4E72-BD82-A5111F01EF11}"/>
              </a:ext>
            </a:extLst>
          </p:cNvPr>
          <p:cNvGrpSpPr/>
          <p:nvPr/>
        </p:nvGrpSpPr>
        <p:grpSpPr>
          <a:xfrm>
            <a:off x="6069875" y="3693421"/>
            <a:ext cx="598680" cy="995400"/>
            <a:chOff x="7002264" y="3693421"/>
            <a:chExt cx="598680" cy="9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8" name="Рукописный ввод 97">
                  <a:extLst>
                    <a:ext uri="{FF2B5EF4-FFF2-40B4-BE49-F238E27FC236}">
                      <a16:creationId xmlns:a16="http://schemas.microsoft.com/office/drawing/2014/main" id="{3CDFDA17-BED9-447C-886F-F9CF1077ECC4}"/>
                    </a:ext>
                  </a:extLst>
                </p14:cNvPr>
                <p14:cNvContentPartPr/>
                <p14:nvPr/>
              </p14:nvContentPartPr>
              <p14:xfrm>
                <a:off x="7002264" y="3693421"/>
                <a:ext cx="240840" cy="19440"/>
              </p14:xfrm>
            </p:contentPart>
          </mc:Choice>
          <mc:Fallback>
            <p:pic>
              <p:nvPicPr>
                <p:cNvPr id="98" name="Рукописный ввод 97">
                  <a:extLst>
                    <a:ext uri="{FF2B5EF4-FFF2-40B4-BE49-F238E27FC236}">
                      <a16:creationId xmlns:a16="http://schemas.microsoft.com/office/drawing/2014/main" id="{3CDFDA17-BED9-447C-886F-F9CF1077ECC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93624" y="3684781"/>
                  <a:ext cx="258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Рукописный ввод 99">
                  <a:extLst>
                    <a:ext uri="{FF2B5EF4-FFF2-40B4-BE49-F238E27FC236}">
                      <a16:creationId xmlns:a16="http://schemas.microsoft.com/office/drawing/2014/main" id="{8C62B50F-0BA4-42A2-9BD8-4FBBA323DAD8}"/>
                    </a:ext>
                  </a:extLst>
                </p14:cNvPr>
                <p14:cNvContentPartPr/>
                <p14:nvPr/>
              </p14:nvContentPartPr>
              <p14:xfrm>
                <a:off x="7150584" y="3859741"/>
                <a:ext cx="13320" cy="86760"/>
              </p14:xfrm>
            </p:contentPart>
          </mc:Choice>
          <mc:Fallback>
            <p:pic>
              <p:nvPicPr>
                <p:cNvPr id="100" name="Рукописный ввод 99">
                  <a:extLst>
                    <a:ext uri="{FF2B5EF4-FFF2-40B4-BE49-F238E27FC236}">
                      <a16:creationId xmlns:a16="http://schemas.microsoft.com/office/drawing/2014/main" id="{8C62B50F-0BA4-42A2-9BD8-4FBBA323DA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41584" y="3851101"/>
                  <a:ext cx="30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Рукописный ввод 100">
                  <a:extLst>
                    <a:ext uri="{FF2B5EF4-FFF2-40B4-BE49-F238E27FC236}">
                      <a16:creationId xmlns:a16="http://schemas.microsoft.com/office/drawing/2014/main" id="{FF300619-BDBE-4A9B-A2F9-C940EC3BEA5D}"/>
                    </a:ext>
                  </a:extLst>
                </p14:cNvPr>
                <p14:cNvContentPartPr/>
                <p14:nvPr/>
              </p14:nvContentPartPr>
              <p14:xfrm>
                <a:off x="7019904" y="4022101"/>
                <a:ext cx="225360" cy="24480"/>
              </p14:xfrm>
            </p:contentPart>
          </mc:Choice>
          <mc:Fallback>
            <p:pic>
              <p:nvPicPr>
                <p:cNvPr id="101" name="Рукописный ввод 100">
                  <a:extLst>
                    <a:ext uri="{FF2B5EF4-FFF2-40B4-BE49-F238E27FC236}">
                      <a16:creationId xmlns:a16="http://schemas.microsoft.com/office/drawing/2014/main" id="{FF300619-BDBE-4A9B-A2F9-C940EC3BEA5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011264" y="4013461"/>
                  <a:ext cx="24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Рукописный ввод 101">
                  <a:extLst>
                    <a:ext uri="{FF2B5EF4-FFF2-40B4-BE49-F238E27FC236}">
                      <a16:creationId xmlns:a16="http://schemas.microsoft.com/office/drawing/2014/main" id="{7E608BFB-D120-4F5E-8E18-084E38BC6A2D}"/>
                    </a:ext>
                  </a:extLst>
                </p14:cNvPr>
                <p14:cNvContentPartPr/>
                <p14:nvPr/>
              </p14:nvContentPartPr>
              <p14:xfrm>
                <a:off x="7113864" y="4132621"/>
                <a:ext cx="84600" cy="150120"/>
              </p14:xfrm>
            </p:contentPart>
          </mc:Choice>
          <mc:Fallback>
            <p:pic>
              <p:nvPicPr>
                <p:cNvPr id="102" name="Рукописный ввод 101">
                  <a:extLst>
                    <a:ext uri="{FF2B5EF4-FFF2-40B4-BE49-F238E27FC236}">
                      <a16:creationId xmlns:a16="http://schemas.microsoft.com/office/drawing/2014/main" id="{7E608BFB-D120-4F5E-8E18-084E38BC6A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05224" y="4123981"/>
                  <a:ext cx="102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Рукописный ввод 102">
                  <a:extLst>
                    <a:ext uri="{FF2B5EF4-FFF2-40B4-BE49-F238E27FC236}">
                      <a16:creationId xmlns:a16="http://schemas.microsoft.com/office/drawing/2014/main" id="{B8049FA0-F611-4152-98CB-D1D22CF61666}"/>
                    </a:ext>
                  </a:extLst>
                </p14:cNvPr>
                <p14:cNvContentPartPr/>
                <p14:nvPr/>
              </p14:nvContentPartPr>
              <p14:xfrm>
                <a:off x="7050144" y="4347901"/>
                <a:ext cx="217080" cy="17640"/>
              </p14:xfrm>
            </p:contentPart>
          </mc:Choice>
          <mc:Fallback>
            <p:pic>
              <p:nvPicPr>
                <p:cNvPr id="103" name="Рукописный ввод 102">
                  <a:extLst>
                    <a:ext uri="{FF2B5EF4-FFF2-40B4-BE49-F238E27FC236}">
                      <a16:creationId xmlns:a16="http://schemas.microsoft.com/office/drawing/2014/main" id="{B8049FA0-F611-4152-98CB-D1D22CF616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41144" y="4339261"/>
                  <a:ext cx="23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" name="Рукописный ввод 103">
                  <a:extLst>
                    <a:ext uri="{FF2B5EF4-FFF2-40B4-BE49-F238E27FC236}">
                      <a16:creationId xmlns:a16="http://schemas.microsoft.com/office/drawing/2014/main" id="{61E91236-ECCF-4806-A3DB-EF7BA6B8F443}"/>
                    </a:ext>
                  </a:extLst>
                </p14:cNvPr>
                <p14:cNvContentPartPr/>
                <p14:nvPr/>
              </p14:nvContentPartPr>
              <p14:xfrm>
                <a:off x="7124664" y="4470661"/>
                <a:ext cx="84240" cy="145440"/>
              </p14:xfrm>
            </p:contentPart>
          </mc:Choice>
          <mc:Fallback>
            <p:pic>
              <p:nvPicPr>
                <p:cNvPr id="104" name="Рукописный ввод 103">
                  <a:extLst>
                    <a:ext uri="{FF2B5EF4-FFF2-40B4-BE49-F238E27FC236}">
                      <a16:creationId xmlns:a16="http://schemas.microsoft.com/office/drawing/2014/main" id="{61E91236-ECCF-4806-A3DB-EF7BA6B8F4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16024" y="4461661"/>
                  <a:ext cx="10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Рукописный ввод 106">
                  <a:extLst>
                    <a:ext uri="{FF2B5EF4-FFF2-40B4-BE49-F238E27FC236}">
                      <a16:creationId xmlns:a16="http://schemas.microsoft.com/office/drawing/2014/main" id="{CA453184-2032-45E8-9D94-311C62E1D2BB}"/>
                    </a:ext>
                  </a:extLst>
                </p14:cNvPr>
                <p14:cNvContentPartPr/>
                <p14:nvPr/>
              </p14:nvContentPartPr>
              <p14:xfrm>
                <a:off x="7036104" y="4651381"/>
                <a:ext cx="236880" cy="37440"/>
              </p14:xfrm>
            </p:contentPart>
          </mc:Choice>
          <mc:Fallback>
            <p:pic>
              <p:nvPicPr>
                <p:cNvPr id="107" name="Рукописный ввод 106">
                  <a:extLst>
                    <a:ext uri="{FF2B5EF4-FFF2-40B4-BE49-F238E27FC236}">
                      <a16:creationId xmlns:a16="http://schemas.microsoft.com/office/drawing/2014/main" id="{CA453184-2032-45E8-9D94-311C62E1D2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27104" y="4642741"/>
                  <a:ext cx="254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2" name="Рукописный ввод 111">
                  <a:extLst>
                    <a:ext uri="{FF2B5EF4-FFF2-40B4-BE49-F238E27FC236}">
                      <a16:creationId xmlns:a16="http://schemas.microsoft.com/office/drawing/2014/main" id="{563CB1E3-8F41-4E10-9D14-2000AFBC3659}"/>
                    </a:ext>
                  </a:extLst>
                </p14:cNvPr>
                <p14:cNvContentPartPr/>
                <p14:nvPr/>
              </p14:nvContentPartPr>
              <p14:xfrm>
                <a:off x="7268664" y="3696661"/>
                <a:ext cx="144720" cy="234000"/>
              </p14:xfrm>
            </p:contentPart>
          </mc:Choice>
          <mc:Fallback>
            <p:pic>
              <p:nvPicPr>
                <p:cNvPr id="112" name="Рукописный ввод 111">
                  <a:extLst>
                    <a:ext uri="{FF2B5EF4-FFF2-40B4-BE49-F238E27FC236}">
                      <a16:creationId xmlns:a16="http://schemas.microsoft.com/office/drawing/2014/main" id="{563CB1E3-8F41-4E10-9D14-2000AFBC36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59664" y="3688021"/>
                  <a:ext cx="162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3" name="Рукописный ввод 112">
                  <a:extLst>
                    <a:ext uri="{FF2B5EF4-FFF2-40B4-BE49-F238E27FC236}">
                      <a16:creationId xmlns:a16="http://schemas.microsoft.com/office/drawing/2014/main" id="{7F81C453-7BE3-402E-858F-B978E732C929}"/>
                    </a:ext>
                  </a:extLst>
                </p14:cNvPr>
                <p14:cNvContentPartPr/>
                <p14:nvPr/>
              </p14:nvContentPartPr>
              <p14:xfrm>
                <a:off x="7496184" y="3749581"/>
                <a:ext cx="51120" cy="158040"/>
              </p14:xfrm>
            </p:contentPart>
          </mc:Choice>
          <mc:Fallback>
            <p:pic>
              <p:nvPicPr>
                <p:cNvPr id="113" name="Рукописный ввод 112">
                  <a:extLst>
                    <a:ext uri="{FF2B5EF4-FFF2-40B4-BE49-F238E27FC236}">
                      <a16:creationId xmlns:a16="http://schemas.microsoft.com/office/drawing/2014/main" id="{7F81C453-7BE3-402E-858F-B978E732C9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87184" y="3740941"/>
                  <a:ext cx="6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4" name="Рукописный ввод 113">
                  <a:extLst>
                    <a:ext uri="{FF2B5EF4-FFF2-40B4-BE49-F238E27FC236}">
                      <a16:creationId xmlns:a16="http://schemas.microsoft.com/office/drawing/2014/main" id="{F56B42FF-C47F-4EE6-B346-32C740106C7C}"/>
                    </a:ext>
                  </a:extLst>
                </p14:cNvPr>
                <p14:cNvContentPartPr/>
                <p14:nvPr/>
              </p14:nvContentPartPr>
              <p14:xfrm>
                <a:off x="7296744" y="4053421"/>
                <a:ext cx="126720" cy="244800"/>
              </p14:xfrm>
            </p:contentPart>
          </mc:Choice>
          <mc:Fallback>
            <p:pic>
              <p:nvPicPr>
                <p:cNvPr id="114" name="Рукописный ввод 113">
                  <a:extLst>
                    <a:ext uri="{FF2B5EF4-FFF2-40B4-BE49-F238E27FC236}">
                      <a16:creationId xmlns:a16="http://schemas.microsoft.com/office/drawing/2014/main" id="{F56B42FF-C47F-4EE6-B346-32C740106C7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87744" y="4044421"/>
                  <a:ext cx="144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5" name="Рукописный ввод 114">
                  <a:extLst>
                    <a:ext uri="{FF2B5EF4-FFF2-40B4-BE49-F238E27FC236}">
                      <a16:creationId xmlns:a16="http://schemas.microsoft.com/office/drawing/2014/main" id="{4761B3C7-4332-4DBD-96F2-CC7B7F294684}"/>
                    </a:ext>
                  </a:extLst>
                </p14:cNvPr>
                <p14:cNvContentPartPr/>
                <p14:nvPr/>
              </p14:nvContentPartPr>
              <p14:xfrm>
                <a:off x="7483944" y="4112821"/>
                <a:ext cx="69120" cy="173880"/>
              </p14:xfrm>
            </p:contentPart>
          </mc:Choice>
          <mc:Fallback>
            <p:pic>
              <p:nvPicPr>
                <p:cNvPr id="115" name="Рукописный ввод 114">
                  <a:extLst>
                    <a:ext uri="{FF2B5EF4-FFF2-40B4-BE49-F238E27FC236}">
                      <a16:creationId xmlns:a16="http://schemas.microsoft.com/office/drawing/2014/main" id="{4761B3C7-4332-4DBD-96F2-CC7B7F2946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475304" y="4103821"/>
                  <a:ext cx="86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6" name="Рукописный ввод 115">
                  <a:extLst>
                    <a:ext uri="{FF2B5EF4-FFF2-40B4-BE49-F238E27FC236}">
                      <a16:creationId xmlns:a16="http://schemas.microsoft.com/office/drawing/2014/main" id="{740BEA83-73C8-41A9-879A-9F0147406C6C}"/>
                    </a:ext>
                  </a:extLst>
                </p14:cNvPr>
                <p14:cNvContentPartPr/>
                <p14:nvPr/>
              </p14:nvContentPartPr>
              <p14:xfrm>
                <a:off x="7286304" y="4378141"/>
                <a:ext cx="129960" cy="249840"/>
              </p14:xfrm>
            </p:contentPart>
          </mc:Choice>
          <mc:Fallback>
            <p:pic>
              <p:nvPicPr>
                <p:cNvPr id="116" name="Рукописный ввод 115">
                  <a:extLst>
                    <a:ext uri="{FF2B5EF4-FFF2-40B4-BE49-F238E27FC236}">
                      <a16:creationId xmlns:a16="http://schemas.microsoft.com/office/drawing/2014/main" id="{740BEA83-73C8-41A9-879A-9F0147406C6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7664" y="4369501"/>
                  <a:ext cx="147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7" name="Рукописный ввод 116">
                  <a:extLst>
                    <a:ext uri="{FF2B5EF4-FFF2-40B4-BE49-F238E27FC236}">
                      <a16:creationId xmlns:a16="http://schemas.microsoft.com/office/drawing/2014/main" id="{B8E34CE2-6CF7-4C28-8E26-00F7C0F72352}"/>
                    </a:ext>
                  </a:extLst>
                </p14:cNvPr>
                <p14:cNvContentPartPr/>
                <p14:nvPr/>
              </p14:nvContentPartPr>
              <p14:xfrm>
                <a:off x="7513464" y="4431781"/>
                <a:ext cx="87480" cy="158760"/>
              </p14:xfrm>
            </p:contentPart>
          </mc:Choice>
          <mc:Fallback>
            <p:pic>
              <p:nvPicPr>
                <p:cNvPr id="117" name="Рукописный ввод 116">
                  <a:extLst>
                    <a:ext uri="{FF2B5EF4-FFF2-40B4-BE49-F238E27FC236}">
                      <a16:creationId xmlns:a16="http://schemas.microsoft.com/office/drawing/2014/main" id="{B8E34CE2-6CF7-4C28-8E26-00F7C0F723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04464" y="4423141"/>
                  <a:ext cx="105120" cy="17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A4A96EA-880C-401E-91D2-B5EAE690F79C}"/>
              </a:ext>
            </a:extLst>
          </p:cNvPr>
          <p:cNvSpPr txBox="1"/>
          <p:nvPr/>
        </p:nvSpPr>
        <p:spPr>
          <a:xfrm>
            <a:off x="7707596" y="1548034"/>
            <a:ext cx="1059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(auto)</a:t>
            </a:r>
            <a:endParaRPr lang="ru-RU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4654B54-C19B-42B6-BAD2-E1BB746D6F57}"/>
              </a:ext>
            </a:extLst>
          </p:cNvPr>
          <p:cNvSpPr txBox="1"/>
          <p:nvPr/>
        </p:nvSpPr>
        <p:spPr>
          <a:xfrm>
            <a:off x="7707596" y="1901729"/>
            <a:ext cx="1525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  <a:latin typeface="Courier New" panose="02070309020205020404" pitchFamily="49" charset="0"/>
              </a:rPr>
              <a:t>(runtime)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8590908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EEC79F31901C040BCE42F4F514A07DC" ma:contentTypeVersion="4" ma:contentTypeDescription="Создание документа." ma:contentTypeScope="" ma:versionID="dade2e2a313217adc448879a6bf96cf2">
  <xsd:schema xmlns:xsd="http://www.w3.org/2001/XMLSchema" xmlns:xs="http://www.w3.org/2001/XMLSchema" xmlns:p="http://schemas.microsoft.com/office/2006/metadata/properties" xmlns:ns3="aa2d9960-e810-4ccd-96b2-1c540851f87e" targetNamespace="http://schemas.microsoft.com/office/2006/metadata/properties" ma:root="true" ma:fieldsID="eab730629d69b1f30e82f4487f179761" ns3:_="">
    <xsd:import namespace="aa2d9960-e810-4ccd-96b2-1c540851f8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d9960-e810-4ccd-96b2-1c540851f8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457E81-DCDA-432E-9713-EB8CC49A55BE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a2d9960-e810-4ccd-96b2-1c540851f87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06D32D3-840C-46D3-8921-1D60B06205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E0CC88-9E48-4ED4-9D1B-26A0B4E66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2d9960-e810-4ccd-96b2-1c540851f8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12671</TotalTime>
  <Words>1917</Words>
  <Application>Microsoft Office PowerPoint</Application>
  <PresentationFormat>Экран (16:9)</PresentationFormat>
  <Paragraphs>388</Paragraphs>
  <Slides>69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69</vt:i4>
      </vt:variant>
    </vt:vector>
  </HeadingPairs>
  <TitlesOfParts>
    <vt:vector size="80" baseType="lpstr">
      <vt:lpstr>Arial</vt:lpstr>
      <vt:lpstr>Calibri</vt:lpstr>
      <vt:lpstr>Cambria Math</vt:lpstr>
      <vt:lpstr>Courier New</vt:lpstr>
      <vt:lpstr>DIN</vt:lpstr>
      <vt:lpstr>Muller Black</vt:lpstr>
      <vt:lpstr>1_Cover</vt:lpstr>
      <vt:lpstr>2_Cover</vt:lpstr>
      <vt:lpstr>4_Cover</vt:lpstr>
      <vt:lpstr>5_Cover</vt:lpstr>
      <vt:lpstr>3_Cover</vt:lpstr>
      <vt:lpstr>Parallel algorithms for the analysis and  synthesis of data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предсказательной модели риска кредитной сделки по профилям транзакционной активности клиента</dc:title>
  <dc:creator>anna</dc:creator>
  <cp:lastModifiedBy>Petr Andriushchenko</cp:lastModifiedBy>
  <cp:revision>117</cp:revision>
  <dcterms:created xsi:type="dcterms:W3CDTF">2014-06-27T12:30:22Z</dcterms:created>
  <dcterms:modified xsi:type="dcterms:W3CDTF">2021-12-12T11:34:37Z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0x010100BEEC79F31901C040BCE42F4F514A07DC</vt:lpwstr>
  </property>
</Properties>
</file>